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107" r:id="rId1"/>
    <p:sldMasterId id="2147497144" r:id="rId2"/>
  </p:sldMasterIdLst>
  <p:notesMasterIdLst>
    <p:notesMasterId r:id="rId3"/>
  </p:notesMasterIdLst>
  <p:sldIdLst>
    <p:sldId id="6524" r:id="rId4"/>
    <p:sldId id="6528" r:id="rId5"/>
    <p:sldId id="6531" r:id="rId6"/>
    <p:sldId id="6534" r:id="rId7"/>
    <p:sldId id="6540" r:id="rId9"/>
    <p:sldId id="6543" r:id="rId10"/>
    <p:sldId id="6546" r:id="rId11"/>
    <p:sldId id="6549" r:id="rId12"/>
    <p:sldId id="6552" r:id="rId13"/>
    <p:sldId id="6558" r:id="rId15"/>
    <p:sldId id="6561" r:id="rId16"/>
    <p:sldId id="6564" r:id="rId17"/>
    <p:sldId id="6567" r:id="rId18"/>
    <p:sldId id="6570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108" r:id="rId1"/>
    <p:sldLayoutId id="2147497109" r:id="rId2"/>
    <p:sldLayoutId id="2147497110" r:id="rId3"/>
    <p:sldLayoutId id="2147497111" r:id="rId4"/>
    <p:sldLayoutId id="2147497112" r:id="rId5"/>
    <p:sldLayoutId id="2147497113" r:id="rId6"/>
    <p:sldLayoutId id="2147497114" r:id="rId7"/>
    <p:sldLayoutId id="2147497115" r:id="rId8"/>
    <p:sldLayoutId id="2147497116" r:id="rId9"/>
    <p:sldLayoutId id="2147497117" r:id="rId10"/>
    <p:sldLayoutId id="21474971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145" r:id="rId1"/>
    <p:sldLayoutId id="2147497146" r:id="rId2"/>
    <p:sldLayoutId id="2147497147" r:id="rId3"/>
    <p:sldLayoutId id="2147497148" r:id="rId4"/>
    <p:sldLayoutId id="2147497149" r:id="rId5"/>
    <p:sldLayoutId id="2147497150" r:id="rId6"/>
    <p:sldLayoutId id="2147497151" r:id="rId7"/>
    <p:sldLayoutId id="2147497152" r:id="rId8"/>
    <p:sldLayoutId id="2147497153" r:id="rId9"/>
    <p:sldLayoutId id="2147497154" r:id="rId10"/>
    <p:sldLayoutId id="21474971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3704"/>
          </a:bodyPr>
          <a:p>
            <a:r>
              <a:rPr altLang="en-US" dirty="0" lang="zh-CN"/>
              <a:t>2024汽车与交通运输行业工作总结与展望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2104390"/>
            <a:ext cx="658495" cy="7994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2104390"/>
            <a:ext cx="4208780" cy="7994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304863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3232150"/>
            <a:ext cx="658495" cy="7994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3232150"/>
            <a:ext cx="4208780" cy="7994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417639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4359910"/>
            <a:ext cx="658495" cy="7994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4359910"/>
            <a:ext cx="4208780" cy="7994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530415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1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2024年汽车与交通运输行业概况</a:t>
            </a:r>
            <a:endParaRPr altLang="en-US" lang="zh-CN"/>
          </a:p>
        </p:txBody>
      </p:sp>
      <p:sp>
        <p:nvSpPr>
          <p:cNvPr id="10488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发展趋势：新能源汽车、智能交通等领域成为行业发展的新趋势，推动行业转型升级。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行业规模：汽车与交通运输行业规模不断扩大，成为国民经济的重要支柱产业。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政策环境：政府出台一系列政策措施，支持汽车与交通运输行业的发展，促进产业升级和绿色发展。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产业链结构：汽车与交通运输行业产业链结构完整，涵盖了研发、生产、销售、服务等各个环节。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行业主要成就</a:t>
            </a:r>
            <a:endParaRPr altLang="en-US" lang="zh-CN"/>
          </a:p>
        </p:txBody>
      </p:sp>
      <p:sp>
        <p:nvSpPr>
          <p:cNvPr id="10489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电动汽车市场增长迅速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自动驾驶技术取得重要突破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充电基础设施不断完善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绿色出行成为行业趋势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行业面临挑战</a:t>
            </a:r>
            <a:endParaRPr altLang="en-US" lang="zh-CN"/>
          </a:p>
        </p:txBody>
      </p:sp>
      <p:sp>
        <p:nvSpPr>
          <p:cNvPr id="1049000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市场竞争激烈：汽车与交通运输行业市场竞争激烈，企业需要不断提高产品质量和服务水平以保持竞争优势。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4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6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人才短缺：汽车与交通运输行业人才短缺问题日益突出，企业需要加强人才培养和引进工作，提高员工素质和技能水平。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环保政策压力：随着环保意识的提高，政府对汽车尾气排放和能源消耗等方面的要求也越来越高，企业需要加大环保投入和技术研发力度。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12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14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技术更新换代迅速：汽车与交通运输行业技术更新换代迅速，企业需要不断跟进新技术、新材料和新工艺的发展，以适应市场需求的变化。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5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智能化和互联化成为行业未来发展方向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共享出行成为新趋势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自动驾驶技术不断进步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7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电动汽车市场增长迅速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展望</a:t>
            </a:r>
            <a:endParaRPr altLang="en-US" lang="zh-CN"/>
          </a:p>
        </p:txBody>
      </p:sp>
      <p:sp>
        <p:nvSpPr>
          <p:cNvPr id="104911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未来汽车与交通运输行业发展趋势</a:t>
            </a:r>
            <a:endParaRPr altLang="en-US" lang="zh-CN"/>
          </a:p>
        </p:txBody>
      </p:sp>
      <p:sp>
        <p:nvSpPr>
          <p:cNvPr id="1049164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电动化趋势：随着环保意识的提高，电动汽车市场将持续扩大，未来汽车将更加注重电动化技术的研究和应用。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68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70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172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智能化趋势：人工智能、自动驾驶等技术的不断发展，将推动汽车与交通运输行业的智能化发展，提高交通效率和安全性。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76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78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180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网联化趋势：车联网技术的普及将促进汽车与交通运输行业的网联化发展，实现车辆与车辆、车辆与基础设施之间的信息共享和协同。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84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86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188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共享化趋势：共享经济的兴起将改变人们的出行方式，未来汽车与交通运输行业将更加注重共享化服务的研究和应用。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92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94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行业技术创新方向</a:t>
            </a:r>
            <a:endParaRPr altLang="en-US" lang="zh-CN"/>
          </a:p>
        </p:txBody>
      </p:sp>
      <p:sp>
        <p:nvSpPr>
          <p:cNvPr id="10492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自动驾驶技术：提高自动驾驶技术的成熟度和安全性，推动其在汽车和交通运输行业的应用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新能源技术：加大对新能源汽车和清洁能源技术的研发力度，提高能源利用效率和环保水平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车联网技术：加强车联网技术的研发和应用，提高交通效率和行车安全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人工智能技术：利用人工智能技术提高汽车和交通运输行业的智能化水平，提升用户体验和服务质量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行业政策走向</a:t>
            </a:r>
            <a:endParaRPr altLang="en-US" lang="zh-CN"/>
          </a:p>
        </p:txBody>
      </p:sp>
      <p:sp>
        <p:nvSpPr>
          <p:cNvPr id="104927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7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新能源汽车政策：鼓励新能源汽车发展，提高燃油车使用成本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自动驾驶政策：推动自动驾驶技术研发和应用，提高交通效率和安全性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智能交通政策：加强智能交通系统建设，提高交通运行效率和安全性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绿色出行政策：鼓励绿色出行方式，减少交通拥堵和空气污染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行业人才培养方向</a:t>
            </a:r>
            <a:endParaRPr altLang="en-US" lang="zh-CN"/>
          </a:p>
        </p:txBody>
      </p:sp>
      <p:sp>
        <p:nvSpPr>
          <p:cNvPr id="10493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培养专业人才：加强汽车与交通运输行业专业人才的培养，提高行业整体素质和竞争力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注重实践经验：鼓励从业人员在实践中积累经验，提高技能水平，培养具备实际操作能力的专业人才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强化创新能力：加强行业创新人才的培养，推动新技术、新模式在汽车与交通运输行业的应用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提升国际化水平：加强国际化人才培养，提高行业在国际竞争中的地位和影响力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38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39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3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3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3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3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3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3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SLIDE_ID" val="custom20231216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9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192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2023-12-17T13:52:48Z</dcterms:created>
  <dcterms:modified xsi:type="dcterms:W3CDTF">2023-12-17T13:52:48Z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e0141eb4217e4bb08bf61281c25df7bd_21</vt:lpwstr>
  </property>
</Properties>
</file>