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572" r:id="rId1"/>
    <p:sldMasterId id="2147493609" r:id="rId2"/>
  </p:sldMasterIdLst>
  <p:notesMasterIdLst>
    <p:notesMasterId r:id="rId3"/>
  </p:notesMasterIdLst>
  <p:sldIdLst>
    <p:sldId id="4692" r:id="rId4"/>
    <p:sldId id="4697" r:id="rId5"/>
    <p:sldId id="4701" r:id="rId6"/>
    <p:sldId id="4704" r:id="rId7"/>
    <p:sldId id="4707" r:id="rId8"/>
    <p:sldId id="4710" r:id="rId9"/>
    <p:sldId id="4713" r:id="rId10"/>
    <p:sldId id="4716" r:id="rId11"/>
    <p:sldId id="4719" r:id="rId12"/>
    <p:sldId id="4722" r:id="rId13"/>
    <p:sldId id="4725" r:id="rId14"/>
    <p:sldId id="4728" r:id="rId15"/>
    <p:sldId id="4731" r:id="rId16"/>
    <p:sldId id="4734" r:id="rId17"/>
    <p:sldId id="4737" r:id="rId18"/>
    <p:sldId id="4740" r:id="rId19"/>
    <p:sldId id="4743" r:id="rId20"/>
    <p:sldId id="4746" r:id="rId21"/>
    <p:sldId id="4749" r:id="rId22"/>
    <p:sldId id="4752" r:id="rId23"/>
    <p:sldId id="4755" r:id="rId24"/>
    <p:sldId id="4758" r:id="rId25"/>
    <p:sldId id="4761" r:id="rId26"/>
    <p:sldId id="4764" r:id="rId27"/>
    <p:sldId id="4767" r:id="rId28"/>
    <p:sldId id="4770" r:id="rId29"/>
    <p:sldId id="477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73" r:id="rId1"/>
    <p:sldLayoutId id="2147493574" r:id="rId2"/>
    <p:sldLayoutId id="2147493575" r:id="rId3"/>
    <p:sldLayoutId id="2147493576" r:id="rId4"/>
    <p:sldLayoutId id="2147493577" r:id="rId5"/>
    <p:sldLayoutId id="2147493578" r:id="rId6"/>
    <p:sldLayoutId id="2147493579" r:id="rId7"/>
    <p:sldLayoutId id="2147493580" r:id="rId8"/>
    <p:sldLayoutId id="2147493581" r:id="rId9"/>
    <p:sldLayoutId id="2147493582" r:id="rId10"/>
    <p:sldLayoutId id="21474935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10" r:id="rId1"/>
    <p:sldLayoutId id="2147493611" r:id="rId2"/>
    <p:sldLayoutId id="2147493612" r:id="rId3"/>
    <p:sldLayoutId id="2147493613" r:id="rId4"/>
    <p:sldLayoutId id="2147493614" r:id="rId5"/>
    <p:sldLayoutId id="2147493615" r:id="rId6"/>
    <p:sldLayoutId id="2147493616" r:id="rId7"/>
    <p:sldLayoutId id="2147493617" r:id="rId8"/>
    <p:sldLayoutId id="2147493618" r:id="rId9"/>
    <p:sldLayoutId id="2147493619" r:id="rId10"/>
    <p:sldLayoutId id="214749362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tags" Target="../tags/tag763.xml"/><Relationship Id="rId14" Type="http://schemas.openxmlformats.org/officeDocument/2006/relationships/tags" Target="../tags/tag764.xml"/><Relationship Id="rId15" Type="http://schemas.openxmlformats.org/officeDocument/2006/relationships/tags" Target="../tags/tag765.xml"/><Relationship Id="rId16" Type="http://schemas.openxmlformats.org/officeDocument/2006/relationships/tags" Target="../tags/tag766.xml"/><Relationship Id="rId17" Type="http://schemas.openxmlformats.org/officeDocument/2006/relationships/tags" Target="../tags/tag767.xml"/><Relationship Id="rId18" Type="http://schemas.openxmlformats.org/officeDocument/2006/relationships/tags" Target="../tags/tag768.xml"/><Relationship Id="rId19" Type="http://schemas.openxmlformats.org/officeDocument/2006/relationships/tags" Target="../tags/tag769.xml"/><Relationship Id="rId20" Type="http://schemas.openxmlformats.org/officeDocument/2006/relationships/tags" Target="../tags/tag77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tags" Target="../tags/tag827.xml"/><Relationship Id="rId8" Type="http://schemas.openxmlformats.org/officeDocument/2006/relationships/tags" Target="../tags/tag828.xml"/><Relationship Id="rId9" Type="http://schemas.openxmlformats.org/officeDocument/2006/relationships/tags" Target="../tags/tag829.xml"/><Relationship Id="rId10" Type="http://schemas.openxmlformats.org/officeDocument/2006/relationships/tags" Target="../tags/tag830.xml"/><Relationship Id="rId11" Type="http://schemas.openxmlformats.org/officeDocument/2006/relationships/tags" Target="../tags/tag831.xml"/><Relationship Id="rId12" Type="http://schemas.openxmlformats.org/officeDocument/2006/relationships/tags" Target="../tags/tag832.xml"/><Relationship Id="rId13" Type="http://schemas.openxmlformats.org/officeDocument/2006/relationships/tags" Target="../tags/tag833.xml"/><Relationship Id="rId14" Type="http://schemas.openxmlformats.org/officeDocument/2006/relationships/tags" Target="../tags/tag834.xml"/><Relationship Id="rId15" Type="http://schemas.openxmlformats.org/officeDocument/2006/relationships/tags" Target="../tags/tag835.xml"/><Relationship Id="rId16" Type="http://schemas.openxmlformats.org/officeDocument/2006/relationships/tags" Target="../tags/tag836.xml"/><Relationship Id="rId17" Type="http://schemas.openxmlformats.org/officeDocument/2006/relationships/tags" Target="../tags/tag837.xml"/><Relationship Id="rId18" Type="http://schemas.openxmlformats.org/officeDocument/2006/relationships/tags" Target="../tags/tag838.xml"/><Relationship Id="rId19" Type="http://schemas.openxmlformats.org/officeDocument/2006/relationships/tags" Target="../tags/tag839.xml"/><Relationship Id="rId20" Type="http://schemas.openxmlformats.org/officeDocument/2006/relationships/tags" Target="../tags/tag84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tags" Target="../tags/tag861.xml"/><Relationship Id="rId14" Type="http://schemas.openxmlformats.org/officeDocument/2006/relationships/tags" Target="../tags/tag862.xml"/><Relationship Id="rId15" Type="http://schemas.openxmlformats.org/officeDocument/2006/relationships/tags" Target="../tags/tag863.xml"/><Relationship Id="rId16" Type="http://schemas.openxmlformats.org/officeDocument/2006/relationships/tags" Target="../tags/tag864.xml"/><Relationship Id="rId17" Type="http://schemas.openxmlformats.org/officeDocument/2006/relationships/tags" Target="../tags/tag865.xml"/><Relationship Id="rId18" Type="http://schemas.openxmlformats.org/officeDocument/2006/relationships/tags" Target="../tags/tag866.xml"/><Relationship Id="rId19" Type="http://schemas.openxmlformats.org/officeDocument/2006/relationships/tags" Target="../tags/tag867.xml"/><Relationship Id="rId20" Type="http://schemas.openxmlformats.org/officeDocument/2006/relationships/tags" Target="../tags/tag868.xml"/><Relationship Id="rId21" Type="http://schemas.openxmlformats.org/officeDocument/2006/relationships/tags" Target="../tags/tag869.xml"/><Relationship Id="rId22" Type="http://schemas.openxmlformats.org/officeDocument/2006/relationships/tags" Target="../tags/tag870.xml"/><Relationship Id="rId23" Type="http://schemas.openxmlformats.org/officeDocument/2006/relationships/tags" Target="../tags/tag871.xml"/><Relationship Id="rId24" Type="http://schemas.openxmlformats.org/officeDocument/2006/relationships/tags" Target="../tags/tag872.xml"/><Relationship Id="rId25" Type="http://schemas.openxmlformats.org/officeDocument/2006/relationships/tags" Target="../tags/tag873.xml"/><Relationship Id="rId26" Type="http://schemas.openxmlformats.org/officeDocument/2006/relationships/tags" Target="../tags/tag874.xml"/><Relationship Id="rId27" Type="http://schemas.openxmlformats.org/officeDocument/2006/relationships/tags" Target="../tags/tag875.xml"/><Relationship Id="rId28" Type="http://schemas.openxmlformats.org/officeDocument/2006/relationships/tags" Target="../tags/tag876.xml"/><Relationship Id="rId29" Type="http://schemas.openxmlformats.org/officeDocument/2006/relationships/tags" Target="../tags/tag877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tags" Target="../tags/tag901.xml"/><Relationship Id="rId14" Type="http://schemas.openxmlformats.org/officeDocument/2006/relationships/tags" Target="../tags/tag902.xml"/><Relationship Id="rId15" Type="http://schemas.openxmlformats.org/officeDocument/2006/relationships/tags" Target="../tags/tag903.xml"/><Relationship Id="rId16" Type="http://schemas.openxmlformats.org/officeDocument/2006/relationships/tags" Target="../tags/tag90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tags" Target="../tags/tag908.xml"/><Relationship Id="rId5" Type="http://schemas.openxmlformats.org/officeDocument/2006/relationships/tags" Target="../tags/tag909.xml"/><Relationship Id="rId6" Type="http://schemas.openxmlformats.org/officeDocument/2006/relationships/tags" Target="../tags/tag910.xml"/><Relationship Id="rId7" Type="http://schemas.openxmlformats.org/officeDocument/2006/relationships/tags" Target="../tags/tag911.xml"/><Relationship Id="rId8" Type="http://schemas.openxmlformats.org/officeDocument/2006/relationships/tags" Target="../tags/tag912.xml"/><Relationship Id="rId9" Type="http://schemas.openxmlformats.org/officeDocument/2006/relationships/tags" Target="../tags/tag913.xml"/><Relationship Id="rId10" Type="http://schemas.openxmlformats.org/officeDocument/2006/relationships/tags" Target="../tags/tag914.xml"/><Relationship Id="rId11" Type="http://schemas.openxmlformats.org/officeDocument/2006/relationships/tags" Target="../tags/tag915.xml"/><Relationship Id="rId12" Type="http://schemas.openxmlformats.org/officeDocument/2006/relationships/tags" Target="../tags/tag916.xml"/><Relationship Id="rId13" Type="http://schemas.openxmlformats.org/officeDocument/2006/relationships/tags" Target="../tags/tag917.xml"/><Relationship Id="rId14" Type="http://schemas.openxmlformats.org/officeDocument/2006/relationships/tags" Target="../tags/tag918.xml"/><Relationship Id="rId15" Type="http://schemas.openxmlformats.org/officeDocument/2006/relationships/tags" Target="../tags/tag919.xml"/><Relationship Id="rId16" Type="http://schemas.openxmlformats.org/officeDocument/2006/relationships/tags" Target="../tags/tag920.xml"/><Relationship Id="rId17" Type="http://schemas.openxmlformats.org/officeDocument/2006/relationships/tags" Target="../tags/tag921.xml"/><Relationship Id="rId18" Type="http://schemas.openxmlformats.org/officeDocument/2006/relationships/tags" Target="../tags/tag922.xml"/><Relationship Id="rId19" Type="http://schemas.openxmlformats.org/officeDocument/2006/relationships/tags" Target="../tags/tag923.xml"/><Relationship Id="rId20" Type="http://schemas.openxmlformats.org/officeDocument/2006/relationships/tags" Target="../tags/tag92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5.xml"/><Relationship Id="rId2" Type="http://schemas.openxmlformats.org/officeDocument/2006/relationships/tags" Target="../tags/tag926.xml"/><Relationship Id="rId3" Type="http://schemas.openxmlformats.org/officeDocument/2006/relationships/tags" Target="../tags/tag92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tags" Target="../tags/tag931.xml"/><Relationship Id="rId5" Type="http://schemas.openxmlformats.org/officeDocument/2006/relationships/tags" Target="../tags/tag932.xml"/><Relationship Id="rId6" Type="http://schemas.openxmlformats.org/officeDocument/2006/relationships/tags" Target="../tags/tag933.xml"/><Relationship Id="rId7" Type="http://schemas.openxmlformats.org/officeDocument/2006/relationships/tags" Target="../tags/tag934.xml"/><Relationship Id="rId8" Type="http://schemas.openxmlformats.org/officeDocument/2006/relationships/tags" Target="../tags/tag935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tags" Target="../tags/tag939.xml"/><Relationship Id="rId5" Type="http://schemas.openxmlformats.org/officeDocument/2006/relationships/tags" Target="../tags/tag940.xml"/><Relationship Id="rId6" Type="http://schemas.openxmlformats.org/officeDocument/2006/relationships/tags" Target="../tags/tag941.xml"/><Relationship Id="rId7" Type="http://schemas.openxmlformats.org/officeDocument/2006/relationships/tags" Target="../tags/tag942.xml"/><Relationship Id="rId8" Type="http://schemas.openxmlformats.org/officeDocument/2006/relationships/tags" Target="../tags/tag943.xml"/><Relationship Id="rId9" Type="http://schemas.openxmlformats.org/officeDocument/2006/relationships/tags" Target="../tags/tag944.xml"/><Relationship Id="rId10" Type="http://schemas.openxmlformats.org/officeDocument/2006/relationships/tags" Target="../tags/tag945.xml"/><Relationship Id="rId11" Type="http://schemas.openxmlformats.org/officeDocument/2006/relationships/tags" Target="../tags/tag946.xml"/><Relationship Id="rId12" Type="http://schemas.openxmlformats.org/officeDocument/2006/relationships/tags" Target="../tags/tag9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tags" Target="../tags/tag954.xml"/><Relationship Id="rId8" Type="http://schemas.openxmlformats.org/officeDocument/2006/relationships/tags" Target="../tags/tag955.xml"/><Relationship Id="rId9" Type="http://schemas.openxmlformats.org/officeDocument/2006/relationships/tags" Target="../tags/tag956.xml"/><Relationship Id="rId10" Type="http://schemas.openxmlformats.org/officeDocument/2006/relationships/tags" Target="../tags/tag957.xml"/><Relationship Id="rId11" Type="http://schemas.openxmlformats.org/officeDocument/2006/relationships/tags" Target="../tags/tag958.xml"/><Relationship Id="rId12" Type="http://schemas.openxmlformats.org/officeDocument/2006/relationships/tags" Target="../tags/tag959.xml"/><Relationship Id="rId13" Type="http://schemas.openxmlformats.org/officeDocument/2006/relationships/tags" Target="../tags/tag960.xml"/><Relationship Id="rId14" Type="http://schemas.openxmlformats.org/officeDocument/2006/relationships/tags" Target="../tags/tag961.xml"/><Relationship Id="rId15" Type="http://schemas.openxmlformats.org/officeDocument/2006/relationships/tags" Target="../tags/tag962.xml"/><Relationship Id="rId16" Type="http://schemas.openxmlformats.org/officeDocument/2006/relationships/tags" Target="../tags/tag963.xml"/><Relationship Id="rId17" Type="http://schemas.openxmlformats.org/officeDocument/2006/relationships/tags" Target="../tags/tag964.xml"/><Relationship Id="rId18" Type="http://schemas.openxmlformats.org/officeDocument/2006/relationships/tags" Target="../tags/tag965.xml"/><Relationship Id="rId19" Type="http://schemas.openxmlformats.org/officeDocument/2006/relationships/tags" Target="../tags/tag966.xml"/><Relationship Id="rId20" Type="http://schemas.openxmlformats.org/officeDocument/2006/relationships/tags" Target="../tags/tag96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tags" Target="../tags/tag971.xml"/><Relationship Id="rId5" Type="http://schemas.openxmlformats.org/officeDocument/2006/relationships/tags" Target="../tags/tag972.xml"/><Relationship Id="rId6" Type="http://schemas.openxmlformats.org/officeDocument/2006/relationships/tags" Target="../tags/tag973.xml"/><Relationship Id="rId7" Type="http://schemas.openxmlformats.org/officeDocument/2006/relationships/tags" Target="../tags/tag974.xml"/><Relationship Id="rId8" Type="http://schemas.openxmlformats.org/officeDocument/2006/relationships/tags" Target="../tags/tag975.xml"/><Relationship Id="rId9" Type="http://schemas.openxmlformats.org/officeDocument/2006/relationships/tags" Target="../tags/tag976.xml"/><Relationship Id="rId10" Type="http://schemas.openxmlformats.org/officeDocument/2006/relationships/tags" Target="../tags/tag977.xml"/><Relationship Id="rId11" Type="http://schemas.openxmlformats.org/officeDocument/2006/relationships/tags" Target="../tags/tag978.xml"/><Relationship Id="rId12" Type="http://schemas.openxmlformats.org/officeDocument/2006/relationships/tags" Target="../tags/tag979.xml"/><Relationship Id="rId13" Type="http://schemas.openxmlformats.org/officeDocument/2006/relationships/tags" Target="../tags/tag980.xml"/><Relationship Id="rId14" Type="http://schemas.openxmlformats.org/officeDocument/2006/relationships/tags" Target="../tags/tag981.xml"/><Relationship Id="rId15" Type="http://schemas.openxmlformats.org/officeDocument/2006/relationships/tags" Target="../tags/tag982.xml"/><Relationship Id="rId16" Type="http://schemas.openxmlformats.org/officeDocument/2006/relationships/tags" Target="../tags/tag983.xml"/><Relationship Id="rId17" Type="http://schemas.openxmlformats.org/officeDocument/2006/relationships/tags" Target="../tags/tag984.xml"/><Relationship Id="rId18" Type="http://schemas.openxmlformats.org/officeDocument/2006/relationships/tags" Target="../tags/tag985.xml"/><Relationship Id="rId19" Type="http://schemas.openxmlformats.org/officeDocument/2006/relationships/tags" Target="../tags/tag986.xml"/><Relationship Id="rId20" Type="http://schemas.openxmlformats.org/officeDocument/2006/relationships/tags" Target="../tags/tag98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88.xml"/><Relationship Id="rId2" Type="http://schemas.openxmlformats.org/officeDocument/2006/relationships/tags" Target="../tags/tag989.xml"/><Relationship Id="rId3" Type="http://schemas.openxmlformats.org/officeDocument/2006/relationships/tags" Target="../tags/tag9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2024年初中教育的领先发展模式解析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初中教育的发展现状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领先发展模式的特征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领先发展模式的实施策略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领先发展模式的影响与价值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未来展望与建议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初中教育的发展现状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初中教育的重要性</a:t>
            </a:r>
            <a:endParaRPr altLang="en-US" lang="zh-CN"/>
          </a:p>
        </p:txBody>
      </p:sp>
      <p:sp>
        <p:nvSpPr>
          <p:cNvPr id="10510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初中教育的发展水平直接关系到国家未来的发展和竞争力。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初中教育是学生形成正确的人生观、价值观和世界观的重要时期。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初中教育是基础教育的关键阶段，为学生未来的学习和成长奠定基础。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初中教育对于培养学生的综合素质和创新能力具有重要作用。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当前初中教育的发展状况</a:t>
            </a:r>
            <a:endParaRPr altLang="en-US" lang="zh-CN"/>
          </a:p>
        </p:txBody>
      </p:sp>
      <p:sp>
        <p:nvSpPr>
          <p:cNvPr id="10513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初中教育普及率逐年提高，入学率达到90%以上。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初中教育经费投入不断增加，教育资源不断优化。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初中教育教学改革不断深入，教学质量得到提升。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初中教育师资力量不断壮大，教师素质得到提高。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面临的主要问题</a:t>
            </a:r>
            <a:endParaRPr altLang="en-US" lang="zh-CN"/>
          </a:p>
        </p:txBody>
      </p:sp>
      <p:sp>
        <p:nvSpPr>
          <p:cNvPr id="1051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优质教育资源不足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教育质量参差不齐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升学压力大，学生心理健康问题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教育公平问题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领先发展模式的特征</a:t>
            </a:r>
            <a:endParaRPr altLang="en-US" lang="zh-CN"/>
          </a:p>
        </p:txBody>
      </p:sp>
      <p:sp>
        <p:nvSpPr>
          <p:cNvPr id="10519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个性化教育</a:t>
            </a:r>
            <a:endParaRPr altLang="en-US" lang="zh-CN"/>
          </a:p>
        </p:txBody>
      </p:sp>
      <p:sp>
        <p:nvSpPr>
          <p:cNvPr id="10524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尊重学生个性，因材施教，满足不同学生的需求。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注重学生的全面发展，培养学生的综合素质。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创新教育方式，采用多样化的教学手段，激发学生的学习兴趣。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建立个性化评价体系，科学、客观地评价学生的学习成果。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信息化手段的运用</a:t>
            </a:r>
            <a:endParaRPr altLang="en-US" lang="zh-CN"/>
          </a:p>
        </p:txBody>
      </p:sp>
      <p:sp>
        <p:nvSpPr>
          <p:cNvPr id="10527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数字化教育资源：提供丰富多样的学习资源，满足个性化需求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信息化教学平台：实现线上线下相结合的教学模式，提高教学质量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数据分析与智能辅助：通过数据分析，精准把握学生需求，提高教学效率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远程教育与在线课程：打破地域限制，促进教育公平与普及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多元化评价体系</a:t>
            </a:r>
            <a:endParaRPr altLang="en-US" lang="zh-CN"/>
          </a:p>
        </p:txBody>
      </p:sp>
      <p:sp>
        <p:nvSpPr>
          <p:cNvPr id="10530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评价方式：采用多种评价方式，如考试、作品评定、口头表达等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评价内容：涵盖知识、技能、态度等多方面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评价主体：包括教师、学生、家长等多元参与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评价过程：注重过程评价，及时反馈和调整教学策略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创新能力的培养</a:t>
            </a:r>
            <a:endParaRPr altLang="en-US" lang="zh-CN"/>
          </a:p>
        </p:txBody>
      </p:sp>
      <p:sp>
        <p:nvSpPr>
          <p:cNvPr id="10533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注重实践：鼓励学生动手操作，培养解决问题的能力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开放思维：鼓励学生多角度思考，培养创新思维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创新课程：开设创新课程，引导学生探索新知识、新技术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教师引导：教师发挥引导作用，激发学生的创新潜能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领先发展模式的实施策略</a:t>
            </a:r>
            <a:endParaRPr altLang="en-US" lang="zh-CN"/>
          </a:p>
        </p:txBody>
      </p:sp>
      <p:sp>
        <p:nvSpPr>
          <p:cNvPr id="10536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课程设置与教学改革</a:t>
            </a:r>
            <a:endParaRPr altLang="en-US" lang="zh-CN"/>
          </a:p>
        </p:txBody>
      </p:sp>
      <p:sp>
        <p:nvSpPr>
          <p:cNvPr id="10541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课程设置：多元化、个性化，满足学生兴趣和需求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教学方式：采用线上线下相结合的方式，充分利用信息技术提高教学效果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1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教学评价：建立多元评价体系，关注学生全面发展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教学内容：注重实践性和创新性，培养学生综合素质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教师队伍的建设与培训</a:t>
            </a:r>
            <a:endParaRPr altLang="en-US" lang="zh-CN"/>
          </a:p>
        </p:txBody>
      </p:sp>
      <p:sp>
        <p:nvSpPr>
          <p:cNvPr id="10544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建立完善的教师培训体系，提高教师的专业素养和教学能力。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加强教师之间的交流与合作，促进教师之间的共同成长。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鼓励教师参与教育科研活动，提高教师的学术水平和创新能力。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建立科学的教师评价机制，激发教师的工作热情和创造力。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家校合作与社区资源的整合</a:t>
            </a:r>
            <a:endParaRPr altLang="en-US" lang="zh-CN"/>
          </a:p>
        </p:txBody>
      </p:sp>
      <p:sp>
        <p:nvSpPr>
          <p:cNvPr id="10547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建立家校合作机制，加强学校与家庭之间的沟通与协作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整合社区资源，为学生提供更加丰富的学习体验和实践机会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发挥社区力量，共同参与学校管理和教育改革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建立社区教育平台，提高家长的教育意识和教育能力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安全与心理健康教育</a:t>
            </a:r>
            <a:endParaRPr altLang="en-US" lang="zh-CN"/>
          </a:p>
        </p:txBody>
      </p:sp>
      <p:sp>
        <p:nvSpPr>
          <p:cNvPr id="10550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0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实施安全教育，提高学生安全意识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加强家校合作，共同关注学生成长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建立心理辅导机制，关注学生个体差异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开展心理健康教育，培养学生良好心理素质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领先发展模式的影响与价值</a:t>
            </a:r>
            <a:endParaRPr altLang="en-US" lang="zh-CN"/>
          </a:p>
        </p:txBody>
      </p:sp>
      <p:sp>
        <p:nvSpPr>
          <p:cNvPr id="10553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对学生个体发展的影响</a:t>
            </a:r>
            <a:endParaRPr altLang="en-US" lang="zh-CN"/>
          </a:p>
        </p:txBody>
      </p:sp>
      <p:sp>
        <p:nvSpPr>
          <p:cNvPr id="10558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提升学生综合素质：通过丰富的课程和活动，培养学生的各项能力。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增强学生竞争力：为学生提供更多优质的教育资源和实践机会，使其在未来的学习和职业生涯中更具竞争力。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激发学生潜能：个性化教育模式能够更好地发掘学生的潜力和特长，促进其全面发展。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培养学生创新精神：鼓励学生自主探究和尝试，培养其创新思维和实践能力。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对学校发展的推动作用</a:t>
            </a:r>
            <a:endParaRPr altLang="en-US" lang="zh-CN"/>
          </a:p>
        </p:txBody>
      </p:sp>
      <p:sp>
        <p:nvSpPr>
          <p:cNvPr id="10561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提高教学质量：通过引入领先发展模式，学校可以优化教学管理，提高教学质量和效果。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促进教师专业成长：领先发展模式可以为教师提供更多学习和发展的机会，促进教师的专业成长。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提升学校品牌形象：采用领先发展模式的学校可以获得更高的社会认可度，提升学校的品牌形象。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增强学校竞争力：通过实施领先发展模式，学校可以提升自身的竞争力，吸引更多的优质生源和师资资源。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对社会发展的贡献</a:t>
            </a:r>
            <a:endParaRPr altLang="en-US" lang="zh-CN"/>
          </a:p>
        </p:txBody>
      </p:sp>
      <p:sp>
        <p:nvSpPr>
          <p:cNvPr id="10563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推动经济发展：教育的发展培养了大量高素质人才，为经济发展提供了智力支持。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提高国民素质：通过初中教育的发展，提高国民素质，为国家发展提供人才支持。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促进社会公平：通过教育资源的均衡分配，缩小城乡差距，促进社会公平。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增强国家竞争力：通过教育的发展，提高国家整体竞争力，在国际竞争中占据优势地位。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对教育公平的促进</a:t>
            </a:r>
            <a:endParaRPr altLang="en-US" lang="zh-CN"/>
          </a:p>
        </p:txBody>
      </p:sp>
      <p:sp>
        <p:nvSpPr>
          <p:cNvPr id="10567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缩小城乡教育差距，提高农村地区教育水平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增加学生综合素质评价，打破单一考试评价模式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7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促进教师专业发展，提升教育教学质量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促进优质教育资源共享，缓解择校压力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570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持续推进教育信息化进程</a:t>
            </a:r>
            <a:endParaRPr altLang="en-US" lang="zh-CN"/>
          </a:p>
        </p:txBody>
      </p:sp>
      <p:sp>
        <p:nvSpPr>
          <p:cNvPr id="10574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5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5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5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5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建设数字化教育资源平台，促进优质资源共享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5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利用信息技术手段提高教育质量和效率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5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加强教师信息化培训，提高教师信息技术应用能力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5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建立健全信息化教育评价体系，促进教育公平和个性化发展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深化课程改革，提升教学质量</a:t>
            </a:r>
            <a:endParaRPr altLang="en-US" lang="zh-CN"/>
          </a:p>
        </p:txBody>
      </p:sp>
      <p:sp>
        <p:nvSpPr>
          <p:cNvPr id="10578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8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课程设置：结合学生需求，优化课程结构，增加实践性和创新性课程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教学方法：采用探究式、合作式等多样化教学方法，提高学生主动性和参与度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教师培训：加强教师培训和交流，提升教师专业素养和教学能力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8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8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评价机制：建立多元评价体系，注重过程评价和学生自评互评，激发学生学习动力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加强教师队伍建设，提升教师素质</a:t>
            </a:r>
            <a:endParaRPr altLang="en-US" lang="zh-CN"/>
          </a:p>
        </p:txBody>
      </p:sp>
      <p:sp>
        <p:nvSpPr>
          <p:cNvPr id="10581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加强教师队伍建设，提升教师素质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注重学生综合素质培养，促进全面发展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优化教育资源配置，缩小城乡差距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推进教育信息化，提高教育质量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强化家校合作，形成教育合力</a:t>
            </a:r>
            <a:endParaRPr altLang="en-US" lang="zh-CN"/>
          </a:p>
        </p:txBody>
      </p:sp>
      <p:sp>
        <p:nvSpPr>
          <p:cNvPr id="10584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强化家校合作，形成教育合力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借助科技手段，提高教育质量与效率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4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注重教师培训，提升教师专业素养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推进个性化教育，满足学生多样化需求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6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76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8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2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2024-01-01T07:17:26Z</dcterms:created>
  <dcterms:modified xsi:type="dcterms:W3CDTF">2024-01-01T07:17:26Z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2f246506d70845e98a474b99c16cafd7_21</vt:lpwstr>
  </property>
</Properties>
</file>