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media/image3.svg" ContentType="image/svg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3"/>
  </p:sldMasterIdLst>
  <p:notesMasterIdLst>
    <p:notesMasterId r:id="rId5"/>
  </p:notesMasterIdLst>
  <p:handoutMasterIdLst>
    <p:handoutMasterId r:id="rId33"/>
  </p:handoutMasterIdLst>
  <p:sldIdLst>
    <p:sldId id="257" r:id="rId4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7" r:id="rId25"/>
    <p:sldId id="278" r:id="rId26"/>
    <p:sldId id="279" r:id="rId27"/>
    <p:sldId id="280" r:id="rId28"/>
    <p:sldId id="281" r:id="rId29"/>
    <p:sldId id="282" r:id="rId30"/>
    <p:sldId id="283" r:id="rId31"/>
    <p:sldId id="284" r:id="rId32"/>
  </p:sldIdLst>
  <p:sldSz cx="12192000" cy="6858000"/>
  <p:notesSz cx="6858000" cy="9144000"/>
  <p:custDataLst>
    <p:tags r:id="rId37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>
      <p:cViewPr varScale="1">
        <p:scale>
          <a:sx n="99" d="100"/>
          <a:sy n="99" d="100"/>
        </p:scale>
        <p:origin x="84" y="582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slideMaster" Target="slideMasters/slideMaster2.xml"/><Relationship Id="rId4" Type="http://schemas.openxmlformats.org/officeDocument/2006/relationships/slide" Target="slides/slide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4" Type="http://schemas.openxmlformats.org/officeDocument/2006/relationships/slide" Target="slides/slide10.xml"/><Relationship Id="rId15" Type="http://schemas.openxmlformats.org/officeDocument/2006/relationships/slide" Target="slides/slide11.xml"/><Relationship Id="rId16" Type="http://schemas.openxmlformats.org/officeDocument/2006/relationships/slide" Target="slides/slide12.xml"/><Relationship Id="rId17" Type="http://schemas.openxmlformats.org/officeDocument/2006/relationships/slide" Target="slides/slide13.xml"/><Relationship Id="rId18" Type="http://schemas.openxmlformats.org/officeDocument/2006/relationships/slide" Target="slides/slide14.xml"/><Relationship Id="rId19" Type="http://schemas.openxmlformats.org/officeDocument/2006/relationships/slide" Target="slides/slide15.xml"/><Relationship Id="rId20" Type="http://schemas.openxmlformats.org/officeDocument/2006/relationships/slide" Target="slides/slide16.xml"/><Relationship Id="rId21" Type="http://schemas.openxmlformats.org/officeDocument/2006/relationships/slide" Target="slides/slide17.xml"/><Relationship Id="rId22" Type="http://schemas.openxmlformats.org/officeDocument/2006/relationships/slide" Target="slides/slide18.xml"/><Relationship Id="rId23" Type="http://schemas.openxmlformats.org/officeDocument/2006/relationships/slide" Target="slides/slide19.xml"/><Relationship Id="rId24" Type="http://schemas.openxmlformats.org/officeDocument/2006/relationships/slide" Target="slides/slide20.xml"/><Relationship Id="rId25" Type="http://schemas.openxmlformats.org/officeDocument/2006/relationships/slide" Target="slides/slide21.xml"/><Relationship Id="rId26" Type="http://schemas.openxmlformats.org/officeDocument/2006/relationships/slide" Target="slides/slide22.xml"/><Relationship Id="rId27" Type="http://schemas.openxmlformats.org/officeDocument/2006/relationships/slide" Target="slides/slide23.xml"/><Relationship Id="rId28" Type="http://schemas.openxmlformats.org/officeDocument/2006/relationships/slide" Target="slides/slide24.xml"/><Relationship Id="rId29" Type="http://schemas.openxmlformats.org/officeDocument/2006/relationships/slide" Target="slides/slide25.xml"/><Relationship Id="rId30" Type="http://schemas.openxmlformats.org/officeDocument/2006/relationships/slide" Target="slides/slide26.xml"/><Relationship Id="rId31" Type="http://schemas.openxmlformats.org/officeDocument/2006/relationships/slide" Target="slides/slide27.xml"/><Relationship Id="rId32" Type="http://schemas.openxmlformats.org/officeDocument/2006/relationships/slide" Target="slides/slide28.xml"/><Relationship Id="rId33" Type="http://schemas.openxmlformats.org/officeDocument/2006/relationships/handoutMaster" Target="handoutMasters/handoutMaster1.xml"/><Relationship Id="rId34" Type="http://schemas.openxmlformats.org/officeDocument/2006/relationships/presProps" Target="presProps.xml"/><Relationship Id="rId35" Type="http://schemas.openxmlformats.org/officeDocument/2006/relationships/viewProps" Target="viewProps.xml"/><Relationship Id="rId36" Type="http://schemas.openxmlformats.org/officeDocument/2006/relationships/tableStyles" Target="tableStyles.xml"/><Relationship Id="rId37" Type="http://schemas.openxmlformats.org/officeDocument/2006/relationships/tags" Target="tags/tag488.xml"/></Relationships>
</file>

<file path=ppt/handoutMasters/_rels/handout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tags" Target="../tags/tag1.xml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tags" Target="../tags/tag6.xml"/><Relationship Id="rId3" Type="http://schemas.openxmlformats.org/officeDocument/2006/relationships/tags" Target="../tags/tag7.xml"/><Relationship Id="rId4" Type="http://schemas.openxmlformats.org/officeDocument/2006/relationships/tags" Target="../tags/tag8.xml"/><Relationship Id="rId5" Type="http://schemas.openxmlformats.org/officeDocument/2006/relationships/tags" Target="../tags/tag9.xml"/><Relationship Id="rId6" Type="http://schemas.openxmlformats.org/officeDocument/2006/relationships/tags" Target="../tags/tag10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tags" Target="../tags/tag11.xml"/><Relationship Id="rId3" Type="http://schemas.openxmlformats.org/officeDocument/2006/relationships/tags" Target="../tags/tag12.xml"/><Relationship Id="rId4" Type="http://schemas.openxmlformats.org/officeDocument/2006/relationships/tags" Target="../tags/tag13.xml"/><Relationship Id="rId5" Type="http://schemas.openxmlformats.org/officeDocument/2006/relationships/tags" Target="../tags/tag14.xml"/><Relationship Id="rId6" Type="http://schemas.openxmlformats.org/officeDocument/2006/relationships/tags" Target="../tags/tag15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tags" Target="../tags/tag16.xml"/><Relationship Id="rId3" Type="http://schemas.openxmlformats.org/officeDocument/2006/relationships/tags" Target="../tags/tag17.xml"/><Relationship Id="rId4" Type="http://schemas.openxmlformats.org/officeDocument/2006/relationships/tags" Target="../tags/tag18.xml"/><Relationship Id="rId5" Type="http://schemas.openxmlformats.org/officeDocument/2006/relationships/tags" Target="../tags/tag19.xml"/><Relationship Id="rId6" Type="http://schemas.openxmlformats.org/officeDocument/2006/relationships/tags" Target="../tags/tag20.xml"/><Relationship Id="rId7" Type="http://schemas.openxmlformats.org/officeDocument/2006/relationships/tags" Target="../tags/tag2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tags" Target="../tags/tag22.xml"/><Relationship Id="rId3" Type="http://schemas.openxmlformats.org/officeDocument/2006/relationships/tags" Target="../tags/tag23.xml"/><Relationship Id="rId4" Type="http://schemas.openxmlformats.org/officeDocument/2006/relationships/tags" Target="../tags/tag24.xml"/><Relationship Id="rId5" Type="http://schemas.openxmlformats.org/officeDocument/2006/relationships/tags" Target="../tags/tag25.xml"/><Relationship Id="rId6" Type="http://schemas.openxmlformats.org/officeDocument/2006/relationships/tags" Target="../tags/tag26.xml"/><Relationship Id="rId7" Type="http://schemas.openxmlformats.org/officeDocument/2006/relationships/tags" Target="../tags/tag27.xml"/><Relationship Id="rId8" Type="http://schemas.openxmlformats.org/officeDocument/2006/relationships/tags" Target="../tags/tag28.xml"/><Relationship Id="rId9" Type="http://schemas.openxmlformats.org/officeDocument/2006/relationships/tags" Target="../tags/tag29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tags" Target="../tags/tag30.xml"/><Relationship Id="rId3" Type="http://schemas.openxmlformats.org/officeDocument/2006/relationships/tags" Target="../tags/tag31.xml"/><Relationship Id="rId4" Type="http://schemas.openxmlformats.org/officeDocument/2006/relationships/tags" Target="../tags/tag32.xml"/><Relationship Id="rId5" Type="http://schemas.openxmlformats.org/officeDocument/2006/relationships/tags" Target="../tags/tag33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tags" Target="../tags/tag34.xml"/><Relationship Id="rId3" Type="http://schemas.openxmlformats.org/officeDocument/2006/relationships/tags" Target="../tags/tag35.xml"/><Relationship Id="rId4" Type="http://schemas.openxmlformats.org/officeDocument/2006/relationships/tags" Target="../tags/tag36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tags" Target="../tags/tag37.xml"/><Relationship Id="rId3" Type="http://schemas.openxmlformats.org/officeDocument/2006/relationships/tags" Target="../tags/tag38.xml"/><Relationship Id="rId4" Type="http://schemas.openxmlformats.org/officeDocument/2006/relationships/tags" Target="../tags/tag39.xml"/><Relationship Id="rId5" Type="http://schemas.openxmlformats.org/officeDocument/2006/relationships/tags" Target="../tags/tag40.xml"/><Relationship Id="rId6" Type="http://schemas.openxmlformats.org/officeDocument/2006/relationships/tags" Target="../tags/tag41.xml"/><Relationship Id="rId7" Type="http://schemas.openxmlformats.org/officeDocument/2006/relationships/tags" Target="../tags/tag42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tags" Target="../tags/tag43.xml"/><Relationship Id="rId3" Type="http://schemas.openxmlformats.org/officeDocument/2006/relationships/tags" Target="../tags/tag44.xml"/><Relationship Id="rId4" Type="http://schemas.openxmlformats.org/officeDocument/2006/relationships/tags" Target="../tags/tag45.xml"/><Relationship Id="rId5" Type="http://schemas.openxmlformats.org/officeDocument/2006/relationships/tags" Target="../tags/tag46.xml"/><Relationship Id="rId6" Type="http://schemas.openxmlformats.org/officeDocument/2006/relationships/tags" Target="../tags/tag47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tags" Target="../tags/tag48.xml"/><Relationship Id="rId3" Type="http://schemas.openxmlformats.org/officeDocument/2006/relationships/tags" Target="../tags/tag49.xml"/><Relationship Id="rId4" Type="http://schemas.openxmlformats.org/officeDocument/2006/relationships/tags" Target="../tags/tag50.xml"/><Relationship Id="rId5" Type="http://schemas.openxmlformats.org/officeDocument/2006/relationships/tags" Target="../tags/tag5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tags" Target="../tags/tag52.xml"/><Relationship Id="rId3" Type="http://schemas.openxmlformats.org/officeDocument/2006/relationships/tags" Target="../tags/tag53.xml"/><Relationship Id="rId4" Type="http://schemas.openxmlformats.org/officeDocument/2006/relationships/tags" Target="../tags/tag54.xml"/><Relationship Id="rId5" Type="http://schemas.openxmlformats.org/officeDocument/2006/relationships/tags" Target="../tags/tag55.xml"/><Relationship Id="rId6" Type="http://schemas.openxmlformats.org/officeDocument/2006/relationships/tags" Target="../tags/tag56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tags" Target="../tags/tag63.xml"/><Relationship Id="rId3" Type="http://schemas.openxmlformats.org/officeDocument/2006/relationships/image" Target="../media/image1.png"/><Relationship Id="rId4" Type="http://schemas.openxmlformats.org/officeDocument/2006/relationships/tags" Target="../tags/tag64.xml"/><Relationship Id="rId5" Type="http://schemas.openxmlformats.org/officeDocument/2006/relationships/tags" Target="../tags/tag65.xml"/><Relationship Id="rId6" Type="http://schemas.openxmlformats.org/officeDocument/2006/relationships/tags" Target="../tags/tag66.xml"/><Relationship Id="rId7" Type="http://schemas.openxmlformats.org/officeDocument/2006/relationships/image" Target="../media/image2.png"/><Relationship Id="rId8" Type="http://schemas.openxmlformats.org/officeDocument/2006/relationships/image" Target="../media/image3.svg"/><Relationship Id="rId9" Type="http://schemas.openxmlformats.org/officeDocument/2006/relationships/tags" Target="../tags/tag67.xml"/><Relationship Id="rId10" Type="http://schemas.openxmlformats.org/officeDocument/2006/relationships/tags" Target="../tags/tag68.xml"/><Relationship Id="rId11" Type="http://schemas.openxmlformats.org/officeDocument/2006/relationships/tags" Target="../tags/tag69.xml"/><Relationship Id="rId12" Type="http://schemas.openxmlformats.org/officeDocument/2006/relationships/tags" Target="../tags/tag70.xml"/><Relationship Id="rId13" Type="http://schemas.openxmlformats.org/officeDocument/2006/relationships/tags" Target="../tags/tag71.xml"/><Relationship Id="rId14" Type="http://schemas.openxmlformats.org/officeDocument/2006/relationships/tags" Target="../tags/tag72.xml"/><Relationship Id="rId15" Type="http://schemas.openxmlformats.org/officeDocument/2006/relationships/tags" Target="../tags/tag73.xml"/><Relationship Id="rId16" Type="http://schemas.openxmlformats.org/officeDocument/2006/relationships/tags" Target="../tags/tag74.xml"/><Relationship Id="rId17" Type="http://schemas.openxmlformats.org/officeDocument/2006/relationships/tags" Target="../tags/tag75.xml"/><Relationship Id="rId18" Type="http://schemas.openxmlformats.org/officeDocument/2006/relationships/tags" Target="../tags/tag76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tags" Target="../tags/tag77.xml"/><Relationship Id="rId3" Type="http://schemas.openxmlformats.org/officeDocument/2006/relationships/image" Target="../media/image4.png"/><Relationship Id="rId4" Type="http://schemas.openxmlformats.org/officeDocument/2006/relationships/tags" Target="../tags/tag78.xml"/><Relationship Id="rId5" Type="http://schemas.openxmlformats.org/officeDocument/2006/relationships/tags" Target="../tags/tag79.xml"/><Relationship Id="rId6" Type="http://schemas.openxmlformats.org/officeDocument/2006/relationships/tags" Target="../tags/tag80.xml"/><Relationship Id="rId7" Type="http://schemas.openxmlformats.org/officeDocument/2006/relationships/image" Target="../media/image5.png"/><Relationship Id="rId8" Type="http://schemas.openxmlformats.org/officeDocument/2006/relationships/tags" Target="../tags/tag81.xml"/><Relationship Id="rId9" Type="http://schemas.openxmlformats.org/officeDocument/2006/relationships/tags" Target="../tags/tag82.xml"/><Relationship Id="rId10" Type="http://schemas.openxmlformats.org/officeDocument/2006/relationships/tags" Target="../tags/tag83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tags" Target="../tags/tag84.xml"/><Relationship Id="rId3" Type="http://schemas.openxmlformats.org/officeDocument/2006/relationships/image" Target="../media/image6.png"/><Relationship Id="rId4" Type="http://schemas.openxmlformats.org/officeDocument/2006/relationships/tags" Target="../tags/tag85.xml"/><Relationship Id="rId5" Type="http://schemas.openxmlformats.org/officeDocument/2006/relationships/image" Target="../media/image7.png"/><Relationship Id="rId6" Type="http://schemas.openxmlformats.org/officeDocument/2006/relationships/tags" Target="../tags/tag86.xml"/><Relationship Id="rId7" Type="http://schemas.openxmlformats.org/officeDocument/2006/relationships/tags" Target="../tags/tag87.xml"/><Relationship Id="rId8" Type="http://schemas.openxmlformats.org/officeDocument/2006/relationships/tags" Target="../tags/tag88.xml"/><Relationship Id="rId9" Type="http://schemas.openxmlformats.org/officeDocument/2006/relationships/tags" Target="../tags/tag89.xml"/><Relationship Id="rId10" Type="http://schemas.openxmlformats.org/officeDocument/2006/relationships/tags" Target="../tags/tag90.xml"/><Relationship Id="rId11" Type="http://schemas.openxmlformats.org/officeDocument/2006/relationships/tags" Target="../tags/tag91.xml"/><Relationship Id="rId12" Type="http://schemas.openxmlformats.org/officeDocument/2006/relationships/tags" Target="../tags/tag92.xml"/><Relationship Id="rId13" Type="http://schemas.openxmlformats.org/officeDocument/2006/relationships/tags" Target="../tags/tag93.xml"/><Relationship Id="rId14" Type="http://schemas.openxmlformats.org/officeDocument/2006/relationships/tags" Target="../tags/tag94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tags" Target="../tags/tag95.xml"/><Relationship Id="rId3" Type="http://schemas.openxmlformats.org/officeDocument/2006/relationships/tags" Target="../tags/tag96.xml"/><Relationship Id="rId4" Type="http://schemas.openxmlformats.org/officeDocument/2006/relationships/image" Target="../media/image8.png"/><Relationship Id="rId5" Type="http://schemas.openxmlformats.org/officeDocument/2006/relationships/tags" Target="../tags/tag97.xml"/><Relationship Id="rId6" Type="http://schemas.openxmlformats.org/officeDocument/2006/relationships/tags" Target="../tags/tag98.xml"/><Relationship Id="rId7" Type="http://schemas.openxmlformats.org/officeDocument/2006/relationships/image" Target="../media/image2.png"/><Relationship Id="rId8" Type="http://schemas.openxmlformats.org/officeDocument/2006/relationships/image" Target="../media/image3.svg"/><Relationship Id="rId9" Type="http://schemas.openxmlformats.org/officeDocument/2006/relationships/tags" Target="../tags/tag99.xml"/><Relationship Id="rId10" Type="http://schemas.openxmlformats.org/officeDocument/2006/relationships/tags" Target="../tags/tag100.xml"/><Relationship Id="rId11" Type="http://schemas.openxmlformats.org/officeDocument/2006/relationships/tags" Target="../tags/tag101.xml"/><Relationship Id="rId12" Type="http://schemas.openxmlformats.org/officeDocument/2006/relationships/tags" Target="../tags/tag102.xml"/><Relationship Id="rId13" Type="http://schemas.openxmlformats.org/officeDocument/2006/relationships/tags" Target="../tags/tag103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tags" Target="../tags/tag104.xml"/><Relationship Id="rId3" Type="http://schemas.openxmlformats.org/officeDocument/2006/relationships/image" Target="../media/image4.png"/><Relationship Id="rId4" Type="http://schemas.openxmlformats.org/officeDocument/2006/relationships/tags" Target="../tags/tag105.xml"/><Relationship Id="rId5" Type="http://schemas.openxmlformats.org/officeDocument/2006/relationships/tags" Target="../tags/tag106.xml"/><Relationship Id="rId6" Type="http://schemas.openxmlformats.org/officeDocument/2006/relationships/tags" Target="../tags/tag107.xml"/><Relationship Id="rId7" Type="http://schemas.openxmlformats.org/officeDocument/2006/relationships/tags" Target="../tags/tag108.xml"/><Relationship Id="rId8" Type="http://schemas.openxmlformats.org/officeDocument/2006/relationships/image" Target="../media/image5.png"/><Relationship Id="rId9" Type="http://schemas.openxmlformats.org/officeDocument/2006/relationships/tags" Target="../tags/tag109.xml"/><Relationship Id="rId10" Type="http://schemas.openxmlformats.org/officeDocument/2006/relationships/tags" Target="../tags/tag110.xml"/><Relationship Id="rId11" Type="http://schemas.openxmlformats.org/officeDocument/2006/relationships/tags" Target="../tags/tag111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tags" Target="../tags/tag112.xml"/><Relationship Id="rId3" Type="http://schemas.openxmlformats.org/officeDocument/2006/relationships/image" Target="../media/image4.png"/><Relationship Id="rId4" Type="http://schemas.openxmlformats.org/officeDocument/2006/relationships/tags" Target="../tags/tag113.xml"/><Relationship Id="rId5" Type="http://schemas.openxmlformats.org/officeDocument/2006/relationships/tags" Target="../tags/tag114.xml"/><Relationship Id="rId6" Type="http://schemas.openxmlformats.org/officeDocument/2006/relationships/tags" Target="../tags/tag115.xml"/><Relationship Id="rId7" Type="http://schemas.openxmlformats.org/officeDocument/2006/relationships/tags" Target="../tags/tag116.xml"/><Relationship Id="rId8" Type="http://schemas.openxmlformats.org/officeDocument/2006/relationships/tags" Target="../tags/tag117.xml"/><Relationship Id="rId9" Type="http://schemas.openxmlformats.org/officeDocument/2006/relationships/tags" Target="../tags/tag118.xml"/><Relationship Id="rId10" Type="http://schemas.openxmlformats.org/officeDocument/2006/relationships/image" Target="../media/image5.png"/><Relationship Id="rId11" Type="http://schemas.openxmlformats.org/officeDocument/2006/relationships/tags" Target="../tags/tag119.xml"/><Relationship Id="rId12" Type="http://schemas.openxmlformats.org/officeDocument/2006/relationships/tags" Target="../tags/tag120.xml"/><Relationship Id="rId13" Type="http://schemas.openxmlformats.org/officeDocument/2006/relationships/tags" Target="../tags/tag121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tags" Target="../tags/tag122.xml"/><Relationship Id="rId3" Type="http://schemas.openxmlformats.org/officeDocument/2006/relationships/image" Target="../media/image4.png"/><Relationship Id="rId4" Type="http://schemas.openxmlformats.org/officeDocument/2006/relationships/tags" Target="../tags/tag123.xml"/><Relationship Id="rId5" Type="http://schemas.openxmlformats.org/officeDocument/2006/relationships/tags" Target="../tags/tag124.xml"/><Relationship Id="rId6" Type="http://schemas.openxmlformats.org/officeDocument/2006/relationships/image" Target="../media/image5.png"/><Relationship Id="rId7" Type="http://schemas.openxmlformats.org/officeDocument/2006/relationships/tags" Target="../tags/tag125.xml"/><Relationship Id="rId8" Type="http://schemas.openxmlformats.org/officeDocument/2006/relationships/tags" Target="../tags/tag126.xml"/><Relationship Id="rId9" Type="http://schemas.openxmlformats.org/officeDocument/2006/relationships/tags" Target="../tags/tag127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tags" Target="../tags/tag128.xml"/><Relationship Id="rId3" Type="http://schemas.openxmlformats.org/officeDocument/2006/relationships/image" Target="../media/image5.png"/><Relationship Id="rId4" Type="http://schemas.openxmlformats.org/officeDocument/2006/relationships/tags" Target="../tags/tag129.xml"/><Relationship Id="rId5" Type="http://schemas.openxmlformats.org/officeDocument/2006/relationships/image" Target="../media/image4.png"/><Relationship Id="rId6" Type="http://schemas.openxmlformats.org/officeDocument/2006/relationships/tags" Target="../tags/tag130.xml"/><Relationship Id="rId7" Type="http://schemas.openxmlformats.org/officeDocument/2006/relationships/tags" Target="../tags/tag131.xml"/><Relationship Id="rId8" Type="http://schemas.openxmlformats.org/officeDocument/2006/relationships/tags" Target="../tags/tag13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tags" Target="../tags/tag133.xml"/><Relationship Id="rId3" Type="http://schemas.openxmlformats.org/officeDocument/2006/relationships/image" Target="../media/image4.png"/><Relationship Id="rId4" Type="http://schemas.openxmlformats.org/officeDocument/2006/relationships/tags" Target="../tags/tag134.xml"/><Relationship Id="rId5" Type="http://schemas.openxmlformats.org/officeDocument/2006/relationships/tags" Target="../tags/tag135.xml"/><Relationship Id="rId6" Type="http://schemas.openxmlformats.org/officeDocument/2006/relationships/image" Target="../media/image5.png"/><Relationship Id="rId7" Type="http://schemas.openxmlformats.org/officeDocument/2006/relationships/tags" Target="../tags/tag136.xml"/><Relationship Id="rId8" Type="http://schemas.openxmlformats.org/officeDocument/2006/relationships/tags" Target="../tags/tag137.xml"/><Relationship Id="rId9" Type="http://schemas.openxmlformats.org/officeDocument/2006/relationships/tags" Target="../tags/tag138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tags" Target="../tags/tag139.xml"/><Relationship Id="rId3" Type="http://schemas.openxmlformats.org/officeDocument/2006/relationships/image" Target="../media/image4.png"/><Relationship Id="rId4" Type="http://schemas.openxmlformats.org/officeDocument/2006/relationships/tags" Target="../tags/tag140.xml"/><Relationship Id="rId5" Type="http://schemas.openxmlformats.org/officeDocument/2006/relationships/tags" Target="../tags/tag141.xml"/><Relationship Id="rId6" Type="http://schemas.openxmlformats.org/officeDocument/2006/relationships/tags" Target="../tags/tag142.xml"/><Relationship Id="rId7" Type="http://schemas.openxmlformats.org/officeDocument/2006/relationships/image" Target="../media/image5.png"/><Relationship Id="rId8" Type="http://schemas.openxmlformats.org/officeDocument/2006/relationships/tags" Target="../tags/tag143.xml"/><Relationship Id="rId9" Type="http://schemas.openxmlformats.org/officeDocument/2006/relationships/tags" Target="../tags/tag144.xml"/><Relationship Id="rId10" Type="http://schemas.openxmlformats.org/officeDocument/2006/relationships/tags" Target="../tags/tag145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tags" Target="../tags/tag146.xml"/><Relationship Id="rId3" Type="http://schemas.openxmlformats.org/officeDocument/2006/relationships/image" Target="../media/image1.png"/><Relationship Id="rId4" Type="http://schemas.openxmlformats.org/officeDocument/2006/relationships/tags" Target="../tags/tag147.xml"/><Relationship Id="rId5" Type="http://schemas.openxmlformats.org/officeDocument/2006/relationships/tags" Target="../tags/tag148.xml"/><Relationship Id="rId6" Type="http://schemas.openxmlformats.org/officeDocument/2006/relationships/tags" Target="../tags/tag149.xml"/><Relationship Id="rId7" Type="http://schemas.openxmlformats.org/officeDocument/2006/relationships/image" Target="../media/image2.png"/><Relationship Id="rId8" Type="http://schemas.openxmlformats.org/officeDocument/2006/relationships/image" Target="../media/image3.svg"/><Relationship Id="rId9" Type="http://schemas.openxmlformats.org/officeDocument/2006/relationships/tags" Target="../tags/tag150.xml"/><Relationship Id="rId10" Type="http://schemas.openxmlformats.org/officeDocument/2006/relationships/tags" Target="../tags/tag151.xml"/><Relationship Id="rId11" Type="http://schemas.openxmlformats.org/officeDocument/2006/relationships/tags" Target="../tags/tag152.xml"/><Relationship Id="rId12" Type="http://schemas.openxmlformats.org/officeDocument/2006/relationships/tags" Target="../tags/tag153.xml"/><Relationship Id="rId13" Type="http://schemas.openxmlformats.org/officeDocument/2006/relationships/tags" Target="../tags/tag154.xml"/><Relationship Id="rId14" Type="http://schemas.openxmlformats.org/officeDocument/2006/relationships/tags" Target="../tags/tag155.xml"/><Relationship Id="rId15" Type="http://schemas.openxmlformats.org/officeDocument/2006/relationships/tags" Target="../tags/tag156.xml"/><Relationship Id="rId16" Type="http://schemas.openxmlformats.org/officeDocument/2006/relationships/tags" Target="../tags/tag157.xml"/><Relationship Id="rId17" Type="http://schemas.openxmlformats.org/officeDocument/2006/relationships/tags" Target="../tags/tag15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单击此处编辑母版副标题样式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单击此处编辑文本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2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Sp="0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图片 34"/>
          <p:cNvPicPr>
            <a:picLocks noChangeAspect="1"/>
          </p:cNvPicPr>
          <p:nvPr>
            <p:custDataLst>
              <p:tags r:id="rId2"/>
            </p:custDataLst>
          </p:nvPr>
        </p:nvPicPr>
        <p:blipFill rotWithShape="1">
          <a:blip r:embed="rId3"/>
          <a:srcRect/>
          <a:stretch>
            <a:fillRect/>
          </a:stretch>
        </p:blipFill>
        <p:spPr>
          <a:xfrm flipH="1">
            <a:off x="6210300" y="953342"/>
            <a:ext cx="5981700" cy="4907661"/>
          </a:xfrm>
          <a:prstGeom prst="rect">
            <a:avLst/>
          </a:prstGeom>
        </p:spPr>
      </p:pic>
      <p:sp>
        <p:nvSpPr>
          <p:cNvPr id="36" name="任意多边形: 形状 35"/>
          <p:cNvSpPr/>
          <p:nvPr>
            <p:custDataLst>
              <p:tags r:id="rId4"/>
            </p:custDataLst>
          </p:nvPr>
        </p:nvSpPr>
        <p:spPr>
          <a:xfrm>
            <a:off x="3567430" y="5720239"/>
            <a:ext cx="8624570" cy="1137285"/>
          </a:xfrm>
          <a:custGeom>
            <a:avLst/>
            <a:gdLst>
              <a:gd name="connsiteX0" fmla="*/ 0 w 7639049"/>
              <a:gd name="connsiteY0" fmla="*/ 0 h 1219200"/>
              <a:gd name="connsiteX1" fmla="*/ 7639049 w 7639049"/>
              <a:gd name="connsiteY1" fmla="*/ 0 h 1219200"/>
              <a:gd name="connsiteX2" fmla="*/ 7639049 w 7639049"/>
              <a:gd name="connsiteY2" fmla="*/ 1219200 h 1219200"/>
              <a:gd name="connsiteX3" fmla="*/ 0 w 7639049"/>
              <a:gd name="connsiteY3" fmla="*/ 1219200 h 1219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39049" h="1219200">
                <a:moveTo>
                  <a:pt x="0" y="0"/>
                </a:moveTo>
                <a:lnTo>
                  <a:pt x="7639049" y="0"/>
                </a:lnTo>
                <a:lnTo>
                  <a:pt x="7639049" y="1219200"/>
                </a:lnTo>
                <a:lnTo>
                  <a:pt x="0" y="1219200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/>
            <a:endParaRPr lang="zh-CN" altLang="en-US" dirty="0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37" name="矩形 36"/>
          <p:cNvSpPr/>
          <p:nvPr>
            <p:custDataLst>
              <p:tags r:id="rId5"/>
            </p:custDataLst>
          </p:nvPr>
        </p:nvSpPr>
        <p:spPr>
          <a:xfrm>
            <a:off x="1112108" y="5719763"/>
            <a:ext cx="2454669" cy="113823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zh-CN" altLang="en-US" dirty="0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pic>
        <p:nvPicPr>
          <p:cNvPr id="44" name="图形 43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50863" y="296863"/>
            <a:ext cx="312737" cy="312737"/>
          </a:xfrm>
          <a:prstGeom prst="rect">
            <a:avLst/>
          </a:prstGeom>
        </p:spPr>
      </p:pic>
      <p:sp>
        <p:nvSpPr>
          <p:cNvPr id="59" name="椭圆 58"/>
          <p:cNvSpPr/>
          <p:nvPr>
            <p:custDataLst>
              <p:tags r:id="rId9"/>
            </p:custDataLst>
          </p:nvPr>
        </p:nvSpPr>
        <p:spPr>
          <a:xfrm>
            <a:off x="551180" y="5824855"/>
            <a:ext cx="115570" cy="115570"/>
          </a:xfrm>
          <a:prstGeom prst="ellipse">
            <a:avLst/>
          </a:prstGeom>
          <a:solidFill>
            <a:schemeClr val="lt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/>
          <a:p>
            <a:pPr algn="ctr"/>
            <a:endParaRPr lang="zh-CN" altLang="en-US">
              <a:solidFill>
                <a:srgbClr val="02703B"/>
              </a:solidFill>
              <a:cs typeface="MiSans Normal" panose="00000500000000000000" charset="-122"/>
            </a:endParaRPr>
          </a:p>
        </p:txBody>
      </p:sp>
      <p:sp>
        <p:nvSpPr>
          <p:cNvPr id="60" name="椭圆 59"/>
          <p:cNvSpPr/>
          <p:nvPr>
            <p:custDataLst>
              <p:tags r:id="rId10"/>
            </p:custDataLst>
          </p:nvPr>
        </p:nvSpPr>
        <p:spPr>
          <a:xfrm>
            <a:off x="551180" y="6019800"/>
            <a:ext cx="115570" cy="115570"/>
          </a:xfrm>
          <a:prstGeom prst="ellipse">
            <a:avLst/>
          </a:prstGeom>
          <a:solidFill>
            <a:schemeClr val="lt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/>
          <a:p>
            <a:pPr algn="ctr"/>
            <a:endParaRPr lang="zh-CN" altLang="en-US" dirty="0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61" name="椭圆 60"/>
          <p:cNvSpPr/>
          <p:nvPr>
            <p:custDataLst>
              <p:tags r:id="rId11"/>
            </p:custDataLst>
          </p:nvPr>
        </p:nvSpPr>
        <p:spPr>
          <a:xfrm>
            <a:off x="551180" y="6214110"/>
            <a:ext cx="115570" cy="11557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/>
          <a:p>
            <a:pPr algn="ctr"/>
            <a:endParaRPr lang="zh-CN" altLang="en-US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62" name="椭圆 61"/>
          <p:cNvSpPr/>
          <p:nvPr>
            <p:custDataLst>
              <p:tags r:id="rId12"/>
            </p:custDataLst>
          </p:nvPr>
        </p:nvSpPr>
        <p:spPr>
          <a:xfrm>
            <a:off x="551180" y="6409055"/>
            <a:ext cx="115570" cy="11557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/>
          <a:p>
            <a:pPr algn="ctr"/>
            <a:endParaRPr lang="zh-CN" altLang="en-US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9" name="署名"/>
          <p:cNvSpPr txBox="1">
            <a:spLocks noGrp="1"/>
          </p:cNvSpPr>
          <p:nvPr>
            <p:ph type="body" idx="3" hasCustomPrompt="1"/>
            <p:custDataLst>
              <p:tags r:id="rId13"/>
            </p:custDataLst>
          </p:nvPr>
        </p:nvSpPr>
        <p:spPr>
          <a:xfrm>
            <a:off x="1463143" y="6107907"/>
            <a:ext cx="1752600" cy="36195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>
            <a:normAutofit/>
          </a:bodyPr>
          <a:lstStyle>
            <a:lvl1pPr marL="0" marR="0" lvl="0" algn="ctr" defTabSz="914400" rtl="0" eaLnBrk="1" fontAlgn="auto" latinLnBrk="0" hangingPunct="1">
              <a:lnSpc>
                <a:spcPct val="110000"/>
              </a:lnSpc>
              <a:buClrTx/>
              <a:buSzTx/>
              <a:buFontTx/>
              <a:buNone/>
              <a:defRPr kumimoji="0" lang="zh-CN" altLang="en-US" sz="1600" b="0" i="0" u="none" strike="noStrike" kern="1200" cap="none" spc="0" normalizeH="0" baseline="0" noProof="1" dirty="0">
                <a:solidFill>
                  <a:schemeClr val="l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 algn="ctr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单击编辑文本</a:t>
            </a:r>
            <a:endParaRPr>
              <a:sym typeface="+mn-ea"/>
            </a:endParaRPr>
          </a:p>
        </p:txBody>
      </p:sp>
      <p:sp>
        <p:nvSpPr>
          <p:cNvPr id="8" name="副标题"/>
          <p:cNvSpPr txBox="1">
            <a:spLocks noGrp="1"/>
          </p:cNvSpPr>
          <p:nvPr>
            <p:ph type="body" idx="2" hasCustomPrompt="1"/>
            <p:custDataLst>
              <p:tags r:id="rId14"/>
            </p:custDataLst>
          </p:nvPr>
        </p:nvSpPr>
        <p:spPr>
          <a:xfrm>
            <a:off x="1106170" y="3143250"/>
            <a:ext cx="5610860" cy="902335"/>
          </a:xfrm>
          <a:prstGeom prst="rect">
            <a:avLst/>
          </a:prstGeom>
          <a:noFill/>
        </p:spPr>
        <p:txBody>
          <a:bodyPr vert="horz" wrap="square" lIns="107950" tIns="0" rIns="91440" bIns="0" rtlCol="0" anchor="t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10000"/>
              </a:lnSpc>
              <a:buClrTx/>
              <a:buSzTx/>
              <a:buFontTx/>
              <a:buNone/>
              <a:defRPr kumimoji="0" lang="zh-CN" altLang="en-US" sz="2000" b="0" i="0" u="none" strike="noStrike" kern="1200" cap="none" spc="0" normalizeH="0" baseline="0" noProof="1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MiSans Normal" panose="00000500000000000000" charset="-122"/>
                <a:sym typeface="+mn-ea"/>
              </a:defRPr>
            </a:lvl1pPr>
          </a:lstStyle>
          <a:p>
            <a:pPr lvl="0" algn="l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7" name="标题"/>
          <p:cNvSpPr txBox="1">
            <a:spLocks noGrp="1"/>
          </p:cNvSpPr>
          <p:nvPr>
            <p:ph type="title" idx="1" hasCustomPrompt="1"/>
            <p:custDataLst>
              <p:tags r:id="rId15"/>
            </p:custDataLst>
          </p:nvPr>
        </p:nvSpPr>
        <p:spPr>
          <a:xfrm>
            <a:off x="1106170" y="995681"/>
            <a:ext cx="5611495" cy="2147570"/>
          </a:xfrm>
          <a:prstGeom prst="rect">
            <a:avLst/>
          </a:prstGeom>
          <a:noFill/>
        </p:spPr>
        <p:txBody>
          <a:bodyPr vert="horz" wrap="square" lIns="91440" tIns="0" rIns="91440" bIns="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90000"/>
              </a:lnSpc>
              <a:buClrTx/>
              <a:buSzTx/>
              <a:buFontTx/>
              <a:buNone/>
              <a:defRPr kumimoji="0" lang="zh-CN" altLang="en-US" sz="6600" b="0" i="0" u="none" strike="noStrike" kern="1200" cap="none" spc="0" normalizeH="0" baseline="0" noProof="1" dirty="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 algn="l">
              <a:lnSpc>
                <a:spcPct val="90000"/>
              </a:lnSpc>
              <a:buClrTx/>
              <a:buSzTx/>
              <a:buFontTx/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AC1B7B3F-A56B-4310-A966-BD55D80449F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3127340-2293-49D2-96F1-6E7BF0C8FD9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 showMasterSp="0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>
            <p:custDataLst>
              <p:tags r:id="rId2"/>
            </p:custDataLst>
          </p:nvPr>
        </p:nvPicPr>
        <p:blipFill rotWithShape="1">
          <a:blip r:embed="rId3"/>
          <a:srcRect/>
          <a:stretch>
            <a:fillRect/>
          </a:stretch>
        </p:blipFill>
        <p:spPr>
          <a:xfrm rot="10522852" flipH="1">
            <a:off x="-73660" y="-86360"/>
            <a:ext cx="2339975" cy="889635"/>
          </a:xfrm>
          <a:custGeom>
            <a:avLst/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1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sp>
        <p:nvSpPr>
          <p:cNvPr id="9" name="标题"/>
          <p:cNvSpPr txBox="1">
            <a:spLocks noGrp="1"/>
          </p:cNvSpPr>
          <p:nvPr>
            <p:ph type="title" idx="3"/>
            <p:custDataLst>
              <p:tags r:id="rId4"/>
            </p:custDataLst>
          </p:nvPr>
        </p:nvSpPr>
        <p:spPr>
          <a:xfrm>
            <a:off x="969010" y="327025"/>
            <a:ext cx="10608310" cy="635000"/>
          </a:xfrm>
          <a:prstGeom prst="rect">
            <a:avLst/>
          </a:prstGeom>
          <a:noFill/>
        </p:spPr>
        <p:txBody>
          <a:bodyPr vert="horz" wrap="square" tIns="0" bIns="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10000"/>
              </a:lnSpc>
              <a:buClrTx/>
              <a:buSzTx/>
              <a:buFontTx/>
              <a:buNone/>
              <a:defRPr kumimoji="0" lang="zh-CN" altLang="en-US" sz="3200" b="0" i="0" u="none" strike="noStrike" kern="1200" cap="none" spc="0" normalizeH="0" baseline="0" noProof="1" dirty="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 algn="l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8" name="正文"/>
          <p:cNvSpPr txBox="1">
            <a:spLocks noGrp="1"/>
          </p:cNvSpPr>
          <p:nvPr>
            <p:ph idx="2"/>
            <p:custDataLst>
              <p:tags r:id="rId5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Font typeface="Wingdings" panose="05000000000000000000" pitchFamily="2" charset="2"/>
              <a:buChar char="¢"/>
              <a:defRPr kumimoji="0" lang="zh-CN" altLang="en-US" sz="1800" b="0" i="0" u="none" strike="noStrike" kern="1200" cap="none" spc="150" normalizeH="0" baseline="0" noProof="1" dirty="0">
                <a:ln>
                  <a:noFill/>
                  <a:prstDash val="sysDot"/>
                </a:ln>
                <a:solidFill>
                  <a:schemeClr val="tx1"/>
                </a:solidFill>
                <a:uFillTx/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pic>
        <p:nvPicPr>
          <p:cNvPr id="7" name="图片 6"/>
          <p:cNvPicPr>
            <a:picLocks noChangeAspect="1"/>
          </p:cNvPicPr>
          <p:nvPr>
            <p:custDataLst>
              <p:tags r:id="rId6"/>
            </p:custDataLst>
          </p:nvPr>
        </p:nvPicPr>
        <p:blipFill rotWithShape="1">
          <a:blip r:embed="rId7"/>
          <a:srcRect/>
          <a:stretch>
            <a:fillRect/>
          </a:stretch>
        </p:blipFill>
        <p:spPr>
          <a:xfrm flipH="1" flipV="1">
            <a:off x="10700385" y="0"/>
            <a:ext cx="1491615" cy="1223645"/>
          </a:xfrm>
          <a:prstGeom prst="rect">
            <a:avLst/>
          </a:prstGeom>
        </p:spPr>
      </p:pic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AC1B7B3F-A56B-4310-A966-BD55D80449F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3127340-2293-49D2-96F1-6E7BF0C8FD9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" name="VCG41N1215645107"/>
          <p:cNvPicPr>
            <a:picLocks noChangeAspect="1"/>
          </p:cNvPicPr>
          <p:nvPr>
            <p:custDataLst>
              <p:tags r:id="rId2"/>
            </p:custDataLst>
          </p:nvPr>
        </p:nvPicPr>
        <p:blipFill rotWithShape="1">
          <a:blip r:embed="rId3"/>
          <a:srcRect/>
          <a:stretch>
            <a:fillRect/>
          </a:stretch>
        </p:blipFill>
        <p:spPr>
          <a:xfrm>
            <a:off x="0" y="2771775"/>
            <a:ext cx="4980305" cy="4086225"/>
          </a:xfrm>
          <a:prstGeom prst="rect">
            <a:avLst/>
          </a:prstGeom>
        </p:spPr>
      </p:pic>
      <p:pic>
        <p:nvPicPr>
          <p:cNvPr id="72" name="图片 71"/>
          <p:cNvPicPr>
            <a:picLocks noChangeAspect="1"/>
          </p:cNvPicPr>
          <p:nvPr>
            <p:custDataLst>
              <p:tags r:id="rId4"/>
            </p:custDataLst>
          </p:nvPr>
        </p:nvPicPr>
        <p:blipFill rotWithShape="1">
          <a:blip r:embed="rId5"/>
          <a:srcRect/>
          <a:stretch>
            <a:fillRect/>
          </a:stretch>
        </p:blipFill>
        <p:spPr>
          <a:xfrm rot="11077148">
            <a:off x="8822897" y="-131634"/>
            <a:ext cx="3427141" cy="1303135"/>
          </a:xfrm>
          <a:custGeom>
            <a:avLst/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1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sp>
        <p:nvSpPr>
          <p:cNvPr id="7" name="副标题"/>
          <p:cNvSpPr txBox="1">
            <a:spLocks noGrp="1"/>
          </p:cNvSpPr>
          <p:nvPr>
            <p:ph type="body" idx="6" hasCustomPrompt="1"/>
            <p:custDataLst>
              <p:tags r:id="rId6"/>
            </p:custDataLst>
          </p:nvPr>
        </p:nvSpPr>
        <p:spPr>
          <a:xfrm>
            <a:off x="494030" y="1307465"/>
            <a:ext cx="2223135" cy="368300"/>
          </a:xfrm>
          <a:prstGeom prst="rect">
            <a:avLst/>
          </a:prstGeom>
          <a:noFill/>
        </p:spPr>
        <p:txBody>
          <a:bodyPr vert="horz" wrap="square" lIns="144145" tIns="0" rIns="91440" bIns="0" rtlCol="0" anchor="t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800" b="0" i="0" u="none" strike="noStrike" kern="1200" cap="none" spc="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MiSans Normal" panose="00000500000000000000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单击编辑副标题</a:t>
            </a:r>
            <a:endParaRPr>
              <a:sym typeface="+mn-ea"/>
            </a:endParaRPr>
          </a:p>
        </p:txBody>
      </p:sp>
      <p:sp>
        <p:nvSpPr>
          <p:cNvPr id="6" name="标题"/>
          <p:cNvSpPr txBox="1">
            <a:spLocks noGrp="1"/>
          </p:cNvSpPr>
          <p:nvPr>
            <p:ph type="title" idx="5" hasCustomPrompt="1"/>
            <p:custDataLst>
              <p:tags r:id="rId7"/>
            </p:custDataLst>
          </p:nvPr>
        </p:nvSpPr>
        <p:spPr>
          <a:xfrm>
            <a:off x="494030" y="327660"/>
            <a:ext cx="2223135" cy="979805"/>
          </a:xfrm>
          <a:prstGeom prst="rect">
            <a:avLst/>
          </a:prstGeom>
          <a:noFill/>
        </p:spPr>
        <p:txBody>
          <a:bodyPr vert="horz" wrap="square" lIns="71755" tIns="0" rIns="91440" bIns="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20000"/>
              </a:lnSpc>
              <a:buClrTx/>
              <a:buSzTx/>
              <a:buFontTx/>
              <a:buNone/>
              <a:defRPr kumimoji="0" lang="zh-CN" altLang="en-US" sz="6000" b="0" i="0" u="none" strike="noStrike" kern="1200" cap="none" spc="0" normalizeH="0" baseline="0" noProof="1" dirty="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 algn="l">
              <a:lnSpc>
                <a:spcPct val="120000"/>
              </a:lnSpc>
              <a:buClrTx/>
              <a:buSzTx/>
              <a:buFontTx/>
            </a:pPr>
            <a:r>
              <a:rPr>
                <a:sym typeface="+mn-ea"/>
              </a:rPr>
              <a:t>标题</a:t>
            </a:r>
            <a:endParaRPr>
              <a:sym typeface="+mn-ea"/>
            </a:endParaRPr>
          </a:p>
        </p:txBody>
      </p:sp>
      <p:sp>
        <p:nvSpPr>
          <p:cNvPr id="59" name="椭圆 58"/>
          <p:cNvSpPr/>
          <p:nvPr>
            <p:custDataLst>
              <p:tags r:id="rId8"/>
            </p:custDataLst>
          </p:nvPr>
        </p:nvSpPr>
        <p:spPr>
          <a:xfrm>
            <a:off x="11436350" y="5449570"/>
            <a:ext cx="115570" cy="115570"/>
          </a:xfrm>
          <a:prstGeom prst="ellipse">
            <a:avLst/>
          </a:prstGeom>
          <a:solidFill>
            <a:schemeClr val="lt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/>
          <a:p>
            <a:pPr algn="ctr"/>
            <a:endParaRPr lang="zh-CN" altLang="en-US">
              <a:solidFill>
                <a:srgbClr val="02703B"/>
              </a:solidFill>
              <a:cs typeface="MiSans Normal" panose="00000500000000000000" charset="-122"/>
            </a:endParaRPr>
          </a:p>
        </p:txBody>
      </p:sp>
      <p:sp>
        <p:nvSpPr>
          <p:cNvPr id="60" name="椭圆 59"/>
          <p:cNvSpPr/>
          <p:nvPr>
            <p:custDataLst>
              <p:tags r:id="rId9"/>
            </p:custDataLst>
          </p:nvPr>
        </p:nvSpPr>
        <p:spPr>
          <a:xfrm>
            <a:off x="11436350" y="5644515"/>
            <a:ext cx="115570" cy="115570"/>
          </a:xfrm>
          <a:prstGeom prst="ellipse">
            <a:avLst/>
          </a:prstGeom>
          <a:solidFill>
            <a:schemeClr val="lt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/>
          <a:p>
            <a:pPr algn="ctr"/>
            <a:endParaRPr lang="zh-CN" altLang="en-US" dirty="0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61" name="椭圆 60"/>
          <p:cNvSpPr/>
          <p:nvPr>
            <p:custDataLst>
              <p:tags r:id="rId10"/>
            </p:custDataLst>
          </p:nvPr>
        </p:nvSpPr>
        <p:spPr>
          <a:xfrm>
            <a:off x="11436350" y="5838825"/>
            <a:ext cx="115570" cy="11557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/>
          <a:p>
            <a:pPr algn="ctr"/>
            <a:endParaRPr lang="zh-CN" altLang="en-US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62" name="椭圆 61"/>
          <p:cNvSpPr/>
          <p:nvPr>
            <p:custDataLst>
              <p:tags r:id="rId11"/>
            </p:custDataLst>
          </p:nvPr>
        </p:nvSpPr>
        <p:spPr>
          <a:xfrm>
            <a:off x="11436350" y="6033770"/>
            <a:ext cx="115570" cy="11557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/>
          <a:p>
            <a:pPr algn="ctr"/>
            <a:endParaRPr lang="zh-CN" altLang="en-US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63DB197-84B0-484E-9C0F-88358ECCB797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E077DA78-E013-4A8C-AD75-63A150561B1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 showMasterSp="0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: 圆角 28"/>
          <p:cNvSpPr/>
          <p:nvPr>
            <p:custDataLst>
              <p:tags r:id="rId2"/>
            </p:custDataLst>
          </p:nvPr>
        </p:nvSpPr>
        <p:spPr>
          <a:xfrm>
            <a:off x="840740" y="3615055"/>
            <a:ext cx="10354310" cy="1998345"/>
          </a:xfrm>
          <a:prstGeom prst="roundRect">
            <a:avLst>
              <a:gd name="adj" fmla="val 6790"/>
            </a:avLst>
          </a:pr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zh-CN" altLang="en-US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pic>
        <p:nvPicPr>
          <p:cNvPr id="11" name="图片 10"/>
          <p:cNvPicPr>
            <a:picLocks noChangeAspect="1"/>
          </p:cNvPicPr>
          <p:nvPr>
            <p:custDataLst>
              <p:tags r:id="rId3"/>
            </p:custDataLst>
          </p:nvPr>
        </p:nvPicPr>
        <p:blipFill rotWithShape="1">
          <a:blip r:embed="rId4"/>
          <a:srcRect/>
          <a:stretch>
            <a:fillRect/>
          </a:stretch>
        </p:blipFill>
        <p:spPr>
          <a:xfrm flipH="1">
            <a:off x="5776686" y="1594582"/>
            <a:ext cx="6415314" cy="5263418"/>
          </a:xfrm>
          <a:prstGeom prst="rect">
            <a:avLst/>
          </a:prstGeom>
        </p:spPr>
      </p:pic>
      <p:sp>
        <p:nvSpPr>
          <p:cNvPr id="10" name="标题"/>
          <p:cNvSpPr txBox="1">
            <a:spLocks noGrp="1"/>
          </p:cNvSpPr>
          <p:nvPr>
            <p:ph type="title" idx="4" hasCustomPrompt="1"/>
            <p:custDataLst>
              <p:tags r:id="rId5"/>
            </p:custDataLst>
          </p:nvPr>
        </p:nvSpPr>
        <p:spPr>
          <a:xfrm>
            <a:off x="996950" y="3731895"/>
            <a:ext cx="5430520" cy="1765300"/>
          </a:xfrm>
          <a:prstGeom prst="rect">
            <a:avLst/>
          </a:prstGeom>
          <a:noFill/>
        </p:spPr>
        <p:txBody>
          <a:bodyPr vert="horz" wrap="square" lIns="91440" tIns="0" rIns="91440" bIns="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10000"/>
              </a:lnSpc>
              <a:buClrTx/>
              <a:buSzTx/>
              <a:buFontTx/>
              <a:buNone/>
              <a:defRPr kumimoji="0" lang="zh-CN" altLang="en-US" sz="6000" b="0" i="0" u="none" strike="noStrike" kern="1200" cap="none" spc="0" normalizeH="0" baseline="0" noProof="1" dirty="0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 algn="l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pic>
        <p:nvPicPr>
          <p:cNvPr id="9" name="图形 43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50863" y="296863"/>
            <a:ext cx="312737" cy="312737"/>
          </a:xfrm>
          <a:prstGeom prst="rect">
            <a:avLst/>
          </a:prstGeom>
        </p:spPr>
      </p:pic>
      <p:sp>
        <p:nvSpPr>
          <p:cNvPr id="8" name="联系方式"/>
          <p:cNvSpPr txBox="1">
            <a:spLocks noGrp="1"/>
          </p:cNvSpPr>
          <p:nvPr>
            <p:ph type="body" idx="2"/>
            <p:custDataLst>
              <p:tags r:id="rId9"/>
            </p:custDataLst>
          </p:nvPr>
        </p:nvSpPr>
        <p:spPr>
          <a:xfrm>
            <a:off x="1111885" y="323057"/>
            <a:ext cx="1956435" cy="26035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sz="1100" b="0" i="0" u="none" strike="noStrike" kern="1200" cap="none" spc="0" normalizeH="0" baseline="0" noProof="1" dirty="0">
                <a:solidFill>
                  <a:schemeClr val="accent1"/>
                </a:solidFill>
                <a:latin typeface="+mn-lt"/>
                <a:ea typeface="+mn-ea"/>
                <a:cs typeface="MiSans Normal" panose="00000500000000000000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7" name="节编号"/>
          <p:cNvSpPr txBox="1">
            <a:spLocks noGrp="1"/>
          </p:cNvSpPr>
          <p:nvPr>
            <p:ph type="body" idx="1" hasCustomPrompt="1"/>
            <p:custDataLst>
              <p:tags r:id="rId10"/>
            </p:custDataLst>
          </p:nvPr>
        </p:nvSpPr>
        <p:spPr>
          <a:xfrm>
            <a:off x="863600" y="2158466"/>
            <a:ext cx="7115956" cy="1556964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6600" b="0" i="0" u="none" strike="noStrike" kern="1200" cap="none" spc="500" normalizeH="0" baseline="0" noProof="1" dirty="0">
                <a:solidFill>
                  <a:schemeClr val="accent1"/>
                </a:solidFill>
                <a:latin typeface="+mj-ea"/>
                <a:ea typeface="+mj-ea"/>
                <a:cs typeface="+mn-cs"/>
                <a:sym typeface="站酷文艺体" panose="02000603000000000000" charset="-122"/>
              </a:defRPr>
            </a:lvl1pPr>
          </a:lstStyle>
          <a:p>
            <a:pPr lvl="0" algn="l"/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AC1B7B3F-A56B-4310-A966-BD55D80449F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3127340-2293-49D2-96F1-6E7BF0C8FD9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 showMasterSp="0">
  <p:cSld name="标题和两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>
            <p:custDataLst>
              <p:tags r:id="rId2"/>
            </p:custDataLst>
          </p:nvPr>
        </p:nvPicPr>
        <p:blipFill rotWithShape="1">
          <a:blip r:embed="rId3"/>
          <a:srcRect/>
          <a:stretch>
            <a:fillRect/>
          </a:stretch>
        </p:blipFill>
        <p:spPr>
          <a:xfrm rot="10522852" flipH="1">
            <a:off x="-73660" y="-86360"/>
            <a:ext cx="2339975" cy="889635"/>
          </a:xfrm>
          <a:custGeom>
            <a:avLst/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1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sp>
        <p:nvSpPr>
          <p:cNvPr id="11" name="正文"/>
          <p:cNvSpPr txBox="1">
            <a:spLocks noGrp="1"/>
          </p:cNvSpPr>
          <p:nvPr>
            <p:ph idx="4"/>
            <p:custDataLst>
              <p:tags r:id="rId4"/>
            </p:custDataLst>
          </p:nvPr>
        </p:nvSpPr>
        <p:spPr>
          <a:xfrm>
            <a:off x="6400805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>
              <a:defRPr kumimoji="0" sz="1800" b="0" i="0" u="none" strike="noStrike" cap="none" spc="150" normalizeH="0" baseline="0" dirty="0">
                <a:ln>
                  <a:noFill/>
                  <a:prstDash val="sysDot"/>
                </a:ln>
                <a:solidFill>
                  <a:schemeClr val="tx1"/>
                </a:solidFill>
                <a:uFillTx/>
                <a:latin typeface="+mn-ea"/>
                <a:cs typeface="MiSans Normal" panose="00000500000000000000" charset="-122"/>
                <a:sym typeface="+mn-ea"/>
              </a:defRPr>
            </a:lvl1pPr>
            <a:lvl2pPr>
              <a:defRPr kumimoji="0" sz="1600" b="0" i="0" u="none" strike="noStrike" cap="none" spc="150" normalizeH="0" baseline="0" dirty="0"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sym typeface="+mn-ea"/>
              </a:defRPr>
            </a:lvl2pPr>
            <a:lvl3pPr>
              <a:defRPr kumimoji="0" sz="1600" b="0" i="0" u="none" strike="noStrike" cap="none" spc="150" normalizeH="0" baseline="0" dirty="0"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sym typeface="+mn-ea"/>
              </a:defRPr>
            </a:lvl3pPr>
            <a:lvl4pPr>
              <a:defRPr kumimoji="0" sz="1400" b="0" i="0" u="none" strike="noStrike" cap="none" spc="150" normalizeH="0" baseline="0" dirty="0"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sym typeface="+mn-ea"/>
              </a:defRPr>
            </a:lvl4pPr>
            <a:lvl5pPr>
              <a:defRPr kumimoji="0" sz="1400" b="0" i="0" u="none" strike="noStrike" cap="none" spc="150" normalizeH="0" baseline="0" dirty="0"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sym typeface="+mn-ea"/>
              </a:defRPr>
            </a:lvl5pPr>
          </a:lstStyle>
          <a:p>
            <a:pPr marR="0" lvl="0" fontAlgn="auto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Char char="●"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marR="0" lvl="1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har char="●"/>
              <a:tabLst>
                <a:tab pos="1609725" algn="l"/>
              </a:tabLst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marR="0" lvl="2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har char="●"/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marR="0" lvl="3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marR="0" lvl="4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" name="正文"/>
          <p:cNvSpPr txBox="1">
            <a:spLocks noGrp="1"/>
          </p:cNvSpPr>
          <p:nvPr>
            <p:ph idx="3"/>
            <p:custDataLst>
              <p:tags r:id="rId5"/>
            </p:custDataLst>
          </p:nvPr>
        </p:nvSpPr>
        <p:spPr>
          <a:xfrm>
            <a:off x="608400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 dirty="0">
                <a:ln>
                  <a:noFill/>
                  <a:prstDash val="sysDot"/>
                </a:ln>
                <a:solidFill>
                  <a:schemeClr val="tx1"/>
                </a:solidFill>
                <a:uFillTx/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</a:tabLst>
              <a:defRPr kumimoji="0" sz="16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9" name="标题"/>
          <p:cNvSpPr txBox="1">
            <a:spLocks noGrp="1"/>
          </p:cNvSpPr>
          <p:nvPr>
            <p:ph type="title" idx="2"/>
            <p:custDataLst>
              <p:tags r:id="rId6"/>
            </p:custDataLst>
          </p:nvPr>
        </p:nvSpPr>
        <p:spPr>
          <a:xfrm>
            <a:off x="969010" y="327025"/>
            <a:ext cx="10608310" cy="635000"/>
          </a:xfrm>
          <a:prstGeom prst="rect">
            <a:avLst/>
          </a:prstGeom>
          <a:noFill/>
        </p:spPr>
        <p:txBody>
          <a:bodyPr vert="horz" wrap="square" tIns="0" bIns="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10000"/>
              </a:lnSpc>
              <a:buClrTx/>
              <a:buSzTx/>
              <a:buFontTx/>
              <a:buNone/>
              <a:defRPr kumimoji="0" lang="zh-CN" altLang="en-US" sz="3200" b="0" i="0" u="none" strike="noStrike" kern="1200" cap="none" spc="0" normalizeH="0" baseline="0" noProof="1" dirty="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 algn="l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pic>
        <p:nvPicPr>
          <p:cNvPr id="8" name="图片 7"/>
          <p:cNvPicPr>
            <a:picLocks noChangeAspect="1"/>
          </p:cNvPicPr>
          <p:nvPr>
            <p:custDataLst>
              <p:tags r:id="rId7"/>
            </p:custDataLst>
          </p:nvPr>
        </p:nvPicPr>
        <p:blipFill rotWithShape="1">
          <a:blip r:embed="rId8"/>
          <a:srcRect/>
          <a:stretch>
            <a:fillRect/>
          </a:stretch>
        </p:blipFill>
        <p:spPr>
          <a:xfrm flipH="1" flipV="1">
            <a:off x="10700385" y="0"/>
            <a:ext cx="1491615" cy="1223645"/>
          </a:xfrm>
          <a:prstGeom prst="rect">
            <a:avLst/>
          </a:prstGeom>
        </p:spPr>
      </p:pic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AC1B7B3F-A56B-4310-A966-BD55D80449F1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3127340-2293-49D2-96F1-6E7BF0C8FD9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 showMasterSp="0">
  <p:cSld name="标题和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 15"/>
          <p:cNvPicPr>
            <a:picLocks noChangeAspect="1"/>
          </p:cNvPicPr>
          <p:nvPr>
            <p:custDataLst>
              <p:tags r:id="rId2"/>
            </p:custDataLst>
          </p:nvPr>
        </p:nvPicPr>
        <p:blipFill rotWithShape="1">
          <a:blip r:embed="rId3"/>
          <a:srcRect/>
          <a:stretch>
            <a:fillRect/>
          </a:stretch>
        </p:blipFill>
        <p:spPr>
          <a:xfrm rot="10522852" flipH="1">
            <a:off x="-73660" y="-86360"/>
            <a:ext cx="2339975" cy="889635"/>
          </a:xfrm>
          <a:custGeom>
            <a:avLst/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1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sp>
        <p:nvSpPr>
          <p:cNvPr id="15" name="正文"/>
          <p:cNvSpPr txBox="1">
            <a:spLocks noGrp="1"/>
          </p:cNvSpPr>
          <p:nvPr>
            <p:ph idx="6"/>
            <p:custDataLst>
              <p:tags r:id="rId4"/>
            </p:custDataLst>
          </p:nvPr>
        </p:nvSpPr>
        <p:spPr>
          <a:xfrm>
            <a:off x="62352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 dirty="0">
                <a:ln>
                  <a:noFill/>
                  <a:prstDash val="sysDot"/>
                </a:ln>
                <a:solidFill>
                  <a:schemeClr val="tx1"/>
                </a:solidFill>
                <a:uFillTx/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</a:tabLst>
              <a:defRPr kumimoji="0" sz="16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4" name="标题"/>
          <p:cNvSpPr txBox="1">
            <a:spLocks noGrp="1"/>
          </p:cNvSpPr>
          <p:nvPr>
            <p:ph type="title" idx="5"/>
            <p:custDataLst>
              <p:tags r:id="rId5"/>
            </p:custDataLst>
          </p:nvPr>
        </p:nvSpPr>
        <p:spPr>
          <a:xfrm>
            <a:off x="6235200" y="1429200"/>
            <a:ext cx="5342400" cy="40011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 dirty="0">
                <a:solidFill>
                  <a:schemeClr val="dk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3" name="正文"/>
          <p:cNvSpPr txBox="1">
            <a:spLocks noGrp="1"/>
          </p:cNvSpPr>
          <p:nvPr>
            <p:ph idx="4"/>
            <p:custDataLst>
              <p:tags r:id="rId6"/>
            </p:custDataLst>
          </p:nvPr>
        </p:nvSpPr>
        <p:spPr>
          <a:xfrm>
            <a:off x="6084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 dirty="0">
                <a:ln>
                  <a:noFill/>
                  <a:prstDash val="sysDot"/>
                </a:ln>
                <a:solidFill>
                  <a:schemeClr val="tx1"/>
                </a:solidFill>
                <a:uFillTx/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</a:tabLst>
              <a:defRPr kumimoji="0" sz="16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2" name="标题"/>
          <p:cNvSpPr txBox="1">
            <a:spLocks noGrp="1"/>
          </p:cNvSpPr>
          <p:nvPr>
            <p:ph type="title" idx="3"/>
            <p:custDataLst>
              <p:tags r:id="rId7"/>
            </p:custDataLst>
          </p:nvPr>
        </p:nvSpPr>
        <p:spPr>
          <a:xfrm>
            <a:off x="608400" y="1429200"/>
            <a:ext cx="5342400" cy="40011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 dirty="0">
                <a:solidFill>
                  <a:schemeClr val="dk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1" name="标题"/>
          <p:cNvSpPr txBox="1">
            <a:spLocks noGrp="1"/>
          </p:cNvSpPr>
          <p:nvPr>
            <p:ph type="title" idx="2"/>
            <p:custDataLst>
              <p:tags r:id="rId8"/>
            </p:custDataLst>
          </p:nvPr>
        </p:nvSpPr>
        <p:spPr>
          <a:xfrm>
            <a:off x="969010" y="327025"/>
            <a:ext cx="10608310" cy="635000"/>
          </a:xfrm>
          <a:prstGeom prst="rect">
            <a:avLst/>
          </a:prstGeom>
          <a:noFill/>
        </p:spPr>
        <p:txBody>
          <a:bodyPr vert="horz" wrap="square" tIns="0" bIns="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10000"/>
              </a:lnSpc>
              <a:buClrTx/>
              <a:buSzTx/>
              <a:buFontTx/>
              <a:buNone/>
              <a:defRPr kumimoji="0" lang="zh-CN" altLang="en-US" sz="3200" b="0" i="0" u="none" strike="noStrike" kern="1200" cap="none" spc="0" normalizeH="0" baseline="0" noProof="1" dirty="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 algn="l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pic>
        <p:nvPicPr>
          <p:cNvPr id="10" name="图片 9"/>
          <p:cNvPicPr>
            <a:picLocks noChangeAspect="1"/>
          </p:cNvPicPr>
          <p:nvPr>
            <p:custDataLst>
              <p:tags r:id="rId9"/>
            </p:custDataLst>
          </p:nvPr>
        </p:nvPicPr>
        <p:blipFill rotWithShape="1">
          <a:blip r:embed="rId10"/>
          <a:srcRect/>
          <a:stretch>
            <a:fillRect/>
          </a:stretch>
        </p:blipFill>
        <p:spPr>
          <a:xfrm flipH="1" flipV="1">
            <a:off x="10700385" y="0"/>
            <a:ext cx="1491615" cy="1223645"/>
          </a:xfrm>
          <a:prstGeom prst="rect">
            <a:avLst/>
          </a:prstGeom>
        </p:spPr>
      </p:pic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AC1B7B3F-A56B-4310-A966-BD55D80449F1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3127340-2293-49D2-96F1-6E7BF0C8FD9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 showMasterSp="0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>
            <p:custDataLst>
              <p:tags r:id="rId2"/>
            </p:custDataLst>
          </p:nvPr>
        </p:nvPicPr>
        <p:blipFill rotWithShape="1">
          <a:blip r:embed="rId3"/>
          <a:srcRect/>
          <a:stretch>
            <a:fillRect/>
          </a:stretch>
        </p:blipFill>
        <p:spPr>
          <a:xfrm rot="10522852" flipH="1">
            <a:off x="-73660" y="-86360"/>
            <a:ext cx="2339975" cy="889635"/>
          </a:xfrm>
          <a:custGeom>
            <a:avLst/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1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sp>
        <p:nvSpPr>
          <p:cNvPr id="7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969010" y="327025"/>
            <a:ext cx="10608310" cy="635000"/>
          </a:xfrm>
          <a:prstGeom prst="rect">
            <a:avLst/>
          </a:prstGeom>
          <a:noFill/>
        </p:spPr>
        <p:txBody>
          <a:bodyPr vert="horz" wrap="square" tIns="0" bIns="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10000"/>
              </a:lnSpc>
              <a:buClrTx/>
              <a:buSzTx/>
              <a:buFontTx/>
              <a:buNone/>
              <a:defRPr kumimoji="0" lang="zh-CN" altLang="en-US" sz="3200" b="0" i="0" u="none" strike="noStrike" kern="1200" cap="none" spc="0" normalizeH="0" baseline="0" noProof="1" dirty="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 algn="l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pic>
        <p:nvPicPr>
          <p:cNvPr id="6" name="图片 5"/>
          <p:cNvPicPr>
            <a:picLocks noChangeAspect="1"/>
          </p:cNvPicPr>
          <p:nvPr>
            <p:custDataLst>
              <p:tags r:id="rId5"/>
            </p:custDataLst>
          </p:nvPr>
        </p:nvPicPr>
        <p:blipFill rotWithShape="1">
          <a:blip r:embed="rId6"/>
          <a:srcRect/>
          <a:stretch>
            <a:fillRect/>
          </a:stretch>
        </p:blipFill>
        <p:spPr>
          <a:xfrm flipH="1" flipV="1">
            <a:off x="10700385" y="0"/>
            <a:ext cx="1491615" cy="1223645"/>
          </a:xfrm>
          <a:prstGeom prst="rect">
            <a:avLst/>
          </a:prstGeom>
        </p:spPr>
      </p:pic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AC1B7B3F-A56B-4310-A966-BD55D80449F1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3127340-2293-49D2-96F1-6E7BF0C8FD9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 showMasterSp="0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>
            <p:custDataLst>
              <p:tags r:id="rId2"/>
            </p:custDataLst>
          </p:nvPr>
        </p:nvPicPr>
        <p:blipFill rotWithShape="1">
          <a:blip r:embed="rId3"/>
          <a:srcRect/>
          <a:stretch>
            <a:fillRect/>
          </a:stretch>
        </p:blipFill>
        <p:spPr>
          <a:xfrm flipH="1" flipV="1">
            <a:off x="10700385" y="0"/>
            <a:ext cx="1491615" cy="1223645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>
            <p:custDataLst>
              <p:tags r:id="rId4"/>
            </p:custDataLst>
          </p:nvPr>
        </p:nvPicPr>
        <p:blipFill rotWithShape="1">
          <a:blip r:embed="rId5"/>
          <a:srcRect/>
          <a:stretch>
            <a:fillRect/>
          </a:stretch>
        </p:blipFill>
        <p:spPr>
          <a:xfrm rot="10522852" flipH="1">
            <a:off x="-73660" y="-86360"/>
            <a:ext cx="2339975" cy="889635"/>
          </a:xfrm>
          <a:custGeom>
            <a:avLst/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1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AC1B7B3F-A56B-4310-A966-BD55D80449F1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73127340-2293-49D2-96F1-6E7BF0C8FD9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 showMasterSp="0">
  <p:cSld name="仅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>
            <p:custDataLst>
              <p:tags r:id="rId2"/>
            </p:custDataLst>
          </p:nvPr>
        </p:nvPicPr>
        <p:blipFill rotWithShape="1">
          <a:blip r:embed="rId3"/>
          <a:srcRect/>
          <a:stretch>
            <a:fillRect/>
          </a:stretch>
        </p:blipFill>
        <p:spPr>
          <a:xfrm rot="10522852" flipH="1">
            <a:off x="-73660" y="-86360"/>
            <a:ext cx="2339975" cy="889635"/>
          </a:xfrm>
          <a:custGeom>
            <a:avLst/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1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sp>
        <p:nvSpPr>
          <p:cNvPr id="8" name="正文"/>
          <p:cNvSpPr txBox="1">
            <a:spLocks noGrp="1"/>
          </p:cNvSpPr>
          <p:nvPr>
            <p:ph idx="2"/>
            <p:custDataLst>
              <p:tags r:id="rId4"/>
            </p:custDataLst>
          </p:nvPr>
        </p:nvSpPr>
        <p:spPr>
          <a:xfrm>
            <a:off x="608330" y="327025"/>
            <a:ext cx="10968990" cy="592963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 dirty="0">
                <a:ln>
                  <a:noFill/>
                  <a:prstDash val="sysDot"/>
                </a:ln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pic>
        <p:nvPicPr>
          <p:cNvPr id="7" name="图片 6"/>
          <p:cNvPicPr>
            <a:picLocks noChangeAspect="1"/>
          </p:cNvPicPr>
          <p:nvPr>
            <p:custDataLst>
              <p:tags r:id="rId5"/>
            </p:custDataLst>
          </p:nvPr>
        </p:nvPicPr>
        <p:blipFill rotWithShape="1">
          <a:blip r:embed="rId6"/>
          <a:srcRect/>
          <a:stretch>
            <a:fillRect/>
          </a:stretch>
        </p:blipFill>
        <p:spPr>
          <a:xfrm flipH="1" flipV="1">
            <a:off x="10700385" y="0"/>
            <a:ext cx="1491615" cy="1223645"/>
          </a:xfrm>
          <a:prstGeom prst="rect">
            <a:avLst/>
          </a:prstGeom>
        </p:spPr>
      </p:pic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AC1B7B3F-A56B-4310-A966-BD55D80449F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3127340-2293-49D2-96F1-6E7BF0C8FD9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 showMasterSp="0">
  <p:cSld name="标题和副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>
            <p:custDataLst>
              <p:tags r:id="rId2"/>
            </p:custDataLst>
          </p:nvPr>
        </p:nvPicPr>
        <p:blipFill rotWithShape="1">
          <a:blip r:embed="rId3"/>
          <a:srcRect/>
          <a:stretch>
            <a:fillRect/>
          </a:stretch>
        </p:blipFill>
        <p:spPr>
          <a:xfrm rot="10522852" flipH="1">
            <a:off x="-73660" y="-86360"/>
            <a:ext cx="2339975" cy="889635"/>
          </a:xfrm>
          <a:custGeom>
            <a:avLst/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1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sp>
        <p:nvSpPr>
          <p:cNvPr id="8" name="副标题"/>
          <p:cNvSpPr txBox="1">
            <a:spLocks noGrp="1"/>
          </p:cNvSpPr>
          <p:nvPr>
            <p:ph type="body" idx="3" hasCustomPrompt="1"/>
            <p:custDataLst>
              <p:tags r:id="rId4"/>
            </p:custDataLst>
          </p:nvPr>
        </p:nvSpPr>
        <p:spPr>
          <a:xfrm>
            <a:off x="969010" y="962025"/>
            <a:ext cx="10608310" cy="39878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tIns="0" bIns="0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0" i="0" u="none" strike="noStrike" kern="1200" cap="none" spc="30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 algn="l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7" name="标题"/>
          <p:cNvSpPr txBox="1">
            <a:spLocks noGrp="1"/>
          </p:cNvSpPr>
          <p:nvPr>
            <p:ph type="title" idx="2"/>
            <p:custDataLst>
              <p:tags r:id="rId5"/>
            </p:custDataLst>
          </p:nvPr>
        </p:nvSpPr>
        <p:spPr>
          <a:xfrm>
            <a:off x="969010" y="327025"/>
            <a:ext cx="10608310" cy="635000"/>
          </a:xfrm>
          <a:prstGeom prst="rect">
            <a:avLst/>
          </a:prstGeom>
          <a:noFill/>
        </p:spPr>
        <p:txBody>
          <a:bodyPr vert="horz" wrap="square" tIns="0" bIns="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10000"/>
              </a:lnSpc>
              <a:buClrTx/>
              <a:buSzTx/>
              <a:buFontTx/>
              <a:buNone/>
              <a:defRPr kumimoji="0" lang="zh-CN" altLang="en-US" sz="3200" b="0" i="0" u="none" strike="noStrike" kern="1200" cap="none" spc="0" normalizeH="0" baseline="0" noProof="1" dirty="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 algn="l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pic>
        <p:nvPicPr>
          <p:cNvPr id="6" name="图片 5"/>
          <p:cNvPicPr>
            <a:picLocks noChangeAspect="1"/>
          </p:cNvPicPr>
          <p:nvPr>
            <p:custDataLst>
              <p:tags r:id="rId6"/>
            </p:custDataLst>
          </p:nvPr>
        </p:nvPicPr>
        <p:blipFill rotWithShape="1">
          <a:blip r:embed="rId7"/>
          <a:srcRect/>
          <a:stretch>
            <a:fillRect/>
          </a:stretch>
        </p:blipFill>
        <p:spPr>
          <a:xfrm flipH="1" flipV="1">
            <a:off x="10700385" y="0"/>
            <a:ext cx="1491615" cy="1223645"/>
          </a:xfrm>
          <a:prstGeom prst="rect">
            <a:avLst/>
          </a:prstGeom>
        </p:spPr>
      </p:pic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AC1B7B3F-A56B-4310-A966-BD55D80449F1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3127340-2293-49D2-96F1-6E7BF0C8FD9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 showMasterSp="0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图片 34"/>
          <p:cNvPicPr>
            <a:picLocks noChangeAspect="1"/>
          </p:cNvPicPr>
          <p:nvPr>
            <p:custDataLst>
              <p:tags r:id="rId2"/>
            </p:custDataLst>
          </p:nvPr>
        </p:nvPicPr>
        <p:blipFill rotWithShape="1">
          <a:blip r:embed="rId3"/>
          <a:srcRect/>
          <a:stretch>
            <a:fillRect/>
          </a:stretch>
        </p:blipFill>
        <p:spPr>
          <a:xfrm flipH="1">
            <a:off x="6210300" y="953342"/>
            <a:ext cx="5981700" cy="4907661"/>
          </a:xfrm>
          <a:prstGeom prst="rect">
            <a:avLst/>
          </a:prstGeom>
        </p:spPr>
      </p:pic>
      <p:sp>
        <p:nvSpPr>
          <p:cNvPr id="36" name="任意多边形: 形状 35"/>
          <p:cNvSpPr/>
          <p:nvPr>
            <p:custDataLst>
              <p:tags r:id="rId4"/>
            </p:custDataLst>
          </p:nvPr>
        </p:nvSpPr>
        <p:spPr>
          <a:xfrm>
            <a:off x="3567430" y="5720239"/>
            <a:ext cx="8624570" cy="1137285"/>
          </a:xfrm>
          <a:custGeom>
            <a:avLst/>
            <a:gdLst>
              <a:gd name="connsiteX0" fmla="*/ 0 w 7639049"/>
              <a:gd name="connsiteY0" fmla="*/ 0 h 1219200"/>
              <a:gd name="connsiteX1" fmla="*/ 7639049 w 7639049"/>
              <a:gd name="connsiteY1" fmla="*/ 0 h 1219200"/>
              <a:gd name="connsiteX2" fmla="*/ 7639049 w 7639049"/>
              <a:gd name="connsiteY2" fmla="*/ 1219200 h 1219200"/>
              <a:gd name="connsiteX3" fmla="*/ 0 w 7639049"/>
              <a:gd name="connsiteY3" fmla="*/ 1219200 h 1219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39049" h="1219200">
                <a:moveTo>
                  <a:pt x="0" y="0"/>
                </a:moveTo>
                <a:lnTo>
                  <a:pt x="7639049" y="0"/>
                </a:lnTo>
                <a:lnTo>
                  <a:pt x="7639049" y="1219200"/>
                </a:lnTo>
                <a:lnTo>
                  <a:pt x="0" y="1219200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dirty="0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37" name="矩形 36"/>
          <p:cNvSpPr/>
          <p:nvPr>
            <p:custDataLst>
              <p:tags r:id="rId5"/>
            </p:custDataLst>
          </p:nvPr>
        </p:nvSpPr>
        <p:spPr>
          <a:xfrm>
            <a:off x="1112108" y="5719763"/>
            <a:ext cx="2454669" cy="113823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pic>
        <p:nvPicPr>
          <p:cNvPr id="44" name="图形 43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50863" y="296863"/>
            <a:ext cx="312737" cy="312737"/>
          </a:xfrm>
          <a:prstGeom prst="rect">
            <a:avLst/>
          </a:prstGeom>
        </p:spPr>
      </p:pic>
      <p:sp>
        <p:nvSpPr>
          <p:cNvPr id="59" name="椭圆 58"/>
          <p:cNvSpPr/>
          <p:nvPr>
            <p:custDataLst>
              <p:tags r:id="rId9"/>
            </p:custDataLst>
          </p:nvPr>
        </p:nvSpPr>
        <p:spPr>
          <a:xfrm>
            <a:off x="551180" y="5824855"/>
            <a:ext cx="115570" cy="115570"/>
          </a:xfrm>
          <a:prstGeom prst="ellipse">
            <a:avLst/>
          </a:prstGeom>
          <a:solidFill>
            <a:schemeClr val="lt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2703B"/>
              </a:solidFill>
              <a:cs typeface="MiSans Normal" panose="00000500000000000000" charset="-122"/>
            </a:endParaRPr>
          </a:p>
        </p:txBody>
      </p:sp>
      <p:sp>
        <p:nvSpPr>
          <p:cNvPr id="60" name="椭圆 59"/>
          <p:cNvSpPr/>
          <p:nvPr>
            <p:custDataLst>
              <p:tags r:id="rId10"/>
            </p:custDataLst>
          </p:nvPr>
        </p:nvSpPr>
        <p:spPr>
          <a:xfrm>
            <a:off x="551180" y="6019800"/>
            <a:ext cx="115570" cy="115570"/>
          </a:xfrm>
          <a:prstGeom prst="ellipse">
            <a:avLst/>
          </a:prstGeom>
          <a:solidFill>
            <a:schemeClr val="lt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61" name="椭圆 60"/>
          <p:cNvSpPr/>
          <p:nvPr>
            <p:custDataLst>
              <p:tags r:id="rId11"/>
            </p:custDataLst>
          </p:nvPr>
        </p:nvSpPr>
        <p:spPr>
          <a:xfrm>
            <a:off x="551180" y="6214110"/>
            <a:ext cx="115570" cy="11557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62" name="椭圆 61"/>
          <p:cNvSpPr/>
          <p:nvPr>
            <p:custDataLst>
              <p:tags r:id="rId12"/>
            </p:custDataLst>
          </p:nvPr>
        </p:nvSpPr>
        <p:spPr>
          <a:xfrm>
            <a:off x="551180" y="6409055"/>
            <a:ext cx="115570" cy="11557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8" name="署名"/>
          <p:cNvSpPr txBox="1">
            <a:spLocks noGrp="1"/>
          </p:cNvSpPr>
          <p:nvPr>
            <p:ph type="body" idx="3" hasCustomPrompt="1"/>
            <p:custDataLst>
              <p:tags r:id="rId13"/>
            </p:custDataLst>
          </p:nvPr>
        </p:nvSpPr>
        <p:spPr>
          <a:xfrm>
            <a:off x="1463143" y="6107907"/>
            <a:ext cx="1752600" cy="62738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>
            <a:spAutoFit/>
          </a:bodyPr>
          <a:lstStyle>
            <a:lvl1pPr marL="0" marR="0" lvl="0" algn="ctr" defTabSz="914400" rtl="0" eaLnBrk="1" fontAlgn="auto" latinLnBrk="0" hangingPunct="1">
              <a:lnSpc>
                <a:spcPct val="110000"/>
              </a:lnSpc>
              <a:buClrTx/>
              <a:buSzTx/>
              <a:buFontTx/>
              <a:buNone/>
              <a:defRPr kumimoji="0" lang="zh-CN" altLang="en-US" sz="1600" b="0" i="0" u="none" strike="noStrike" kern="1200" cap="none" spc="0" normalizeH="0" baseline="0" noProof="1" dirty="0">
                <a:solidFill>
                  <a:schemeClr val="lt1"/>
                </a:solidFill>
                <a:latin typeface="站酷文艺体" panose="02000603000000000000" charset="-122"/>
                <a:ea typeface="站酷文艺体" panose="02000603000000000000" charset="-122"/>
                <a:cs typeface="MiSans Normal" panose="00000500000000000000" charset="-122"/>
                <a:sym typeface="+mn-ea"/>
              </a:defRPr>
            </a:lvl1pPr>
          </a:lstStyle>
          <a:p>
            <a:pPr lvl="0" algn="ctr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单击编辑文本</a:t>
            </a:r>
            <a:endParaRPr>
              <a:sym typeface="+mn-ea"/>
            </a:endParaRPr>
          </a:p>
        </p:txBody>
      </p:sp>
      <p:sp>
        <p:nvSpPr>
          <p:cNvPr id="7" name="标题"/>
          <p:cNvSpPr txBox="1">
            <a:spLocks noGrp="1"/>
          </p:cNvSpPr>
          <p:nvPr>
            <p:ph type="title" idx="1" hasCustomPrompt="1"/>
            <p:custDataLst>
              <p:tags r:id="rId14"/>
            </p:custDataLst>
          </p:nvPr>
        </p:nvSpPr>
        <p:spPr>
          <a:xfrm>
            <a:off x="1106170" y="1579245"/>
            <a:ext cx="6847840" cy="2820035"/>
          </a:xfrm>
          <a:prstGeom prst="rect">
            <a:avLst/>
          </a:prstGeom>
          <a:noFill/>
        </p:spPr>
        <p:txBody>
          <a:bodyPr vert="horz" wrap="square" lIns="91440" tIns="0" rIns="91440" bIns="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90000"/>
              </a:lnSpc>
              <a:buClrTx/>
              <a:buSzTx/>
              <a:buFontTx/>
              <a:buNone/>
              <a:defRPr kumimoji="0" lang="zh-CN" altLang="en-US" sz="8000" b="0" i="0" u="none" strike="noStrike" kern="1200" cap="none" spc="0" normalizeH="0" baseline="0" noProof="1" dirty="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 algn="l">
              <a:lnSpc>
                <a:spcPct val="90000"/>
              </a:lnSpc>
              <a:buClrTx/>
              <a:buSzTx/>
              <a:buFontTx/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AC1B7B3F-A56B-4310-A966-BD55D80449F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3127340-2293-49D2-96F1-6E7BF0C8FD9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ags" Target="../tags/tag57.xml"/><Relationship Id="rId13" Type="http://schemas.openxmlformats.org/officeDocument/2006/relationships/tags" Target="../tags/tag58.xml"/><Relationship Id="rId14" Type="http://schemas.openxmlformats.org/officeDocument/2006/relationships/tags" Target="../tags/tag59.xml"/><Relationship Id="rId15" Type="http://schemas.openxmlformats.org/officeDocument/2006/relationships/tags" Target="../tags/tag60.xml"/><Relationship Id="rId16" Type="http://schemas.openxmlformats.org/officeDocument/2006/relationships/tags" Target="../tags/tag61.xml"/><Relationship Id="rId17" Type="http://schemas.openxmlformats.org/officeDocument/2006/relationships/tags" Target="../tags/tag62.xml"/><Relationship Id="rId18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159.xml"/><Relationship Id="rId13" Type="http://schemas.openxmlformats.org/officeDocument/2006/relationships/image" Target="../media/image4.png"/><Relationship Id="rId14" Type="http://schemas.openxmlformats.org/officeDocument/2006/relationships/tags" Target="../tags/tag160.xml"/><Relationship Id="rId15" Type="http://schemas.openxmlformats.org/officeDocument/2006/relationships/image" Target="../media/image5.png"/><Relationship Id="rId16" Type="http://schemas.openxmlformats.org/officeDocument/2006/relationships/tags" Target="../tags/tag161.xml"/><Relationship Id="rId17" Type="http://schemas.openxmlformats.org/officeDocument/2006/relationships/tags" Target="../tags/tag162.xml"/><Relationship Id="rId18" Type="http://schemas.openxmlformats.org/officeDocument/2006/relationships/tags" Target="../tags/tag163.xml"/><Relationship Id="rId19" Type="http://schemas.openxmlformats.org/officeDocument/2006/relationships/tags" Target="../tags/tag164.xml"/><Relationship Id="rId20" Type="http://schemas.openxmlformats.org/officeDocument/2006/relationships/tags" Target="../tags/tag165.xml"/><Relationship Id="rId21" Type="http://schemas.openxmlformats.org/officeDocument/2006/relationships/tags" Target="../tags/tag166.xml"/><Relationship Id="rId22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  <p:custDataLst>
      <p:tags r:id="rId17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>
            <p:custDataLst>
              <p:tags r:id="rId12"/>
            </p:custDataLst>
          </p:nvPr>
        </p:nvPicPr>
        <p:blipFill rotWithShape="1">
          <a:blip r:embed="rId13"/>
          <a:srcRect/>
          <a:stretch>
            <a:fillRect/>
          </a:stretch>
        </p:blipFill>
        <p:spPr>
          <a:xfrm rot="10522852" flipH="1">
            <a:off x="-73660" y="-86360"/>
            <a:ext cx="2339975" cy="889635"/>
          </a:xfrm>
          <a:custGeom>
            <a:avLst/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1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pic>
        <p:nvPicPr>
          <p:cNvPr id="6" name="图片 5"/>
          <p:cNvPicPr>
            <a:picLocks noChangeAspect="1"/>
          </p:cNvPicPr>
          <p:nvPr>
            <p:custDataLst>
              <p:tags r:id="rId14"/>
            </p:custDataLst>
          </p:nvPr>
        </p:nvPicPr>
        <p:blipFill rotWithShape="1">
          <a:blip r:embed="rId15"/>
          <a:srcRect/>
          <a:stretch>
            <a:fillRect/>
          </a:stretch>
        </p:blipFill>
        <p:spPr>
          <a:xfrm flipH="1" flipV="1">
            <a:off x="10700385" y="0"/>
            <a:ext cx="1491615" cy="1223645"/>
          </a:xfrm>
          <a:prstGeom prst="rect">
            <a:avLst/>
          </a:prstGeom>
        </p:spPr>
      </p:pic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AC1B7B3F-A56B-4310-A966-BD55D80449F1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3127340-2293-49D2-96F1-6E7BF0C8FD9C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占位符 8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838200" y="391003"/>
            <a:ext cx="10515600" cy="530927"/>
          </a:xfrm>
          <a:prstGeom prst="rect">
            <a:avLst/>
          </a:prstGeom>
          <a:noFill/>
        </p:spPr>
        <p:txBody>
          <a:bodyPr vert="horz" wrap="square" lIns="91440" tIns="0" rIns="91440" bIns="0" rtlCol="0" anchor="b" anchorCtr="0">
            <a:normAutofit/>
          </a:bodyPr>
          <a:lstStyle/>
          <a:p>
            <a:pPr marL="0" marR="0" lvl="0" fontAlgn="auto">
              <a:lnSpc>
                <a:spcPct val="110000"/>
              </a:lnSpc>
              <a:buClrTx/>
              <a:buSzTx/>
              <a:buFontTx/>
            </a:pPr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10" name="文本占位符 9"/>
          <p:cNvSpPr>
            <a:spLocks noGrp="1"/>
          </p:cNvSpPr>
          <p:nvPr>
            <p:ph type="body" idx="1"/>
            <p:custDataLst>
              <p:tags r:id="rId20"/>
            </p:custDataLst>
          </p:nvPr>
        </p:nvSpPr>
        <p:spPr>
          <a:xfrm>
            <a:off x="838200" y="1052423"/>
            <a:ext cx="10515600" cy="512454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/>
          <a:p>
            <a:pPr marR="0" lvl="0" fontAlgn="auto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Font typeface="Wingdings" panose="05000000000000000000" pitchFamily="2" charset="2"/>
              <a:buChar char="¢"/>
            </a:pPr>
            <a:r>
              <a:rPr lang="zh-CN" altLang="en-US"/>
              <a:t>单击此处编辑母版文本样式</a:t>
            </a:r>
            <a:endParaRPr lang="zh-CN" altLang="en-US"/>
          </a:p>
          <a:p>
            <a:pPr marR="0" lvl="1" fontAlgn="auto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  <a:tabLst>
                <a:tab pos="1609725" algn="l"/>
              </a:tabLst>
            </a:pPr>
            <a:r>
              <a:rPr lang="zh-CN" altLang="en-US"/>
              <a:t>二级</a:t>
            </a:r>
            <a:endParaRPr lang="zh-CN" altLang="en-US"/>
          </a:p>
          <a:p>
            <a:pPr marR="0" lvl="2" fontAlgn="auto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</a:pPr>
            <a:r>
              <a:rPr lang="zh-CN" altLang="en-US"/>
              <a:t>三级</a:t>
            </a:r>
            <a:endParaRPr lang="zh-CN" altLang="en-US"/>
          </a:p>
          <a:p>
            <a:pPr marR="0" lvl="3" fontAlgn="auto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</a:pPr>
            <a:r>
              <a:rPr lang="zh-CN" altLang="en-US"/>
              <a:t>四级</a:t>
            </a:r>
            <a:endParaRPr lang="zh-CN" altLang="en-US"/>
          </a:p>
          <a:p>
            <a:pPr marR="0" lvl="4" fontAlgn="auto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</a:pPr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2" name="KSO_TEMPLATE" hidden="1"/>
          <p:cNvSpPr/>
          <p:nvPr userDrawn="1">
            <p:custDataLst>
              <p:tags r:id="rId21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  <a:solidFill>
            <a:srgbClr val="A1D6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dirty="0">
              <a:solidFill>
                <a:schemeClr val="bg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0" lang="zh-CN" altLang="en-US" sz="3200" b="0" i="0" u="none" strike="noStrike" kern="1200" cap="none" spc="0" normalizeH="0" baseline="0" dirty="0" smtClean="0">
          <a:solidFill>
            <a:schemeClr val="accent1"/>
          </a:solidFill>
          <a:latin typeface="+mj-ea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0" lang="zh-CN" altLang="en-US" sz="1800" b="0" i="0" u="none" strike="noStrike" kern="1200" cap="none" spc="150" normalizeH="0" baseline="0" smtClean="0">
          <a:ln>
            <a:noFill/>
            <a:prstDash val="sysDot"/>
          </a:ln>
          <a:solidFill>
            <a:schemeClr val="tx1"/>
          </a:solidFill>
          <a:uFillTx/>
          <a:latin typeface="+mn-ea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0" lang="zh-CN" altLang="en-US" sz="1600" b="0" i="0" u="none" strike="noStrike" kern="1200" cap="none" spc="150" normalizeH="0" baseline="0" smtClean="0">
          <a:solidFill>
            <a:schemeClr val="tx1">
              <a:lumMod val="65000"/>
              <a:lumOff val="35000"/>
            </a:schemeClr>
          </a:solidFill>
          <a:uFillTx/>
          <a:latin typeface="+mn-ea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0" lang="zh-CN" altLang="en-US" sz="1600" b="0" i="0" u="none" strike="noStrike" kern="1200" cap="none" spc="150" normalizeH="0" baseline="0" smtClean="0">
          <a:solidFill>
            <a:schemeClr val="tx1">
              <a:lumMod val="65000"/>
              <a:lumOff val="35000"/>
            </a:schemeClr>
          </a:solidFill>
          <a:uFillTx/>
          <a:latin typeface="+mn-ea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0" lang="zh-CN" altLang="en-US" sz="1400" b="0" i="0" u="none" strike="noStrike" kern="1200" cap="none" spc="150" normalizeH="0" baseline="0" smtClean="0">
          <a:solidFill>
            <a:schemeClr val="tx1">
              <a:lumMod val="65000"/>
              <a:lumOff val="35000"/>
            </a:schemeClr>
          </a:solidFill>
          <a:uFillTx/>
          <a:latin typeface="+mn-ea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0" lang="zh-CN" altLang="en-US" sz="1400" b="0" i="0" u="none" strike="noStrike" kern="1200" cap="none" spc="150" normalizeH="0" baseline="0" smtClean="0">
          <a:solidFill>
            <a:schemeClr val="tx1">
              <a:lumMod val="65000"/>
              <a:lumOff val="35000"/>
            </a:schemeClr>
          </a:solidFill>
          <a:uFillTx/>
          <a:latin typeface="+mn-ea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167.xml"/><Relationship Id="rId2" Type="http://schemas.openxmlformats.org/officeDocument/2006/relationships/tags" Target="../tags/tag168.xml"/><Relationship Id="rId3" Type="http://schemas.openxmlformats.org/officeDocument/2006/relationships/tags" Target="../tags/tag169.xml"/><Relationship Id="rId4" Type="http://schemas.openxmlformats.org/officeDocument/2006/relationships/tags" Target="../tags/tag170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71.xml"/><Relationship Id="rId2" Type="http://schemas.openxmlformats.org/officeDocument/2006/relationships/tags" Target="../tags/tag172.xml"/><Relationship Id="rId3" Type="http://schemas.openxmlformats.org/officeDocument/2006/relationships/tags" Target="../tags/tag173.xml"/><Relationship Id="rId4" Type="http://schemas.openxmlformats.org/officeDocument/2006/relationships/tags" Target="../tags/tag174.xml"/><Relationship Id="rId5" Type="http://schemas.openxmlformats.org/officeDocument/2006/relationships/tags" Target="../tags/tag175.xml"/><Relationship Id="rId6" Type="http://schemas.openxmlformats.org/officeDocument/2006/relationships/tags" Target="../tags/tag176.xml"/><Relationship Id="rId7" Type="http://schemas.openxmlformats.org/officeDocument/2006/relationships/tags" Target="../tags/tag177.xml"/><Relationship Id="rId8" Type="http://schemas.openxmlformats.org/officeDocument/2006/relationships/tags" Target="../tags/tag178.xml"/><Relationship Id="rId9" Type="http://schemas.openxmlformats.org/officeDocument/2006/relationships/tags" Target="../tags/tag179.xml"/><Relationship Id="rId10" Type="http://schemas.openxmlformats.org/officeDocument/2006/relationships/tags" Target="../tags/tag180.xml"/><Relationship Id="rId11" Type="http://schemas.openxmlformats.org/officeDocument/2006/relationships/tags" Target="../tags/tag181.xml"/><Relationship Id="rId12" Type="http://schemas.openxmlformats.org/officeDocument/2006/relationships/tags" Target="../tags/tag182.xml"/><Relationship Id="rId13" Type="http://schemas.openxmlformats.org/officeDocument/2006/relationships/tags" Target="../tags/tag183.xml"/><Relationship Id="rId14" Type="http://schemas.openxmlformats.org/officeDocument/2006/relationships/tags" Target="../tags/tag184.xml"/><Relationship Id="rId15" Type="http://schemas.openxmlformats.org/officeDocument/2006/relationships/tags" Target="../tags/tag185.xml"/><Relationship Id="rId16" Type="http://schemas.openxmlformats.org/officeDocument/2006/relationships/tags" Target="../tags/tag186.xml"/><Relationship Id="rId17" Type="http://schemas.openxmlformats.org/officeDocument/2006/relationships/tags" Target="../tags/tag187.xml"/><Relationship Id="rId18" Type="http://schemas.openxmlformats.org/officeDocument/2006/relationships/tags" Target="../tags/tag188.xml"/><Relationship Id="rId19" Type="http://schemas.openxmlformats.org/officeDocument/2006/relationships/tags" Target="../tags/tag189.xml"/><Relationship Id="rId20" Type="http://schemas.openxmlformats.org/officeDocument/2006/relationships/tags" Target="../tags/tag190.xml"/><Relationship Id="rId21" Type="http://schemas.openxmlformats.org/officeDocument/2006/relationships/tags" Target="../tags/tag191.xml"/><Relationship Id="rId22" Type="http://schemas.openxmlformats.org/officeDocument/2006/relationships/slideLayout" Target="../slideLayouts/slideLayout14.xml"/><Relationship Id="rId23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92.xml"/><Relationship Id="rId2" Type="http://schemas.openxmlformats.org/officeDocument/2006/relationships/tags" Target="../tags/tag193.xml"/><Relationship Id="rId3" Type="http://schemas.openxmlformats.org/officeDocument/2006/relationships/tags" Target="../tags/tag194.xml"/><Relationship Id="rId4" Type="http://schemas.openxmlformats.org/officeDocument/2006/relationships/tags" Target="../tags/tag195.xml"/><Relationship Id="rId5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96.xml"/><Relationship Id="rId2" Type="http://schemas.openxmlformats.org/officeDocument/2006/relationships/tags" Target="../tags/tag197.xml"/><Relationship Id="rId3" Type="http://schemas.openxmlformats.org/officeDocument/2006/relationships/tags" Target="../tags/tag198.xml"/><Relationship Id="rId4" Type="http://schemas.openxmlformats.org/officeDocument/2006/relationships/tags" Target="../tags/tag199.xml"/><Relationship Id="rId5" Type="http://schemas.openxmlformats.org/officeDocument/2006/relationships/tags" Target="../tags/tag200.xml"/><Relationship Id="rId6" Type="http://schemas.openxmlformats.org/officeDocument/2006/relationships/tags" Target="../tags/tag201.xml"/><Relationship Id="rId7" Type="http://schemas.openxmlformats.org/officeDocument/2006/relationships/tags" Target="../tags/tag202.xml"/><Relationship Id="rId8" Type="http://schemas.openxmlformats.org/officeDocument/2006/relationships/tags" Target="../tags/tag203.xml"/><Relationship Id="rId9" Type="http://schemas.openxmlformats.org/officeDocument/2006/relationships/tags" Target="../tags/tag204.xml"/><Relationship Id="rId10" Type="http://schemas.openxmlformats.org/officeDocument/2006/relationships/tags" Target="../tags/tag205.xml"/><Relationship Id="rId11" Type="http://schemas.openxmlformats.org/officeDocument/2006/relationships/tags" Target="../tags/tag206.xml"/><Relationship Id="rId12" Type="http://schemas.openxmlformats.org/officeDocument/2006/relationships/tags" Target="../tags/tag207.xml"/><Relationship Id="rId13" Type="http://schemas.openxmlformats.org/officeDocument/2006/relationships/tags" Target="../tags/tag208.xml"/><Relationship Id="rId14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209.xml"/><Relationship Id="rId2" Type="http://schemas.openxmlformats.org/officeDocument/2006/relationships/tags" Target="../tags/tag210.xml"/><Relationship Id="rId3" Type="http://schemas.openxmlformats.org/officeDocument/2006/relationships/tags" Target="../tags/tag211.xml"/><Relationship Id="rId4" Type="http://schemas.openxmlformats.org/officeDocument/2006/relationships/tags" Target="../tags/tag212.xml"/><Relationship Id="rId5" Type="http://schemas.openxmlformats.org/officeDocument/2006/relationships/tags" Target="../tags/tag213.xml"/><Relationship Id="rId6" Type="http://schemas.openxmlformats.org/officeDocument/2006/relationships/tags" Target="../tags/tag214.xml"/><Relationship Id="rId7" Type="http://schemas.openxmlformats.org/officeDocument/2006/relationships/tags" Target="../tags/tag215.xml"/><Relationship Id="rId8" Type="http://schemas.openxmlformats.org/officeDocument/2006/relationships/tags" Target="../tags/tag216.xml"/><Relationship Id="rId9" Type="http://schemas.openxmlformats.org/officeDocument/2006/relationships/tags" Target="../tags/tag217.xml"/><Relationship Id="rId10" Type="http://schemas.openxmlformats.org/officeDocument/2006/relationships/tags" Target="../tags/tag218.xml"/><Relationship Id="rId11" Type="http://schemas.openxmlformats.org/officeDocument/2006/relationships/tags" Target="../tags/tag219.xml"/><Relationship Id="rId12" Type="http://schemas.openxmlformats.org/officeDocument/2006/relationships/tags" Target="../tags/tag220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221.xml"/><Relationship Id="rId2" Type="http://schemas.openxmlformats.org/officeDocument/2006/relationships/tags" Target="../tags/tag222.xml"/><Relationship Id="rId3" Type="http://schemas.openxmlformats.org/officeDocument/2006/relationships/tags" Target="../tags/tag223.xml"/><Relationship Id="rId4" Type="http://schemas.openxmlformats.org/officeDocument/2006/relationships/tags" Target="../tags/tag224.xml"/><Relationship Id="rId5" Type="http://schemas.openxmlformats.org/officeDocument/2006/relationships/tags" Target="../tags/tag225.xml"/><Relationship Id="rId6" Type="http://schemas.openxmlformats.org/officeDocument/2006/relationships/tags" Target="../tags/tag226.xml"/><Relationship Id="rId7" Type="http://schemas.openxmlformats.org/officeDocument/2006/relationships/tags" Target="../tags/tag227.xml"/><Relationship Id="rId8" Type="http://schemas.openxmlformats.org/officeDocument/2006/relationships/tags" Target="../tags/tag228.xml"/><Relationship Id="rId9" Type="http://schemas.openxmlformats.org/officeDocument/2006/relationships/tags" Target="../tags/tag229.xml"/><Relationship Id="rId10" Type="http://schemas.openxmlformats.org/officeDocument/2006/relationships/tags" Target="../tags/tag230.xml"/><Relationship Id="rId11" Type="http://schemas.openxmlformats.org/officeDocument/2006/relationships/tags" Target="../tags/tag231.xml"/><Relationship Id="rId12" Type="http://schemas.openxmlformats.org/officeDocument/2006/relationships/tags" Target="../tags/tag232.xml"/><Relationship Id="rId13" Type="http://schemas.openxmlformats.org/officeDocument/2006/relationships/tags" Target="../tags/tag233.xml"/><Relationship Id="rId14" Type="http://schemas.openxmlformats.org/officeDocument/2006/relationships/tags" Target="../tags/tag234.xml"/><Relationship Id="rId15" Type="http://schemas.openxmlformats.org/officeDocument/2006/relationships/tags" Target="../tags/tag235.xml"/><Relationship Id="rId16" Type="http://schemas.openxmlformats.org/officeDocument/2006/relationships/tags" Target="../tags/tag236.xml"/><Relationship Id="rId17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237.xml"/><Relationship Id="rId2" Type="http://schemas.openxmlformats.org/officeDocument/2006/relationships/tags" Target="../tags/tag238.xml"/><Relationship Id="rId3" Type="http://schemas.openxmlformats.org/officeDocument/2006/relationships/tags" Target="../tags/tag239.xml"/><Relationship Id="rId4" Type="http://schemas.openxmlformats.org/officeDocument/2006/relationships/tags" Target="../tags/tag240.xml"/><Relationship Id="rId5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241.xml"/><Relationship Id="rId2" Type="http://schemas.openxmlformats.org/officeDocument/2006/relationships/tags" Target="../tags/tag242.xml"/><Relationship Id="rId3" Type="http://schemas.openxmlformats.org/officeDocument/2006/relationships/tags" Target="../tags/tag243.xml"/><Relationship Id="rId4" Type="http://schemas.openxmlformats.org/officeDocument/2006/relationships/tags" Target="../tags/tag244.xml"/><Relationship Id="rId5" Type="http://schemas.openxmlformats.org/officeDocument/2006/relationships/tags" Target="../tags/tag245.xml"/><Relationship Id="rId6" Type="http://schemas.openxmlformats.org/officeDocument/2006/relationships/tags" Target="../tags/tag246.xml"/><Relationship Id="rId7" Type="http://schemas.openxmlformats.org/officeDocument/2006/relationships/tags" Target="../tags/tag247.xml"/><Relationship Id="rId8" Type="http://schemas.openxmlformats.org/officeDocument/2006/relationships/tags" Target="../tags/tag248.xml"/><Relationship Id="rId9" Type="http://schemas.openxmlformats.org/officeDocument/2006/relationships/tags" Target="../tags/tag249.xml"/><Relationship Id="rId10" Type="http://schemas.openxmlformats.org/officeDocument/2006/relationships/tags" Target="../tags/tag250.xml"/><Relationship Id="rId11" Type="http://schemas.openxmlformats.org/officeDocument/2006/relationships/tags" Target="../tags/tag251.xml"/><Relationship Id="rId12" Type="http://schemas.openxmlformats.org/officeDocument/2006/relationships/tags" Target="../tags/tag252.xml"/><Relationship Id="rId13" Type="http://schemas.openxmlformats.org/officeDocument/2006/relationships/tags" Target="../tags/tag253.xml"/><Relationship Id="rId14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254.xml"/><Relationship Id="rId2" Type="http://schemas.openxmlformats.org/officeDocument/2006/relationships/tags" Target="../tags/tag255.xml"/><Relationship Id="rId3" Type="http://schemas.openxmlformats.org/officeDocument/2006/relationships/tags" Target="../tags/tag256.xml"/><Relationship Id="rId4" Type="http://schemas.openxmlformats.org/officeDocument/2006/relationships/tags" Target="../tags/tag257.xml"/><Relationship Id="rId5" Type="http://schemas.openxmlformats.org/officeDocument/2006/relationships/tags" Target="../tags/tag258.xml"/><Relationship Id="rId6" Type="http://schemas.openxmlformats.org/officeDocument/2006/relationships/tags" Target="../tags/tag259.xml"/><Relationship Id="rId7" Type="http://schemas.openxmlformats.org/officeDocument/2006/relationships/tags" Target="../tags/tag260.xml"/><Relationship Id="rId8" Type="http://schemas.openxmlformats.org/officeDocument/2006/relationships/tags" Target="../tags/tag261.xml"/><Relationship Id="rId9" Type="http://schemas.openxmlformats.org/officeDocument/2006/relationships/tags" Target="../tags/tag262.xml"/><Relationship Id="rId10" Type="http://schemas.openxmlformats.org/officeDocument/2006/relationships/tags" Target="../tags/tag263.xml"/><Relationship Id="rId11" Type="http://schemas.openxmlformats.org/officeDocument/2006/relationships/tags" Target="../tags/tag264.xml"/><Relationship Id="rId12" Type="http://schemas.openxmlformats.org/officeDocument/2006/relationships/tags" Target="../tags/tag265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266.xml"/><Relationship Id="rId2" Type="http://schemas.openxmlformats.org/officeDocument/2006/relationships/tags" Target="../tags/tag267.xml"/><Relationship Id="rId3" Type="http://schemas.openxmlformats.org/officeDocument/2006/relationships/tags" Target="../tags/tag268.xml"/><Relationship Id="rId4" Type="http://schemas.openxmlformats.org/officeDocument/2006/relationships/tags" Target="../tags/tag269.xml"/><Relationship Id="rId5" Type="http://schemas.openxmlformats.org/officeDocument/2006/relationships/tags" Target="../tags/tag270.xml"/><Relationship Id="rId6" Type="http://schemas.openxmlformats.org/officeDocument/2006/relationships/tags" Target="../tags/tag271.xml"/><Relationship Id="rId7" Type="http://schemas.openxmlformats.org/officeDocument/2006/relationships/tags" Target="../tags/tag272.xml"/><Relationship Id="rId8" Type="http://schemas.openxmlformats.org/officeDocument/2006/relationships/tags" Target="../tags/tag273.xml"/><Relationship Id="rId9" Type="http://schemas.openxmlformats.org/officeDocument/2006/relationships/tags" Target="../tags/tag274.xml"/><Relationship Id="rId10" Type="http://schemas.openxmlformats.org/officeDocument/2006/relationships/tags" Target="../tags/tag275.xml"/><Relationship Id="rId11" Type="http://schemas.openxmlformats.org/officeDocument/2006/relationships/tags" Target="../tags/tag276.xml"/><Relationship Id="rId12" Type="http://schemas.openxmlformats.org/officeDocument/2006/relationships/tags" Target="../tags/tag277.xml"/><Relationship Id="rId13" Type="http://schemas.openxmlformats.org/officeDocument/2006/relationships/tags" Target="../tags/tag278.xml"/><Relationship Id="rId14" Type="http://schemas.openxmlformats.org/officeDocument/2006/relationships/tags" Target="../tags/tag279.xml"/><Relationship Id="rId15" Type="http://schemas.openxmlformats.org/officeDocument/2006/relationships/tags" Target="../tags/tag280.xml"/><Relationship Id="rId16" Type="http://schemas.openxmlformats.org/officeDocument/2006/relationships/tags" Target="../tags/tag281.xml"/><Relationship Id="rId17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82.xml"/><Relationship Id="rId2" Type="http://schemas.openxmlformats.org/officeDocument/2006/relationships/tags" Target="../tags/tag283.xml"/><Relationship Id="rId3" Type="http://schemas.openxmlformats.org/officeDocument/2006/relationships/tags" Target="../tags/tag284.xml"/><Relationship Id="rId4" Type="http://schemas.openxmlformats.org/officeDocument/2006/relationships/tags" Target="../tags/tag285.xml"/><Relationship Id="rId5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86.xml"/><Relationship Id="rId2" Type="http://schemas.openxmlformats.org/officeDocument/2006/relationships/tags" Target="../tags/tag287.xml"/><Relationship Id="rId3" Type="http://schemas.openxmlformats.org/officeDocument/2006/relationships/tags" Target="../tags/tag288.xml"/><Relationship Id="rId4" Type="http://schemas.openxmlformats.org/officeDocument/2006/relationships/tags" Target="../tags/tag289.xml"/><Relationship Id="rId5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90.xml"/><Relationship Id="rId2" Type="http://schemas.openxmlformats.org/officeDocument/2006/relationships/tags" Target="../tags/tag291.xml"/><Relationship Id="rId3" Type="http://schemas.openxmlformats.org/officeDocument/2006/relationships/tags" Target="../tags/tag292.xml"/><Relationship Id="rId4" Type="http://schemas.openxmlformats.org/officeDocument/2006/relationships/tags" Target="../tags/tag293.xml"/><Relationship Id="rId5" Type="http://schemas.openxmlformats.org/officeDocument/2006/relationships/tags" Target="../tags/tag294.xml"/><Relationship Id="rId6" Type="http://schemas.openxmlformats.org/officeDocument/2006/relationships/tags" Target="../tags/tag295.xml"/><Relationship Id="rId7" Type="http://schemas.openxmlformats.org/officeDocument/2006/relationships/tags" Target="../tags/tag296.xml"/><Relationship Id="rId8" Type="http://schemas.openxmlformats.org/officeDocument/2006/relationships/tags" Target="../tags/tag297.xml"/><Relationship Id="rId9" Type="http://schemas.openxmlformats.org/officeDocument/2006/relationships/tags" Target="../tags/tag298.xml"/><Relationship Id="rId10" Type="http://schemas.openxmlformats.org/officeDocument/2006/relationships/tags" Target="../tags/tag299.xml"/><Relationship Id="rId11" Type="http://schemas.openxmlformats.org/officeDocument/2006/relationships/tags" Target="../tags/tag300.xml"/><Relationship Id="rId12" Type="http://schemas.openxmlformats.org/officeDocument/2006/relationships/tags" Target="../tags/tag301.xml"/><Relationship Id="rId13" Type="http://schemas.openxmlformats.org/officeDocument/2006/relationships/tags" Target="../tags/tag302.xml"/><Relationship Id="rId14" Type="http://schemas.openxmlformats.org/officeDocument/2006/relationships/tags" Target="../tags/tag303.xml"/><Relationship Id="rId15" Type="http://schemas.openxmlformats.org/officeDocument/2006/relationships/tags" Target="../tags/tag304.xml"/><Relationship Id="rId16" Type="http://schemas.openxmlformats.org/officeDocument/2006/relationships/tags" Target="../tags/tag305.xml"/><Relationship Id="rId17" Type="http://schemas.openxmlformats.org/officeDocument/2006/relationships/tags" Target="../tags/tag306.xml"/><Relationship Id="rId18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307.xml"/><Relationship Id="rId2" Type="http://schemas.openxmlformats.org/officeDocument/2006/relationships/tags" Target="../tags/tag308.xml"/><Relationship Id="rId3" Type="http://schemas.openxmlformats.org/officeDocument/2006/relationships/tags" Target="../tags/tag309.xml"/><Relationship Id="rId4" Type="http://schemas.openxmlformats.org/officeDocument/2006/relationships/tags" Target="../tags/tag310.xml"/><Relationship Id="rId5" Type="http://schemas.openxmlformats.org/officeDocument/2006/relationships/tags" Target="../tags/tag311.xml"/><Relationship Id="rId6" Type="http://schemas.openxmlformats.org/officeDocument/2006/relationships/tags" Target="../tags/tag312.xml"/><Relationship Id="rId7" Type="http://schemas.openxmlformats.org/officeDocument/2006/relationships/tags" Target="../tags/tag313.xml"/><Relationship Id="rId8" Type="http://schemas.openxmlformats.org/officeDocument/2006/relationships/tags" Target="../tags/tag314.xml"/><Relationship Id="rId9" Type="http://schemas.openxmlformats.org/officeDocument/2006/relationships/tags" Target="../tags/tag315.xml"/><Relationship Id="rId10" Type="http://schemas.openxmlformats.org/officeDocument/2006/relationships/tags" Target="../tags/tag316.xml"/><Relationship Id="rId11" Type="http://schemas.openxmlformats.org/officeDocument/2006/relationships/tags" Target="../tags/tag317.xml"/><Relationship Id="rId12" Type="http://schemas.openxmlformats.org/officeDocument/2006/relationships/tags" Target="../tags/tag318.xml"/><Relationship Id="rId13" Type="http://schemas.openxmlformats.org/officeDocument/2006/relationships/tags" Target="../tags/tag319.xml"/><Relationship Id="rId14" Type="http://schemas.openxmlformats.org/officeDocument/2006/relationships/tags" Target="../tags/tag320.xml"/><Relationship Id="rId15" Type="http://schemas.openxmlformats.org/officeDocument/2006/relationships/tags" Target="../tags/tag321.xml"/><Relationship Id="rId16" Type="http://schemas.openxmlformats.org/officeDocument/2006/relationships/tags" Target="../tags/tag322.xml"/><Relationship Id="rId17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323.xml"/><Relationship Id="rId2" Type="http://schemas.openxmlformats.org/officeDocument/2006/relationships/tags" Target="../tags/tag324.xml"/><Relationship Id="rId3" Type="http://schemas.openxmlformats.org/officeDocument/2006/relationships/tags" Target="../tags/tag325.xml"/><Relationship Id="rId4" Type="http://schemas.openxmlformats.org/officeDocument/2006/relationships/tags" Target="../tags/tag326.xml"/><Relationship Id="rId5" Type="http://schemas.openxmlformats.org/officeDocument/2006/relationships/tags" Target="../tags/tag327.xml"/><Relationship Id="rId6" Type="http://schemas.openxmlformats.org/officeDocument/2006/relationships/tags" Target="../tags/tag328.xml"/><Relationship Id="rId7" Type="http://schemas.openxmlformats.org/officeDocument/2006/relationships/tags" Target="../tags/tag329.xml"/><Relationship Id="rId8" Type="http://schemas.openxmlformats.org/officeDocument/2006/relationships/tags" Target="../tags/tag330.xml"/><Relationship Id="rId9" Type="http://schemas.openxmlformats.org/officeDocument/2006/relationships/tags" Target="../tags/tag331.xml"/><Relationship Id="rId10" Type="http://schemas.openxmlformats.org/officeDocument/2006/relationships/tags" Target="../tags/tag332.xml"/><Relationship Id="rId11" Type="http://schemas.openxmlformats.org/officeDocument/2006/relationships/tags" Target="../tags/tag333.xml"/><Relationship Id="rId12" Type="http://schemas.openxmlformats.org/officeDocument/2006/relationships/tags" Target="../tags/tag334.xml"/><Relationship Id="rId13" Type="http://schemas.openxmlformats.org/officeDocument/2006/relationships/tags" Target="../tags/tag335.xml"/><Relationship Id="rId14" Type="http://schemas.openxmlformats.org/officeDocument/2006/relationships/tags" Target="../tags/tag336.xml"/><Relationship Id="rId15" Type="http://schemas.openxmlformats.org/officeDocument/2006/relationships/tags" Target="../tags/tag337.xml"/><Relationship Id="rId16" Type="http://schemas.openxmlformats.org/officeDocument/2006/relationships/tags" Target="../tags/tag338.xml"/><Relationship Id="rId17" Type="http://schemas.openxmlformats.org/officeDocument/2006/relationships/tags" Target="../tags/tag339.xml"/><Relationship Id="rId18" Type="http://schemas.openxmlformats.org/officeDocument/2006/relationships/tags" Target="../tags/tag340.xml"/><Relationship Id="rId19" Type="http://schemas.openxmlformats.org/officeDocument/2006/relationships/tags" Target="../tags/tag341.xml"/><Relationship Id="rId20" Type="http://schemas.openxmlformats.org/officeDocument/2006/relationships/tags" Target="../tags/tag342.xml"/><Relationship Id="rId21" Type="http://schemas.openxmlformats.org/officeDocument/2006/relationships/tags" Target="../tags/tag343.xml"/><Relationship Id="rId22" Type="http://schemas.openxmlformats.org/officeDocument/2006/relationships/tags" Target="../tags/tag344.xml"/><Relationship Id="rId23" Type="http://schemas.openxmlformats.org/officeDocument/2006/relationships/tags" Target="../tags/tag345.xml"/><Relationship Id="rId24" Type="http://schemas.openxmlformats.org/officeDocument/2006/relationships/tags" Target="../tags/tag346.xml"/><Relationship Id="rId25" Type="http://schemas.openxmlformats.org/officeDocument/2006/relationships/tags" Target="../tags/tag347.xml"/><Relationship Id="rId26" Type="http://schemas.openxmlformats.org/officeDocument/2006/relationships/tags" Target="../tags/tag348.xml"/><Relationship Id="rId27" Type="http://schemas.openxmlformats.org/officeDocument/2006/relationships/tags" Target="../tags/tag349.xml"/><Relationship Id="rId28" Type="http://schemas.openxmlformats.org/officeDocument/2006/relationships/tags" Target="../tags/tag350.xml"/><Relationship Id="rId29" Type="http://schemas.openxmlformats.org/officeDocument/2006/relationships/tags" Target="../tags/tag351.xml"/><Relationship Id="rId30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352.xml"/><Relationship Id="rId2" Type="http://schemas.openxmlformats.org/officeDocument/2006/relationships/tags" Target="../tags/tag353.xml"/><Relationship Id="rId3" Type="http://schemas.openxmlformats.org/officeDocument/2006/relationships/tags" Target="../tags/tag354.xml"/><Relationship Id="rId4" Type="http://schemas.openxmlformats.org/officeDocument/2006/relationships/tags" Target="../tags/tag355.xml"/><Relationship Id="rId5" Type="http://schemas.openxmlformats.org/officeDocument/2006/relationships/tags" Target="../tags/tag356.xml"/><Relationship Id="rId6" Type="http://schemas.openxmlformats.org/officeDocument/2006/relationships/tags" Target="../tags/tag357.xml"/><Relationship Id="rId7" Type="http://schemas.openxmlformats.org/officeDocument/2006/relationships/tags" Target="../tags/tag358.xml"/><Relationship Id="rId8" Type="http://schemas.openxmlformats.org/officeDocument/2006/relationships/tags" Target="../tags/tag359.xml"/><Relationship Id="rId9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360.xml"/><Relationship Id="rId2" Type="http://schemas.openxmlformats.org/officeDocument/2006/relationships/tags" Target="../tags/tag361.xml"/><Relationship Id="rId3" Type="http://schemas.openxmlformats.org/officeDocument/2006/relationships/tags" Target="../tags/tag362.xml"/><Relationship Id="rId4" Type="http://schemas.openxmlformats.org/officeDocument/2006/relationships/tags" Target="../tags/tag363.xml"/><Relationship Id="rId5" Type="http://schemas.openxmlformats.org/officeDocument/2006/relationships/slideLayout" Target="../slideLayouts/slideLayout15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364.xml"/><Relationship Id="rId2" Type="http://schemas.openxmlformats.org/officeDocument/2006/relationships/tags" Target="../tags/tag365.xml"/><Relationship Id="rId3" Type="http://schemas.openxmlformats.org/officeDocument/2006/relationships/tags" Target="../tags/tag366.xml"/><Relationship Id="rId4" Type="http://schemas.openxmlformats.org/officeDocument/2006/relationships/tags" Target="../tags/tag367.xml"/><Relationship Id="rId5" Type="http://schemas.openxmlformats.org/officeDocument/2006/relationships/tags" Target="../tags/tag368.xml"/><Relationship Id="rId6" Type="http://schemas.openxmlformats.org/officeDocument/2006/relationships/tags" Target="../tags/tag369.xml"/><Relationship Id="rId7" Type="http://schemas.openxmlformats.org/officeDocument/2006/relationships/tags" Target="../tags/tag370.xml"/><Relationship Id="rId8" Type="http://schemas.openxmlformats.org/officeDocument/2006/relationships/tags" Target="../tags/tag371.xml"/><Relationship Id="rId9" Type="http://schemas.openxmlformats.org/officeDocument/2006/relationships/tags" Target="../tags/tag372.xml"/><Relationship Id="rId10" Type="http://schemas.openxmlformats.org/officeDocument/2006/relationships/tags" Target="../tags/tag373.xml"/><Relationship Id="rId11" Type="http://schemas.openxmlformats.org/officeDocument/2006/relationships/tags" Target="../tags/tag374.xml"/><Relationship Id="rId12" Type="http://schemas.openxmlformats.org/officeDocument/2006/relationships/tags" Target="../tags/tag375.xml"/><Relationship Id="rId13" Type="http://schemas.openxmlformats.org/officeDocument/2006/relationships/tags" Target="../tags/tag376.xml"/><Relationship Id="rId14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377.xml"/><Relationship Id="rId2" Type="http://schemas.openxmlformats.org/officeDocument/2006/relationships/tags" Target="../tags/tag378.xml"/><Relationship Id="rId3" Type="http://schemas.openxmlformats.org/officeDocument/2006/relationships/tags" Target="../tags/tag379.xml"/><Relationship Id="rId4" Type="http://schemas.openxmlformats.org/officeDocument/2006/relationships/tags" Target="../tags/tag380.xml"/><Relationship Id="rId5" Type="http://schemas.openxmlformats.org/officeDocument/2006/relationships/tags" Target="../tags/tag381.xml"/><Relationship Id="rId6" Type="http://schemas.openxmlformats.org/officeDocument/2006/relationships/tags" Target="../tags/tag382.xml"/><Relationship Id="rId7" Type="http://schemas.openxmlformats.org/officeDocument/2006/relationships/tags" Target="../tags/tag383.xml"/><Relationship Id="rId8" Type="http://schemas.openxmlformats.org/officeDocument/2006/relationships/tags" Target="../tags/tag384.xml"/><Relationship Id="rId9" Type="http://schemas.openxmlformats.org/officeDocument/2006/relationships/tags" Target="../tags/tag385.xml"/><Relationship Id="rId10" Type="http://schemas.openxmlformats.org/officeDocument/2006/relationships/tags" Target="../tags/tag386.xml"/><Relationship Id="rId11" Type="http://schemas.openxmlformats.org/officeDocument/2006/relationships/tags" Target="../tags/tag387.xml"/><Relationship Id="rId12" Type="http://schemas.openxmlformats.org/officeDocument/2006/relationships/tags" Target="../tags/tag388.xml"/><Relationship Id="rId13" Type="http://schemas.openxmlformats.org/officeDocument/2006/relationships/tags" Target="../tags/tag389.xml"/><Relationship Id="rId14" Type="http://schemas.openxmlformats.org/officeDocument/2006/relationships/tags" Target="../tags/tag390.xml"/><Relationship Id="rId15" Type="http://schemas.openxmlformats.org/officeDocument/2006/relationships/tags" Target="../tags/tag391.xml"/><Relationship Id="rId16" Type="http://schemas.openxmlformats.org/officeDocument/2006/relationships/tags" Target="../tags/tag392.xml"/><Relationship Id="rId17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393.xml"/><Relationship Id="rId2" Type="http://schemas.openxmlformats.org/officeDocument/2006/relationships/tags" Target="../tags/tag394.xml"/><Relationship Id="rId3" Type="http://schemas.openxmlformats.org/officeDocument/2006/relationships/tags" Target="../tags/tag395.xml"/><Relationship Id="rId4" Type="http://schemas.openxmlformats.org/officeDocument/2006/relationships/tags" Target="../tags/tag396.xml"/><Relationship Id="rId5" Type="http://schemas.openxmlformats.org/officeDocument/2006/relationships/tags" Target="../tags/tag397.xml"/><Relationship Id="rId6" Type="http://schemas.openxmlformats.org/officeDocument/2006/relationships/tags" Target="../tags/tag398.xml"/><Relationship Id="rId7" Type="http://schemas.openxmlformats.org/officeDocument/2006/relationships/tags" Target="../tags/tag399.xml"/><Relationship Id="rId8" Type="http://schemas.openxmlformats.org/officeDocument/2006/relationships/tags" Target="../tags/tag400.xml"/><Relationship Id="rId9" Type="http://schemas.openxmlformats.org/officeDocument/2006/relationships/tags" Target="../tags/tag401.xml"/><Relationship Id="rId10" Type="http://schemas.openxmlformats.org/officeDocument/2006/relationships/tags" Target="../tags/tag402.xml"/><Relationship Id="rId11" Type="http://schemas.openxmlformats.org/officeDocument/2006/relationships/tags" Target="../tags/tag403.xml"/><Relationship Id="rId12" Type="http://schemas.openxmlformats.org/officeDocument/2006/relationships/tags" Target="../tags/tag404.xml"/><Relationship Id="rId13" Type="http://schemas.openxmlformats.org/officeDocument/2006/relationships/tags" Target="../tags/tag405.xml"/><Relationship Id="rId14" Type="http://schemas.openxmlformats.org/officeDocument/2006/relationships/tags" Target="../tags/tag406.xml"/><Relationship Id="rId15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407.xml"/><Relationship Id="rId2" Type="http://schemas.openxmlformats.org/officeDocument/2006/relationships/tags" Target="../tags/tag408.xml"/><Relationship Id="rId3" Type="http://schemas.openxmlformats.org/officeDocument/2006/relationships/tags" Target="../tags/tag409.xml"/><Relationship Id="rId4" Type="http://schemas.openxmlformats.org/officeDocument/2006/relationships/tags" Target="../tags/tag410.xml"/><Relationship Id="rId5" Type="http://schemas.openxmlformats.org/officeDocument/2006/relationships/slideLayout" Target="../slideLayouts/slideLayout15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411.xml"/><Relationship Id="rId2" Type="http://schemas.openxmlformats.org/officeDocument/2006/relationships/tags" Target="../tags/tag412.xml"/><Relationship Id="rId3" Type="http://schemas.openxmlformats.org/officeDocument/2006/relationships/tags" Target="../tags/tag413.xml"/><Relationship Id="rId4" Type="http://schemas.openxmlformats.org/officeDocument/2006/relationships/tags" Target="../tags/tag414.xml"/><Relationship Id="rId5" Type="http://schemas.openxmlformats.org/officeDocument/2006/relationships/tags" Target="../tags/tag415.xml"/><Relationship Id="rId6" Type="http://schemas.openxmlformats.org/officeDocument/2006/relationships/tags" Target="../tags/tag416.xml"/><Relationship Id="rId7" Type="http://schemas.openxmlformats.org/officeDocument/2006/relationships/tags" Target="../tags/tag417.xml"/><Relationship Id="rId8" Type="http://schemas.openxmlformats.org/officeDocument/2006/relationships/tags" Target="../tags/tag418.xml"/><Relationship Id="rId9" Type="http://schemas.openxmlformats.org/officeDocument/2006/relationships/tags" Target="../tags/tag419.xml"/><Relationship Id="rId10" Type="http://schemas.openxmlformats.org/officeDocument/2006/relationships/tags" Target="../tags/tag420.xml"/><Relationship Id="rId11" Type="http://schemas.openxmlformats.org/officeDocument/2006/relationships/tags" Target="../tags/tag421.xml"/><Relationship Id="rId12" Type="http://schemas.openxmlformats.org/officeDocument/2006/relationships/tags" Target="../tags/tag422.xml"/><Relationship Id="rId13" Type="http://schemas.openxmlformats.org/officeDocument/2006/relationships/tags" Target="../tags/tag423.xml"/><Relationship Id="rId14" Type="http://schemas.openxmlformats.org/officeDocument/2006/relationships/tags" Target="../tags/tag424.xml"/><Relationship Id="rId15" Type="http://schemas.openxmlformats.org/officeDocument/2006/relationships/tags" Target="../tags/tag425.xml"/><Relationship Id="rId16" Type="http://schemas.openxmlformats.org/officeDocument/2006/relationships/tags" Target="../tags/tag426.xml"/><Relationship Id="rId17" Type="http://schemas.openxmlformats.org/officeDocument/2006/relationships/tags" Target="../tags/tag427.xml"/><Relationship Id="rId18" Type="http://schemas.openxmlformats.org/officeDocument/2006/relationships/tags" Target="../tags/tag428.xml"/><Relationship Id="rId19" Type="http://schemas.openxmlformats.org/officeDocument/2006/relationships/tags" Target="../tags/tag429.xml"/><Relationship Id="rId20" Type="http://schemas.openxmlformats.org/officeDocument/2006/relationships/tags" Target="../tags/tag430.xml"/><Relationship Id="rId21" Type="http://schemas.openxmlformats.org/officeDocument/2006/relationships/tags" Target="../tags/tag431.xml"/><Relationship Id="rId22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432.xml"/><Relationship Id="rId2" Type="http://schemas.openxmlformats.org/officeDocument/2006/relationships/tags" Target="../tags/tag433.xml"/><Relationship Id="rId3" Type="http://schemas.openxmlformats.org/officeDocument/2006/relationships/tags" Target="../tags/tag434.xml"/><Relationship Id="rId4" Type="http://schemas.openxmlformats.org/officeDocument/2006/relationships/tags" Target="../tags/tag435.xml"/><Relationship Id="rId5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436.xml"/><Relationship Id="rId2" Type="http://schemas.openxmlformats.org/officeDocument/2006/relationships/tags" Target="../tags/tag437.xml"/><Relationship Id="rId3" Type="http://schemas.openxmlformats.org/officeDocument/2006/relationships/tags" Target="../tags/tag438.xml"/><Relationship Id="rId4" Type="http://schemas.openxmlformats.org/officeDocument/2006/relationships/tags" Target="../tags/tag439.xml"/><Relationship Id="rId5" Type="http://schemas.openxmlformats.org/officeDocument/2006/relationships/tags" Target="../tags/tag440.xml"/><Relationship Id="rId6" Type="http://schemas.openxmlformats.org/officeDocument/2006/relationships/tags" Target="../tags/tag441.xml"/><Relationship Id="rId7" Type="http://schemas.openxmlformats.org/officeDocument/2006/relationships/tags" Target="../tags/tag442.xml"/><Relationship Id="rId8" Type="http://schemas.openxmlformats.org/officeDocument/2006/relationships/tags" Target="../tags/tag443.xml"/><Relationship Id="rId9" Type="http://schemas.openxmlformats.org/officeDocument/2006/relationships/tags" Target="../tags/tag444.xml"/><Relationship Id="rId10" Type="http://schemas.openxmlformats.org/officeDocument/2006/relationships/tags" Target="../tags/tag445.xml"/><Relationship Id="rId11" Type="http://schemas.openxmlformats.org/officeDocument/2006/relationships/tags" Target="../tags/tag446.xml"/><Relationship Id="rId12" Type="http://schemas.openxmlformats.org/officeDocument/2006/relationships/tags" Target="../tags/tag447.xml"/><Relationship Id="rId13" Type="http://schemas.openxmlformats.org/officeDocument/2006/relationships/tags" Target="../tags/tag448.xml"/><Relationship Id="rId14" Type="http://schemas.openxmlformats.org/officeDocument/2006/relationships/tags" Target="../tags/tag449.xml"/><Relationship Id="rId15" Type="http://schemas.openxmlformats.org/officeDocument/2006/relationships/tags" Target="../tags/tag450.xml"/><Relationship Id="rId16" Type="http://schemas.openxmlformats.org/officeDocument/2006/relationships/tags" Target="../tags/tag451.xml"/><Relationship Id="rId17" Type="http://schemas.openxmlformats.org/officeDocument/2006/relationships/tags" Target="../tags/tag452.xml"/><Relationship Id="rId18" Type="http://schemas.openxmlformats.org/officeDocument/2006/relationships/tags" Target="../tags/tag453.xml"/><Relationship Id="rId19" Type="http://schemas.openxmlformats.org/officeDocument/2006/relationships/tags" Target="../tags/tag454.xml"/><Relationship Id="rId20" Type="http://schemas.openxmlformats.org/officeDocument/2006/relationships/tags" Target="../tags/tag455.xml"/><Relationship Id="rId21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456.xml"/><Relationship Id="rId2" Type="http://schemas.openxmlformats.org/officeDocument/2006/relationships/tags" Target="../tags/tag457.xml"/><Relationship Id="rId3" Type="http://schemas.openxmlformats.org/officeDocument/2006/relationships/tags" Target="../tags/tag458.xml"/><Relationship Id="rId4" Type="http://schemas.openxmlformats.org/officeDocument/2006/relationships/tags" Target="../tags/tag459.xml"/><Relationship Id="rId5" Type="http://schemas.openxmlformats.org/officeDocument/2006/relationships/slideLayout" Target="../slideLayouts/slideLayout15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460.xml"/><Relationship Id="rId2" Type="http://schemas.openxmlformats.org/officeDocument/2006/relationships/tags" Target="../tags/tag461.xml"/><Relationship Id="rId3" Type="http://schemas.openxmlformats.org/officeDocument/2006/relationships/tags" Target="../tags/tag462.xml"/><Relationship Id="rId4" Type="http://schemas.openxmlformats.org/officeDocument/2006/relationships/tags" Target="../tags/tag463.xml"/><Relationship Id="rId5" Type="http://schemas.openxmlformats.org/officeDocument/2006/relationships/tags" Target="../tags/tag464.xml"/><Relationship Id="rId6" Type="http://schemas.openxmlformats.org/officeDocument/2006/relationships/tags" Target="../tags/tag465.xml"/><Relationship Id="rId7" Type="http://schemas.openxmlformats.org/officeDocument/2006/relationships/tags" Target="../tags/tag466.xml"/><Relationship Id="rId8" Type="http://schemas.openxmlformats.org/officeDocument/2006/relationships/tags" Target="../tags/tag467.xml"/><Relationship Id="rId9" Type="http://schemas.openxmlformats.org/officeDocument/2006/relationships/tags" Target="../tags/tag468.xml"/><Relationship Id="rId10" Type="http://schemas.openxmlformats.org/officeDocument/2006/relationships/tags" Target="../tags/tag469.xml"/><Relationship Id="rId11" Type="http://schemas.openxmlformats.org/officeDocument/2006/relationships/tags" Target="../tags/tag470.xml"/><Relationship Id="rId12" Type="http://schemas.openxmlformats.org/officeDocument/2006/relationships/tags" Target="../tags/tag471.xml"/><Relationship Id="rId13" Type="http://schemas.openxmlformats.org/officeDocument/2006/relationships/tags" Target="../tags/tag472.xml"/><Relationship Id="rId14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473.xml"/><Relationship Id="rId2" Type="http://schemas.openxmlformats.org/officeDocument/2006/relationships/tags" Target="../tags/tag474.xml"/><Relationship Id="rId3" Type="http://schemas.openxmlformats.org/officeDocument/2006/relationships/tags" Target="../tags/tag475.xml"/><Relationship Id="rId4" Type="http://schemas.openxmlformats.org/officeDocument/2006/relationships/tags" Target="../tags/tag476.xml"/><Relationship Id="rId5" Type="http://schemas.openxmlformats.org/officeDocument/2006/relationships/tags" Target="../tags/tag477.xml"/><Relationship Id="rId6" Type="http://schemas.openxmlformats.org/officeDocument/2006/relationships/tags" Target="../tags/tag478.xml"/><Relationship Id="rId7" Type="http://schemas.openxmlformats.org/officeDocument/2006/relationships/tags" Target="../tags/tag479.xml"/><Relationship Id="rId8" Type="http://schemas.openxmlformats.org/officeDocument/2006/relationships/tags" Target="../tags/tag480.xml"/><Relationship Id="rId9" Type="http://schemas.openxmlformats.org/officeDocument/2006/relationships/tags" Target="../tags/tag481.xml"/><Relationship Id="rId10" Type="http://schemas.openxmlformats.org/officeDocument/2006/relationships/tags" Target="../tags/tag482.xml"/><Relationship Id="rId11" Type="http://schemas.openxmlformats.org/officeDocument/2006/relationships/tags" Target="../tags/tag483.xml"/><Relationship Id="rId12" Type="http://schemas.openxmlformats.org/officeDocument/2006/relationships/tags" Target="../tags/tag484.xml"/><Relationship Id="rId13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485.xml"/><Relationship Id="rId2" Type="http://schemas.openxmlformats.org/officeDocument/2006/relationships/tags" Target="../tags/tag486.xml"/><Relationship Id="rId3" Type="http://schemas.openxmlformats.org/officeDocument/2006/relationships/tags" Target="../tags/tag487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占位符 3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汇报人：</a:t>
            </a:r>
            <a:r>
              <a:rPr lang="en-US" altLang="zh-CN"/>
              <a:t>xxx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单击此处添加副标题内容</a:t>
            </a:r>
            <a:endParaRPr lang="zh-CN" altLang="en-US"/>
          </a:p>
        </p:txBody>
      </p:sp>
      <p:sp>
        <p:nvSpPr>
          <p:cNvPr id="6" name="标题 5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>
            <a:normAutofit fontScale="90000"/>
          </a:bodyPr>
          <a:lstStyle/>
          <a:p>
            <a:r>
              <a:rPr lang="zh-CN" altLang="en-US"/>
              <a:t>初中双减政策下学校体育课程发展状况调查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idx="6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C O N T E N T S</a:t>
            </a:r>
            <a:endParaRPr lang="zh-CN" altLang="en-US"/>
          </a:p>
        </p:txBody>
      </p:sp>
      <p:sp>
        <p:nvSpPr>
          <p:cNvPr id="4" name="标题 3"/>
          <p:cNvSpPr>
            <a:spLocks noGrp="1"/>
          </p:cNvSpPr>
          <p:nvPr>
            <p:ph type="title" idx="5"/>
            <p:custDataLst>
              <p:tags r:id="rId2"/>
            </p:custDataLst>
          </p:nvPr>
        </p:nvSpPr>
        <p:spPr/>
        <p:txBody>
          <a:bodyPr>
            <a:normAutofit fontScale="90000"/>
          </a:bodyPr>
          <a:lstStyle/>
          <a:p>
            <a:r>
              <a:rPr lang="zh-CN" altLang="en-US"/>
              <a:t>目录</a:t>
            </a:r>
            <a:endParaRPr lang="zh-CN" altLang="en-US"/>
          </a:p>
        </p:txBody>
      </p:sp>
      <p:sp>
        <p:nvSpPr>
          <p:cNvPr id="29" name="矩形: 圆角 28"/>
          <p:cNvSpPr/>
          <p:nvPr>
            <p:custDataLst>
              <p:tags r:id="rId3"/>
            </p:custDataLst>
          </p:nvPr>
        </p:nvSpPr>
        <p:spPr>
          <a:xfrm>
            <a:off x="3983990" y="887095"/>
            <a:ext cx="6586220" cy="690245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zh-CN" altLang="en-US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5" name="序号"/>
          <p:cNvSpPr txBox="1"/>
          <p:nvPr>
            <p:custDataLst>
              <p:tags r:id="rId4"/>
            </p:custDataLst>
          </p:nvPr>
        </p:nvSpPr>
        <p:spPr>
          <a:xfrm>
            <a:off x="4057930" y="932513"/>
            <a:ext cx="597856" cy="599409"/>
          </a:xfrm>
          <a:prstGeom prst="ellipse">
            <a:avLst/>
          </a:prstGeom>
          <a:solidFill>
            <a:schemeClr val="accent1"/>
          </a:solidFill>
        </p:spPr>
        <p:txBody>
          <a:bodyPr vert="horz" wrap="square" lIns="91440" tIns="0" rIns="91440" bIns="0" rtlCol="0" anchor="ctr" anchorCtr="1">
            <a:normAutofit/>
          </a:bodyPr>
          <a:lstStyle/>
          <a:p>
            <a:pPr lvl="0" algn="ctr">
              <a:buClrTx/>
              <a:buSzTx/>
              <a:buFontTx/>
            </a:pPr>
            <a:r>
              <a:rPr lang="en-US" altLang="zh-CN" sz="1500" dirty="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01</a:t>
            </a:r>
            <a:endParaRPr lang="en-US" altLang="zh-CN" sz="1500" dirty="0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6" name="标题"/>
          <p:cNvSpPr txBox="1"/>
          <p:nvPr>
            <p:custDataLst>
              <p:tags r:id="rId5"/>
            </p:custDataLst>
          </p:nvPr>
        </p:nvSpPr>
        <p:spPr>
          <a:xfrm>
            <a:off x="4915104" y="997999"/>
            <a:ext cx="4286398" cy="489034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/>
          <a:p>
            <a:pPr lvl="0" algn="l">
              <a:buClrTx/>
              <a:buSzTx/>
              <a:buFontTx/>
            </a:pPr>
            <a:r>
              <a:rPr lang="zh-CN" altLang="en-US" sz="2000" dirty="0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初中双减政策背景</a:t>
            </a:r>
            <a:endParaRPr lang="zh-CN" altLang="en-US" sz="2000" dirty="0">
              <a:solidFill>
                <a:schemeClr val="accent1">
                  <a:lumMod val="75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67" name="矩形: 圆角 28"/>
          <p:cNvSpPr/>
          <p:nvPr>
            <p:custDataLst>
              <p:tags r:id="rId6"/>
            </p:custDataLst>
          </p:nvPr>
        </p:nvSpPr>
        <p:spPr>
          <a:xfrm>
            <a:off x="3983990" y="1783715"/>
            <a:ext cx="6586220" cy="690245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zh-CN" altLang="en-US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68" name="序号"/>
          <p:cNvSpPr txBox="1"/>
          <p:nvPr>
            <p:custDataLst>
              <p:tags r:id="rId7"/>
            </p:custDataLst>
          </p:nvPr>
        </p:nvSpPr>
        <p:spPr>
          <a:xfrm>
            <a:off x="4057930" y="1829133"/>
            <a:ext cx="597856" cy="599409"/>
          </a:xfrm>
          <a:prstGeom prst="ellipse">
            <a:avLst/>
          </a:prstGeom>
          <a:solidFill>
            <a:schemeClr val="accent1"/>
          </a:solidFill>
        </p:spPr>
        <p:txBody>
          <a:bodyPr vert="horz" wrap="square" lIns="91440" tIns="0" rIns="91440" bIns="0" rtlCol="0" anchor="ctr" anchorCtr="1">
            <a:normAutofit/>
          </a:bodyPr>
          <a:lstStyle/>
          <a:p>
            <a:pPr lvl="0" algn="ctr">
              <a:buClrTx/>
              <a:buSzTx/>
              <a:buFontTx/>
            </a:pPr>
            <a:r>
              <a:rPr lang="en-US" altLang="zh-CN" sz="1500" dirty="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02</a:t>
            </a:r>
            <a:endParaRPr lang="en-US" altLang="zh-CN" sz="1500" dirty="0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69" name="标题"/>
          <p:cNvSpPr txBox="1"/>
          <p:nvPr>
            <p:custDataLst>
              <p:tags r:id="rId8"/>
            </p:custDataLst>
          </p:nvPr>
        </p:nvSpPr>
        <p:spPr>
          <a:xfrm>
            <a:off x="4915104" y="1894619"/>
            <a:ext cx="4286398" cy="489034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/>
          <a:p>
            <a:pPr lvl="0" algn="l">
              <a:buClrTx/>
              <a:buSzTx/>
              <a:buFontTx/>
            </a:pPr>
            <a:r>
              <a:rPr lang="zh-CN" altLang="en-US" sz="2000" dirty="0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学校体育课程发展现状</a:t>
            </a:r>
            <a:endParaRPr lang="zh-CN" altLang="en-US" sz="2000" dirty="0">
              <a:solidFill>
                <a:schemeClr val="accent1">
                  <a:lumMod val="75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71" name="矩形: 圆角 28"/>
          <p:cNvSpPr/>
          <p:nvPr>
            <p:custDataLst>
              <p:tags r:id="rId9"/>
            </p:custDataLst>
          </p:nvPr>
        </p:nvSpPr>
        <p:spPr>
          <a:xfrm>
            <a:off x="3983990" y="2680335"/>
            <a:ext cx="6586220" cy="690245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zh-CN" altLang="en-US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73" name="序号"/>
          <p:cNvSpPr txBox="1"/>
          <p:nvPr>
            <p:custDataLst>
              <p:tags r:id="rId10"/>
            </p:custDataLst>
          </p:nvPr>
        </p:nvSpPr>
        <p:spPr>
          <a:xfrm>
            <a:off x="4057930" y="2725753"/>
            <a:ext cx="597856" cy="599409"/>
          </a:xfrm>
          <a:prstGeom prst="ellipse">
            <a:avLst/>
          </a:prstGeom>
          <a:solidFill>
            <a:schemeClr val="accent1"/>
          </a:solidFill>
        </p:spPr>
        <p:txBody>
          <a:bodyPr vert="horz" wrap="square" lIns="91440" tIns="0" rIns="91440" bIns="0" rtlCol="0" anchor="ctr" anchorCtr="1">
            <a:normAutofit/>
          </a:bodyPr>
          <a:lstStyle/>
          <a:p>
            <a:pPr lvl="0" algn="ctr">
              <a:buClrTx/>
              <a:buSzTx/>
              <a:buFontTx/>
            </a:pPr>
            <a:r>
              <a:rPr lang="en-US" altLang="zh-CN" sz="1500" dirty="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03</a:t>
            </a:r>
            <a:endParaRPr lang="en-US" altLang="zh-CN" sz="1500" dirty="0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74" name="标题"/>
          <p:cNvSpPr txBox="1"/>
          <p:nvPr>
            <p:custDataLst>
              <p:tags r:id="rId11"/>
            </p:custDataLst>
          </p:nvPr>
        </p:nvSpPr>
        <p:spPr>
          <a:xfrm>
            <a:off x="4915104" y="2791239"/>
            <a:ext cx="4286398" cy="489034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/>
          <a:p>
            <a:pPr lvl="0" algn="l">
              <a:buClrTx/>
              <a:buSzTx/>
              <a:buFontTx/>
            </a:pPr>
            <a:r>
              <a:rPr lang="zh-CN" altLang="en-US" sz="2000" dirty="0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双减政策对学校体育课程的影响</a:t>
            </a:r>
            <a:endParaRPr lang="zh-CN" altLang="en-US" sz="2000" dirty="0">
              <a:solidFill>
                <a:schemeClr val="accent1">
                  <a:lumMod val="75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76" name="矩形: 圆角 28"/>
          <p:cNvSpPr/>
          <p:nvPr>
            <p:custDataLst>
              <p:tags r:id="rId12"/>
            </p:custDataLst>
          </p:nvPr>
        </p:nvSpPr>
        <p:spPr>
          <a:xfrm>
            <a:off x="3983990" y="3576955"/>
            <a:ext cx="6586220" cy="690245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zh-CN" altLang="en-US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77" name="序号"/>
          <p:cNvSpPr txBox="1"/>
          <p:nvPr>
            <p:custDataLst>
              <p:tags r:id="rId13"/>
            </p:custDataLst>
          </p:nvPr>
        </p:nvSpPr>
        <p:spPr>
          <a:xfrm>
            <a:off x="4057930" y="3622373"/>
            <a:ext cx="597856" cy="599409"/>
          </a:xfrm>
          <a:prstGeom prst="ellipse">
            <a:avLst/>
          </a:prstGeom>
          <a:solidFill>
            <a:schemeClr val="accent1"/>
          </a:solidFill>
        </p:spPr>
        <p:txBody>
          <a:bodyPr vert="horz" wrap="square" lIns="91440" tIns="0" rIns="91440" bIns="0" rtlCol="0" anchor="ctr" anchorCtr="1">
            <a:normAutofit/>
          </a:bodyPr>
          <a:lstStyle/>
          <a:p>
            <a:pPr lvl="0" algn="ctr">
              <a:buClrTx/>
              <a:buSzTx/>
              <a:buFontTx/>
            </a:pPr>
            <a:r>
              <a:rPr lang="en-US" altLang="zh-CN" sz="1500" dirty="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04</a:t>
            </a:r>
            <a:endParaRPr lang="en-US" altLang="zh-CN" sz="1500" dirty="0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78" name="标题"/>
          <p:cNvSpPr txBox="1"/>
          <p:nvPr>
            <p:custDataLst>
              <p:tags r:id="rId14"/>
            </p:custDataLst>
          </p:nvPr>
        </p:nvSpPr>
        <p:spPr>
          <a:xfrm>
            <a:off x="4915104" y="3687859"/>
            <a:ext cx="4286398" cy="489034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 fontScale="70000"/>
          </a:bodyPr>
          <a:lstStyle/>
          <a:p>
            <a:pPr lvl="0" algn="l">
              <a:buClrTx/>
              <a:buSzTx/>
              <a:buFontTx/>
            </a:pPr>
            <a:r>
              <a:rPr lang="zh-CN" altLang="en-US" sz="2800" dirty="0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学校体育课程发展面临的挑战与机遇</a:t>
            </a:r>
            <a:endParaRPr lang="zh-CN" altLang="en-US" sz="2800" dirty="0">
              <a:solidFill>
                <a:schemeClr val="accent1">
                  <a:lumMod val="75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80" name="矩形: 圆角 28"/>
          <p:cNvSpPr/>
          <p:nvPr>
            <p:custDataLst>
              <p:tags r:id="rId15"/>
            </p:custDataLst>
          </p:nvPr>
        </p:nvSpPr>
        <p:spPr>
          <a:xfrm>
            <a:off x="3983990" y="4473575"/>
            <a:ext cx="6586220" cy="690245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zh-CN" altLang="en-US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81" name="序号"/>
          <p:cNvSpPr txBox="1"/>
          <p:nvPr>
            <p:custDataLst>
              <p:tags r:id="rId16"/>
            </p:custDataLst>
          </p:nvPr>
        </p:nvSpPr>
        <p:spPr>
          <a:xfrm>
            <a:off x="4057930" y="4518993"/>
            <a:ext cx="597856" cy="599409"/>
          </a:xfrm>
          <a:prstGeom prst="ellipse">
            <a:avLst/>
          </a:prstGeom>
          <a:solidFill>
            <a:schemeClr val="accent1"/>
          </a:solidFill>
        </p:spPr>
        <p:txBody>
          <a:bodyPr vert="horz" wrap="square" lIns="91440" tIns="0" rIns="91440" bIns="0" rtlCol="0" anchor="ctr" anchorCtr="1">
            <a:normAutofit/>
          </a:bodyPr>
          <a:lstStyle/>
          <a:p>
            <a:pPr lvl="0" algn="ctr">
              <a:buClrTx/>
              <a:buSzTx/>
              <a:buFontTx/>
            </a:pPr>
            <a:r>
              <a:rPr lang="en-US" altLang="zh-CN" sz="1500" dirty="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05</a:t>
            </a:r>
            <a:endParaRPr lang="en-US" altLang="zh-CN" sz="1500" dirty="0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82" name="标题"/>
          <p:cNvSpPr txBox="1"/>
          <p:nvPr>
            <p:custDataLst>
              <p:tags r:id="rId17"/>
            </p:custDataLst>
          </p:nvPr>
        </p:nvSpPr>
        <p:spPr>
          <a:xfrm>
            <a:off x="4915104" y="4584479"/>
            <a:ext cx="4286398" cy="489034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/>
          <a:p>
            <a:pPr lvl="0" algn="l">
              <a:buClrTx/>
              <a:buSzTx/>
              <a:buFontTx/>
            </a:pPr>
            <a:r>
              <a:rPr lang="zh-CN" altLang="en-US" sz="2000" dirty="0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案例分析</a:t>
            </a:r>
            <a:endParaRPr lang="zh-CN" altLang="en-US" sz="2000" dirty="0">
              <a:solidFill>
                <a:schemeClr val="accent1">
                  <a:lumMod val="75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84" name="矩形: 圆角 28"/>
          <p:cNvSpPr/>
          <p:nvPr>
            <p:custDataLst>
              <p:tags r:id="rId18"/>
            </p:custDataLst>
          </p:nvPr>
        </p:nvSpPr>
        <p:spPr>
          <a:xfrm>
            <a:off x="3983990" y="5370195"/>
            <a:ext cx="6586220" cy="690245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zh-CN" altLang="en-US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85" name="序号"/>
          <p:cNvSpPr txBox="1"/>
          <p:nvPr>
            <p:custDataLst>
              <p:tags r:id="rId19"/>
            </p:custDataLst>
          </p:nvPr>
        </p:nvSpPr>
        <p:spPr>
          <a:xfrm>
            <a:off x="4057930" y="5415613"/>
            <a:ext cx="597856" cy="599409"/>
          </a:xfrm>
          <a:prstGeom prst="ellipse">
            <a:avLst/>
          </a:prstGeom>
          <a:solidFill>
            <a:schemeClr val="accent1"/>
          </a:solidFill>
        </p:spPr>
        <p:txBody>
          <a:bodyPr vert="horz" wrap="square" lIns="91440" tIns="0" rIns="91440" bIns="0" rtlCol="0" anchor="ctr" anchorCtr="1">
            <a:normAutofit/>
          </a:bodyPr>
          <a:lstStyle/>
          <a:p>
            <a:pPr lvl="0" algn="ctr">
              <a:buClrTx/>
              <a:buSzTx/>
              <a:buFontTx/>
            </a:pPr>
            <a:r>
              <a:rPr lang="en-US" altLang="zh-CN" sz="1500" dirty="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06</a:t>
            </a:r>
            <a:endParaRPr lang="en-US" altLang="zh-CN" sz="1500" dirty="0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86" name="标题"/>
          <p:cNvSpPr txBox="1"/>
          <p:nvPr>
            <p:custDataLst>
              <p:tags r:id="rId20"/>
            </p:custDataLst>
          </p:nvPr>
        </p:nvSpPr>
        <p:spPr>
          <a:xfrm>
            <a:off x="4915104" y="5481099"/>
            <a:ext cx="4286398" cy="489034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/>
          <a:p>
            <a:pPr lvl="0" algn="l">
              <a:buClrTx/>
              <a:buSzTx/>
              <a:buFontTx/>
            </a:pPr>
            <a:r>
              <a:rPr lang="zh-CN" altLang="en-US" sz="2000" dirty="0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结论与展望</a:t>
            </a:r>
            <a:endParaRPr lang="zh-CN" altLang="en-US" sz="2000" dirty="0">
              <a:solidFill>
                <a:schemeClr val="accent1">
                  <a:lumMod val="75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</p:spTree>
    <p:custDataLst>
      <p:tags r:id="rId21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>
            <a:normAutofit fontScale="90000"/>
          </a:bodyPr>
          <a:lstStyle/>
          <a:p>
            <a:r>
              <a:rPr lang="zh-CN" altLang="en-US"/>
              <a:t>初中双减政策背景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>
            <a:normAutofit fontScale="87500"/>
          </a:bodyPr>
          <a:lstStyle/>
          <a:p>
            <a:r>
              <a:rPr lang="zh-CN" altLang="en-US"/>
              <a:t>https://www.docer.com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PART ONE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lang="zh-CN" altLang="en-US"/>
              <a:t>政策出台背景</a:t>
            </a:r>
            <a:endParaRPr lang="zh-CN" altLang="en-US"/>
          </a:p>
        </p:txBody>
      </p:sp>
      <p:sp>
        <p:nvSpPr>
          <p:cNvPr id="4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>
            <a:avLst/>
          </a:prstGeom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dirty="0"/>
          </a:p>
        </p:txBody>
      </p:sp>
      <p:sp>
        <p:nvSpPr>
          <p:cNvPr id="14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>
            <a:avLst/>
          </a:pr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p>
            <a:pPr lv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lang="zh-CN" altLang="en-US" sz="2000" spc="15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初中学生课业负担过重</a:t>
            </a:r>
            <a:endParaRPr lang="zh-CN" altLang="en-US" sz="2000" spc="15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40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>
            <a:avLst/>
          </a:prstGeom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dirty="0"/>
          </a:p>
        </p:txBody>
      </p:sp>
      <p:sp>
        <p:nvSpPr>
          <p:cNvPr id="6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>
            <a:avLst/>
          </a:prstGeom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dirty="0"/>
          </a:p>
        </p:txBody>
      </p:sp>
      <p:sp>
        <p:nvSpPr>
          <p:cNvPr id="42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p>
            <a:pPr lv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lang="zh-CN" altLang="en-US" sz="2000" spc="15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青少年身心健康问题日益突出</a:t>
            </a:r>
            <a:endParaRPr lang="zh-CN" altLang="en-US" sz="2000" spc="15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3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>
            <a:avLst/>
          </a:prstGeom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dirty="0"/>
          </a:p>
        </p:txBody>
      </p:sp>
      <p:sp>
        <p:nvSpPr>
          <p:cNvPr id="18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>
            <a:avLst/>
          </a:prstGeom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dirty="0"/>
          </a:p>
        </p:txBody>
      </p:sp>
      <p:sp>
        <p:nvSpPr>
          <p:cNvPr id="20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p>
            <a:pPr lv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lang="zh-CN" altLang="en-US" sz="2000" spc="15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减轻学生和家庭负担，提高教育质量</a:t>
            </a:r>
            <a:endParaRPr lang="zh-CN" altLang="en-US" sz="2000" spc="15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50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>
            <a:avLst/>
          </a:prstGeom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dirty="0"/>
          </a:p>
        </p:txBody>
      </p:sp>
      <p:sp>
        <p:nvSpPr>
          <p:cNvPr id="27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>
            <a:avLst/>
          </a:prstGeom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dirty="0"/>
          </a:p>
        </p:txBody>
      </p:sp>
      <p:sp>
        <p:nvSpPr>
          <p:cNvPr id="28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p>
            <a:pPr lv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lang="zh-CN" altLang="en-US" sz="2000" spc="15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促进教育公平和社会和谐</a:t>
            </a:r>
            <a:endParaRPr lang="zh-CN" altLang="en-US" sz="2000" spc="15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  <p:custDataLst>
      <p:tags r:id="rId13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lang="zh-CN" altLang="en-US"/>
              <a:t>政策实施情况</a:t>
            </a:r>
            <a:endParaRPr lang="zh-CN" altLang="en-US"/>
          </a:p>
        </p:txBody>
      </p:sp>
      <p:sp>
        <p:nvSpPr>
          <p:cNvPr id="4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>
            <a:avLst/>
          </a:prstGeom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dirty="0"/>
          </a:p>
        </p:txBody>
      </p:sp>
      <p:sp>
        <p:nvSpPr>
          <p:cNvPr id="14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>
            <a:avLst/>
          </a:pr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p>
            <a:pPr lv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lang="zh-CN" altLang="en-US" sz="2000" spc="15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政策发布时间：XXXX年XX月XX日</a:t>
            </a:r>
            <a:endParaRPr lang="zh-CN" altLang="en-US" sz="2000" spc="15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40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>
            <a:avLst/>
          </a:prstGeom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dirty="0"/>
          </a:p>
        </p:txBody>
      </p:sp>
      <p:sp>
        <p:nvSpPr>
          <p:cNvPr id="6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>
            <a:avLst/>
          </a:prstGeom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dirty="0"/>
          </a:p>
        </p:txBody>
      </p:sp>
      <p:sp>
        <p:nvSpPr>
          <p:cNvPr id="42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p>
            <a:pPr lv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lang="zh-CN" altLang="en-US" sz="2000" spc="15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政策目的：减轻初中学生课业负担，促进学生全面发展</a:t>
            </a:r>
            <a:endParaRPr lang="zh-CN" altLang="en-US" sz="2000" spc="15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3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>
            <a:avLst/>
          </a:prstGeom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dirty="0"/>
          </a:p>
        </p:txBody>
      </p:sp>
      <p:sp>
        <p:nvSpPr>
          <p:cNvPr id="18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>
            <a:avLst/>
          </a:prstGeom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dirty="0"/>
          </a:p>
        </p:txBody>
      </p:sp>
      <p:sp>
        <p:nvSpPr>
          <p:cNvPr id="20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p>
            <a:pPr lv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lang="zh-CN" altLang="en-US" sz="2000" spc="15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政策实施范围：全国范围内的初中学校</a:t>
            </a:r>
            <a:endParaRPr lang="zh-CN" altLang="en-US" sz="2000" spc="15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50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>
            <a:avLst/>
          </a:prstGeom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dirty="0"/>
          </a:p>
        </p:txBody>
      </p:sp>
      <p:sp>
        <p:nvSpPr>
          <p:cNvPr id="27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>
            <a:avLst/>
          </a:prstGeom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dirty="0"/>
          </a:p>
        </p:txBody>
      </p:sp>
      <p:sp>
        <p:nvSpPr>
          <p:cNvPr id="28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 lnSpcReduction="10000"/>
          </a:bodyPr>
          <a:p>
            <a:pPr lv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lang="zh-CN" altLang="en-US" sz="2000" spc="15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政策实施方式：通过减少作业量、限制校外学科类培训时间等措施来落实双减政策</a:t>
            </a:r>
            <a:endParaRPr lang="zh-CN" altLang="en-US" sz="2000" spc="15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lang="zh-CN" altLang="en-US"/>
              <a:t>政策目标与意义</a:t>
            </a:r>
            <a:endParaRPr lang="zh-CN" altLang="en-US"/>
          </a:p>
        </p:txBody>
      </p:sp>
      <p:sp>
        <p:nvSpPr>
          <p:cNvPr id="16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7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blurRad="165100" dist="25400" dir="2700000" sx="102000" sy="102000" algn="tl" rotWithShape="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8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28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p>
            <a:pPr>
              <a:lnSpc>
                <a:spcPct val="150000"/>
              </a:lnSpc>
            </a:pPr>
            <a:r>
              <a:rPr lang="en-US" altLang="zh-CN" dirty="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深化教育改革，推进素质教育</a:t>
            </a:r>
            <a:endParaRPr lang="en-US" altLang="zh-CN" dirty="0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53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54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blurRad="165100" dist="25400" dir="2700000" sx="102000" sy="102000" algn="tl" rotWithShape="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55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57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减轻学生课业负担，促进学生全面发展</a:t>
            </a:r>
            <a:endParaRPr lang="zh-CN" altLang="en-US" dirty="0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6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7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blurRad="165100" dist="25400" dir="2700000" sx="102000" sy="102000" algn="tl" rotWithShape="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8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9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提高教育质量，增强学生综合素质</a:t>
            </a:r>
            <a:endParaRPr lang="zh-CN" altLang="en-US" dirty="0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1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blurRad="165100" dist="25400" dir="2700000" sx="102000" sy="102000" algn="tl" rotWithShape="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2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3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p>
            <a:pPr>
              <a:lnSpc>
                <a:spcPct val="150000"/>
              </a:lnSpc>
            </a:pPr>
            <a:r>
              <a:rPr lang="en-US" altLang="zh-CN" dirty="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优化教育生态，促进教育公平</a:t>
            </a:r>
            <a:endParaRPr lang="en-US" altLang="zh-CN" dirty="0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>
            <a:normAutofit fontScale="90000"/>
          </a:bodyPr>
          <a:lstStyle/>
          <a:p>
            <a:r>
              <a:rPr lang="zh-CN" altLang="en-US"/>
              <a:t>学校体育课程发展现状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>
            <a:normAutofit fontScale="87500"/>
          </a:bodyPr>
          <a:lstStyle/>
          <a:p>
            <a:r>
              <a:rPr lang="zh-CN" altLang="en-US"/>
              <a:t>https://www.docer.com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PART TWO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lang="zh-CN" altLang="en-US"/>
              <a:t>体育课程设置情况</a:t>
            </a:r>
            <a:endParaRPr lang="zh-CN" altLang="en-US"/>
          </a:p>
        </p:txBody>
      </p:sp>
      <p:sp>
        <p:nvSpPr>
          <p:cNvPr id="16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p>
            <a:pPr algn="l"/>
            <a:r>
              <a:rPr lang="zh-CN" altLang="en-US" sz="1200" spc="15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课程类型：包括基础体能、球类、田径等多样化课程</a:t>
            </a:r>
            <a:endParaRPr lang="zh-CN" altLang="en-US" sz="1200" spc="15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8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9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8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p>
            <a:pPr algn="l"/>
            <a:r>
              <a:rPr lang="zh-CN" altLang="en-US" sz="1200" spc="15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课程时长：每周至少2小时的体育课程时间</a:t>
            </a:r>
            <a:endParaRPr lang="zh-CN" altLang="en-US" sz="1200" spc="15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30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1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p>
            <a:pPr algn="l"/>
            <a:r>
              <a:rPr lang="zh-CN" altLang="en-US" sz="1200" spc="15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课程实施方式：以班级为单位进行授课，注重学生的个体差异和兴趣爱好</a:t>
            </a:r>
            <a:endParaRPr lang="zh-CN" altLang="en-US" sz="1200" spc="15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8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p>
            <a:pPr algn="l"/>
            <a:r>
              <a:rPr lang="zh-CN" altLang="en-US" sz="1200" spc="15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课程评价方式：采用过程评价和结果评价相结合的方式，关注学生的参与度和进步程度</a:t>
            </a:r>
            <a:endParaRPr lang="zh-CN" altLang="en-US" sz="1200" spc="15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3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  <p:custDataLst>
      <p:tags r:id="rId13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lang="zh-CN" altLang="en-US"/>
              <a:t>体育师资力量状况</a:t>
            </a:r>
            <a:endParaRPr lang="zh-CN" altLang="en-US"/>
          </a:p>
        </p:txBody>
      </p:sp>
      <p:sp>
        <p:nvSpPr>
          <p:cNvPr id="4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/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5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/>
          </a:bodyPr>
          <a:lstStyle/>
          <a:p>
            <a:pPr algn="ctr" fontAlgn="auto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6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/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7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/>
          </a:bodyPr>
          <a:lstStyle/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/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1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/>
          </a:bodyPr>
          <a:lstStyle/>
          <a:p>
            <a:pPr algn="ctr" fontAlgn="auto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2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/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3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/>
          </a:bodyPr>
          <a:lstStyle/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8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>
            <a:avLst/>
          </a:prstGeom>
        </p:spPr>
        <p:txBody>
          <a:bodyPr vert="horz" wrap="square" lIns="90000" tIns="46800" rIns="0" bIns="46800" rtlCol="0" anchor="ctr" anchorCtr="0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sz="1600" b="0" u="none" strike="noStrike" cap="none" spc="200" normalizeH="0" baseline="0"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lang="zh-CN" altLang="en-US" sz="2400" dirty="0">
                <a:latin typeface="+mn-ea"/>
                <a:ea typeface="+mn-ea"/>
              </a:rPr>
              <a:t>体育教师专业背景和技能</a:t>
            </a:r>
            <a:endParaRPr lang="zh-CN" altLang="en-US" sz="2400" dirty="0">
              <a:latin typeface="+mn-ea"/>
              <a:ea typeface="+mn-ea"/>
            </a:endParaRPr>
          </a:p>
        </p:txBody>
      </p:sp>
      <p:sp>
        <p:nvSpPr>
          <p:cNvPr id="9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sz="1600" b="0" u="none" strike="noStrike" cap="none" spc="200" normalizeH="0" baseline="0"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lang="zh-CN" altLang="en-US" sz="2400" dirty="0">
                <a:latin typeface="+mn-ea"/>
                <a:ea typeface="+mn-ea"/>
              </a:rPr>
              <a:t>体育教师培训和进修情况</a:t>
            </a:r>
            <a:endParaRPr lang="zh-CN" altLang="en-US" sz="2400" dirty="0">
              <a:latin typeface="+mn-ea"/>
              <a:ea typeface="+mn-ea"/>
            </a:endParaRPr>
          </a:p>
        </p:txBody>
      </p:sp>
      <p:sp>
        <p:nvSpPr>
          <p:cNvPr id="14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>
            <a:avLst/>
          </a:prstGeom>
        </p:spPr>
        <p:txBody>
          <a:bodyPr vert="horz" wrap="square" lIns="90000" tIns="46800" rIns="0" bIns="46800" rtlCol="0" anchor="ctr" anchorCtr="0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sz="1600" b="0" u="none" strike="noStrike" cap="none" spc="200" normalizeH="0" baseline="0"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lang="zh-CN" altLang="en-US" sz="2400" dirty="0">
                <a:latin typeface="+mn-ea"/>
                <a:ea typeface="+mn-ea"/>
              </a:rPr>
              <a:t>初中体育教师数量</a:t>
            </a:r>
            <a:endParaRPr lang="zh-CN" altLang="en-US" sz="2400" dirty="0">
              <a:latin typeface="+mn-ea"/>
              <a:ea typeface="+mn-ea"/>
            </a:endParaRPr>
          </a:p>
        </p:txBody>
      </p:sp>
      <p:sp>
        <p:nvSpPr>
          <p:cNvPr id="15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sz="1600" b="0" u="none" strike="noStrike" cap="none" spc="200" normalizeH="0" baseline="0"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lang="zh-CN" altLang="en-US" sz="2400" dirty="0">
                <a:latin typeface="+mn-ea"/>
                <a:ea typeface="+mn-ea"/>
              </a:rPr>
              <a:t>体育教师学历和资质</a:t>
            </a:r>
            <a:endParaRPr lang="zh-CN" altLang="en-US" sz="2400" dirty="0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lang="zh-CN" altLang="en-US"/>
              <a:t>体育场地设施状况</a:t>
            </a:r>
            <a:endParaRPr lang="zh-CN" altLang="en-US"/>
          </a:p>
        </p:txBody>
      </p:sp>
      <p:sp>
        <p:nvSpPr>
          <p:cNvPr id="16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7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blurRad="165100" dist="25400" dir="2700000" sx="102000" sy="102000" algn="tl" rotWithShape="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8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28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p>
            <a:pPr>
              <a:lnSpc>
                <a:spcPct val="150000"/>
              </a:lnSpc>
            </a:pPr>
            <a:r>
              <a:rPr lang="en-US" altLang="zh-CN" dirty="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场地设施的使用率及负荷情况</a:t>
            </a:r>
            <a:endParaRPr lang="en-US" altLang="zh-CN" dirty="0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53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54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blurRad="165100" dist="25400" dir="2700000" sx="102000" sy="102000" algn="tl" rotWithShape="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55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57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学校体育场地设施数量及类型</a:t>
            </a:r>
            <a:endParaRPr lang="zh-CN" altLang="en-US" dirty="0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6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7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blurRad="165100" dist="25400" dir="2700000" sx="102000" sy="102000" algn="tl" rotWithShape="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8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9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设施的维护与更新情况</a:t>
            </a:r>
            <a:endParaRPr lang="zh-CN" altLang="en-US" dirty="0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1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blurRad="165100" dist="25400" dir="2700000" sx="102000" sy="102000" algn="tl" rotWithShape="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2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3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p>
            <a:pPr>
              <a:lnSpc>
                <a:spcPct val="150000"/>
              </a:lnSpc>
            </a:pPr>
            <a:r>
              <a:rPr lang="en-US" altLang="zh-CN" dirty="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场地设施的安全性及环境卫生状况</a:t>
            </a:r>
            <a:endParaRPr lang="en-US" altLang="zh-CN" dirty="0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lang="zh-CN" altLang="en-US"/>
              <a:t>学生参与体育活动情况</a:t>
            </a:r>
            <a:endParaRPr lang="zh-CN" altLang="en-US"/>
          </a:p>
        </p:txBody>
      </p:sp>
      <p:sp>
        <p:nvSpPr>
          <p:cNvPr id="19" name="正文"/>
          <p:cNvSpPr txBox="1"/>
          <p:nvPr>
            <p:custDataLst>
              <p:tags r:id="rId1"/>
            </p:custDataLst>
          </p:nvPr>
        </p:nvSpPr>
        <p:spPr>
          <a:xfrm>
            <a:off x="2421831" y="1490400"/>
            <a:ext cx="7342337" cy="97065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p>
            <a:pPr marL="171450" indent="-171450" algn="just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参与率：学生参与体育活动的比例</a:t>
            </a:r>
            <a:endParaRPr lang="zh-CN" altLang="en-US" sz="1200" spc="15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20" name="正文"/>
          <p:cNvSpPr txBox="1"/>
          <p:nvPr>
            <p:custDataLst>
              <p:tags r:id="rId2"/>
            </p:custDataLst>
          </p:nvPr>
        </p:nvSpPr>
        <p:spPr>
          <a:xfrm>
            <a:off x="2421831" y="2753249"/>
            <a:ext cx="7342337" cy="97065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p>
            <a:pPr marL="171450" indent="-171450" algn="just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参与时间：学生每周参与体育活动的时间</a:t>
            </a:r>
            <a:endParaRPr lang="zh-CN" altLang="en-US" sz="1200" spc="15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21" name="正文"/>
          <p:cNvSpPr txBox="1"/>
          <p:nvPr>
            <p:custDataLst>
              <p:tags r:id="rId3"/>
            </p:custDataLst>
          </p:nvPr>
        </p:nvSpPr>
        <p:spPr>
          <a:xfrm>
            <a:off x="2421831" y="4016097"/>
            <a:ext cx="7342337" cy="97065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p>
            <a:pPr marL="171450" indent="-171450" algn="just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参与形式：学生参与体育活动的形式，如体育课、课外体育活动等</a:t>
            </a:r>
            <a:endParaRPr lang="zh-CN" altLang="en-US" sz="1200" spc="15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22" name="正文"/>
          <p:cNvSpPr txBox="1"/>
          <p:nvPr>
            <p:custDataLst>
              <p:tags r:id="rId4"/>
            </p:custDataLst>
          </p:nvPr>
        </p:nvSpPr>
        <p:spPr>
          <a:xfrm>
            <a:off x="2421831" y="5278946"/>
            <a:ext cx="7342337" cy="97065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p>
            <a:pPr marL="171450" indent="-171450" algn="just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参与效果：学生参与体育活动后的效果，如身体素质、运动技能等方面的提升</a:t>
            </a:r>
            <a:endParaRPr lang="zh-CN" altLang="en-US" sz="1200" spc="15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>
            <a:normAutofit fontScale="90000"/>
          </a:bodyPr>
          <a:lstStyle/>
          <a:p>
            <a:r>
              <a:rPr lang="zh-CN" altLang="en-US"/>
              <a:t>双减政策对学校体育课程的影响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>
            <a:normAutofit fontScale="87500"/>
          </a:bodyPr>
          <a:lstStyle/>
          <a:p>
            <a:r>
              <a:rPr lang="zh-CN" altLang="en-US"/>
              <a:t>https://www.docer.com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PART THREE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lang="zh-CN" altLang="en-US"/>
              <a:t>政策对体育课程设置的影响</a:t>
            </a:r>
            <a:endParaRPr lang="zh-CN" altLang="en-US"/>
          </a:p>
        </p:txBody>
      </p:sp>
      <p:sp>
        <p:nvSpPr>
          <p:cNvPr id="16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7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blurRad="165100" dist="25400" dir="2700000" sx="102000" sy="102000" algn="tl" rotWithShape="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8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28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p>
            <a:pPr>
              <a:lnSpc>
                <a:spcPct val="150000"/>
              </a:lnSpc>
            </a:pPr>
            <a:r>
              <a:rPr lang="en-US" altLang="zh-CN" dirty="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强化体育课程质量监管</a:t>
            </a:r>
            <a:endParaRPr lang="en-US" altLang="zh-CN" dirty="0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53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54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blurRad="165100" dist="25400" dir="2700000" sx="102000" sy="102000" algn="tl" rotWithShape="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55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57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增加体育课程时长</a:t>
            </a:r>
            <a:endParaRPr lang="zh-CN" altLang="en-US" dirty="0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6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7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blurRad="165100" dist="25400" dir="2700000" sx="102000" sy="102000" algn="tl" rotWithShape="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8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9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丰富体育课程内容</a:t>
            </a:r>
            <a:endParaRPr lang="zh-CN" altLang="en-US" dirty="0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1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blurRad="165100" dist="25400" dir="2700000" sx="102000" sy="102000" algn="tl" rotWithShape="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2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3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p>
            <a:pPr>
              <a:lnSpc>
                <a:spcPct val="150000"/>
              </a:lnSpc>
            </a:pPr>
            <a:r>
              <a:rPr lang="en-US" altLang="zh-CN" dirty="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推动体育课程创新发展</a:t>
            </a:r>
            <a:endParaRPr lang="en-US" altLang="zh-CN" dirty="0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  <p:custDataLst>
      <p:tags r:id="rId17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lang="zh-CN" altLang="en-US"/>
              <a:t>政策对体育师资力量的影响</a:t>
            </a:r>
            <a:endParaRPr lang="zh-CN" altLang="en-US"/>
          </a:p>
        </p:txBody>
      </p:sp>
      <p:sp>
        <p:nvSpPr>
          <p:cNvPr id="16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7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blurRad="165100" dist="25400" dir="2700000" sx="102000" sy="102000" algn="tl" rotWithShape="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8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28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p>
            <a:pPr>
              <a:lnSpc>
                <a:spcPct val="150000"/>
              </a:lnSpc>
            </a:pPr>
            <a:r>
              <a:rPr lang="en-US" altLang="zh-CN" dirty="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政策鼓励学校引进高水平的体育师资，提高了体育课程的教学质量</a:t>
            </a:r>
            <a:endParaRPr lang="en-US" altLang="zh-CN" dirty="0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53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54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blurRad="165100" dist="25400" dir="2700000" sx="102000" sy="102000" algn="tl" rotWithShape="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55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57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政策实施后，体育师资数量有所增加，质量得到提升</a:t>
            </a:r>
            <a:endParaRPr lang="zh-CN" altLang="en-US" dirty="0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6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7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blurRad="165100" dist="25400" dir="2700000" sx="102000" sy="102000" algn="tl" rotWithShape="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8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9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政策对体育教师的培训和进修提出了更高要求，促进了教师专业发展</a:t>
            </a:r>
            <a:endParaRPr lang="zh-CN" altLang="en-US" dirty="0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1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blurRad="165100" dist="25400" dir="2700000" sx="102000" sy="102000" algn="tl" rotWithShape="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2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3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p>
            <a:pPr>
              <a:lnSpc>
                <a:spcPct val="150000"/>
              </a:lnSpc>
            </a:pPr>
            <a:r>
              <a:rPr lang="en-US" altLang="zh-CN" dirty="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政策对体育师资的考核和评价机制进行了完善，促进了教师教学水平的提升</a:t>
            </a:r>
            <a:endParaRPr lang="en-US" altLang="zh-CN" dirty="0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lang="zh-CN" altLang="en-US"/>
              <a:t>政策对体育场地设施的影响</a:t>
            </a:r>
            <a:endParaRPr lang="zh-CN" altLang="en-US"/>
          </a:p>
        </p:txBody>
      </p:sp>
      <p:sp>
        <p:nvSpPr>
          <p:cNvPr id="263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>
            <a:avLst/>
          </a:prstGeom>
          <a:gradFill flip="none" rotWithShape="1">
            <a:gsLst>
              <a:gs pos="100000">
                <a:schemeClr val="accent1">
                  <a:alpha val="10000"/>
                </a:schemeClr>
              </a:gs>
              <a:gs pos="25000">
                <a:schemeClr val="accent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rtlCol="0" anchor="ctr"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264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>
            <a:avLst/>
          </a:prstGeom>
          <a:gradFill flip="none" rotWithShape="1">
            <a:gsLst>
              <a:gs pos="100000">
                <a:schemeClr val="accent1">
                  <a:alpha val="10000"/>
                </a:schemeClr>
              </a:gs>
              <a:gs pos="25000">
                <a:schemeClr val="accent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rtlCol="0" anchor="ctr"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265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>
            <a:avLst/>
          </a:prstGeom>
          <a:gradFill flip="none" rotWithShape="1">
            <a:gsLst>
              <a:gs pos="100000">
                <a:schemeClr val="accent1">
                  <a:alpha val="20000"/>
                </a:schemeClr>
              </a:gs>
              <a:gs pos="0">
                <a:schemeClr val="accent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266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>
            <a:avLst/>
          </a:prstGeom>
          <a:gradFill flip="none" rotWithShape="1">
            <a:gsLst>
              <a:gs pos="100000">
                <a:schemeClr val="accent1">
                  <a:alpha val="20000"/>
                </a:schemeClr>
              </a:gs>
              <a:gs pos="0">
                <a:schemeClr val="accent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rtlCol="0" anchor="ctr"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267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>
            <a:avLst/>
          </a:prstGeom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rtlCol="0" anchor="ctr"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268" name="直接连接符 267"/>
          <p:cNvCxnSpPr/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269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270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>
            <a:avLst/>
          </a:prstGeom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271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272" name="直接连接符 271"/>
          <p:cNvCxnSpPr/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273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274" name="直接连接符 273"/>
          <p:cNvCxnSpPr/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275" name="直接连接符 274"/>
          <p:cNvCxnSpPr/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276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277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>
            <a:avLst/>
          </a:prstGeom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278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279" name="直接连接符 278"/>
          <p:cNvCxnSpPr/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280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281" name="直接连接符 280"/>
          <p:cNvCxnSpPr/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282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283" name="直接连接符 282"/>
          <p:cNvCxnSpPr/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284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p>
            <a:endParaRPr lang="zh-CN" altLang="en-US"/>
          </a:p>
        </p:txBody>
      </p:sp>
      <p:sp>
        <p:nvSpPr>
          <p:cNvPr id="285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p>
            <a:endParaRPr lang="zh-CN" altLang="en-US"/>
          </a:p>
        </p:txBody>
      </p:sp>
      <p:sp>
        <p:nvSpPr>
          <p:cNvPr id="286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p>
            <a:endParaRPr lang="zh-CN" altLang="en-US"/>
          </a:p>
        </p:txBody>
      </p:sp>
      <p:sp>
        <p:nvSpPr>
          <p:cNvPr id="287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92000">
                <a:schemeClr val="accent1">
                  <a:lumMod val="75000"/>
                </a:schemeClr>
              </a:gs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</a:gsLst>
            <a:lin ang="2700000" scaled="1"/>
            <a:tileRect/>
          </a:gradFill>
          <a:ln w="7495" cap="flat">
            <a:noFill/>
            <a:prstDash val="solid"/>
            <a:miter/>
          </a:ln>
          <a:effectLst>
            <a:outerShdw blurRad="215900" sx="102000" sy="102000" algn="ctr" rotWithShape="0">
              <a:schemeClr val="accent1">
                <a:alpha val="40000"/>
              </a:schemeClr>
            </a:outerShdw>
          </a:effectLst>
          <a:scene3d>
            <a:camera prst="isometricOffAxis2Left"/>
            <a:lightRig rig="threePt" dir="t">
              <a:rot lat="0" lon="0" rev="10800000"/>
            </a:lightRig>
          </a:scene3d>
          <a:sp3d extrusionH="203200"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p>
            <a:endParaRPr lang="zh-CN" altLang="en-US"/>
          </a:p>
        </p:txBody>
      </p:sp>
      <p:sp>
        <p:nvSpPr>
          <p:cNvPr id="220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p>
            <a:pPr indent="0" algn="l" fontAlgn="auto">
              <a:lnSpc>
                <a:spcPct val="130000"/>
              </a:lnSpc>
            </a:pPr>
            <a:r>
              <a:rPr lang="zh-CN" altLang="en-US" sz="1200" spc="15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政策要求学校增加体育课程时间和内容</a:t>
            </a:r>
            <a:endParaRPr lang="zh-CN" altLang="en-US" sz="1200" spc="15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4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p>
            <a:pPr indent="0" algn="r" fontAlgn="auto">
              <a:lnSpc>
                <a:spcPct val="130000"/>
              </a:lnSpc>
            </a:pPr>
            <a:r>
              <a:rPr lang="zh-CN" altLang="en-US" sz="1200" spc="15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政策对学校体育场地设施的管理和维护提出明确规定</a:t>
            </a:r>
            <a:endParaRPr lang="zh-CN" altLang="en-US" sz="1200" spc="15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2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p>
            <a:pPr indent="0" algn="r" fontAlgn="auto">
              <a:lnSpc>
                <a:spcPct val="130000"/>
              </a:lnSpc>
            </a:pPr>
            <a:r>
              <a:rPr lang="zh-CN" altLang="en-US" sz="1200" spc="15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政策促使学校改善体育场地设施的条件和环境</a:t>
            </a:r>
            <a:endParaRPr lang="zh-CN" altLang="en-US" sz="1200" spc="15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5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p>
            <a:pPr indent="0" algn="l" fontAlgn="auto">
              <a:lnSpc>
                <a:spcPct val="130000"/>
              </a:lnSpc>
            </a:pPr>
            <a:r>
              <a:rPr lang="zh-CN" altLang="en-US" sz="1200" spc="15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政策对体育场地设施的投入和建设提出更高要求</a:t>
            </a:r>
            <a:endParaRPr lang="zh-CN" altLang="en-US" sz="1200" spc="15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lang="zh-CN" altLang="en-US"/>
              <a:t>政策对学生参与体育活动的影响</a:t>
            </a:r>
            <a:endParaRPr lang="zh-CN" altLang="en-US"/>
          </a:p>
        </p:txBody>
      </p:sp>
      <p:sp>
        <p:nvSpPr>
          <p:cNvPr id="31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>
            <a:avLst/>
          </a:prstGeom>
          <a:ln>
            <a:noFill/>
          </a:ln>
          <a:effectLst>
            <a:outerShdw blurRad="50800" dist="38100" algn="l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37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>
            <a:avLst/>
          </a:prstGeom>
          <a:solidFill>
            <a:schemeClr val="accent2"/>
          </a:solidFill>
          <a:ln>
            <a:noFill/>
          </a:ln>
          <a:effectLst>
            <a:outerShdw blurRad="50800" dist="38100" algn="l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38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>
            <a:avLst/>
          </a:prstGeom>
          <a:solidFill>
            <a:schemeClr val="accent4"/>
          </a:solidFill>
          <a:ln>
            <a:noFill/>
          </a:ln>
          <a:effectLst>
            <a:outerShdw blurRad="50800" dist="38100" algn="l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39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>
            <a:avLst/>
          </a:prstGeom>
          <a:solidFill>
            <a:schemeClr val="accent6"/>
          </a:solidFill>
          <a:ln>
            <a:noFill/>
          </a:ln>
          <a:effectLst>
            <a:outerShdw blurRad="50800" dist="38100" algn="l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4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uFillTx/>
                <a:latin typeface="+mn-ea"/>
                <a:sym typeface="+mn-ea"/>
              </a:rPr>
              <a:t>提高学生参与体育活动的积极性和兴趣</a:t>
            </a:r>
            <a:endParaRPr lang="zh-CN" altLang="en-US" sz="1400" spc="150">
              <a:solidFill>
                <a:schemeClr val="tx1"/>
              </a:solidFill>
              <a:effectLst/>
              <a:uFillTx/>
              <a:latin typeface="+mn-ea"/>
              <a:sym typeface="+mn-ea"/>
            </a:endParaRPr>
          </a:p>
        </p:txBody>
      </p:sp>
      <p:sp>
        <p:nvSpPr>
          <p:cNvPr id="7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 dirty="0">
                <a:solidFill>
                  <a:schemeClr val="tx1"/>
                </a:solidFill>
                <a:effectLst/>
                <a:uFillTx/>
                <a:latin typeface="+mn-ea"/>
                <a:sym typeface="+mn-ea"/>
              </a:rPr>
              <a:t>增加学生参与体育活动的时间和机会</a:t>
            </a:r>
            <a:endParaRPr lang="zh-CN" altLang="en-US" sz="1400" spc="150" dirty="0">
              <a:solidFill>
                <a:schemeClr val="tx1"/>
              </a:solidFill>
              <a:effectLst/>
              <a:uFillTx/>
              <a:latin typeface="+mn-ea"/>
              <a:sym typeface="+mn-ea"/>
            </a:endParaRPr>
          </a:p>
        </p:txBody>
      </p:sp>
      <p:sp>
        <p:nvSpPr>
          <p:cNvPr id="8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uFillTx/>
                <a:latin typeface="+mn-ea"/>
                <a:sym typeface="+mn-ea"/>
              </a:rPr>
              <a:t>促进学生身心健康和全面发展</a:t>
            </a:r>
            <a:endParaRPr lang="zh-CN" altLang="en-US" sz="1400" spc="150">
              <a:solidFill>
                <a:schemeClr val="tx1"/>
              </a:solidFill>
              <a:effectLst/>
              <a:uFillTx/>
              <a:latin typeface="+mn-ea"/>
              <a:sym typeface="+mn-ea"/>
            </a:endParaRPr>
          </a:p>
        </p:txBody>
      </p:sp>
      <p:sp>
        <p:nvSpPr>
          <p:cNvPr id="9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uFillTx/>
                <a:latin typeface="+mn-ea"/>
                <a:sym typeface="+mn-ea"/>
              </a:rPr>
              <a:t>培养学生终身体育意识和习惯</a:t>
            </a:r>
            <a:endParaRPr lang="zh-CN" altLang="en-US" sz="1400" spc="150">
              <a:solidFill>
                <a:schemeClr val="tx1"/>
              </a:solidFill>
              <a:effectLst/>
              <a:uFillTx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>
            <a:normAutofit fontScale="90000"/>
          </a:bodyPr>
          <a:lstStyle/>
          <a:p>
            <a:r>
              <a:rPr lang="zh-CN" altLang="en-US"/>
              <a:t>学校体育课程发展面临的挑战与机遇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>
            <a:normAutofit fontScale="87500"/>
          </a:bodyPr>
          <a:lstStyle/>
          <a:p>
            <a:r>
              <a:rPr lang="zh-CN" altLang="en-US"/>
              <a:t>https://www.docer.com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PART FOUR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lang="zh-CN" altLang="en-US"/>
              <a:t>面临的挑战</a:t>
            </a:r>
            <a:endParaRPr lang="zh-CN" altLang="en-US"/>
          </a:p>
        </p:txBody>
      </p:sp>
      <p:sp>
        <p:nvSpPr>
          <p:cNvPr id="65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algn="ctr"/>
            <a:endParaRPr lang="zh-CN" altLang="en-US" sz="4000" b="1" dirty="0"/>
          </a:p>
        </p:txBody>
      </p:sp>
      <p:sp>
        <p:nvSpPr>
          <p:cNvPr id="66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dirty="0"/>
          </a:p>
        </p:txBody>
      </p:sp>
      <p:sp>
        <p:nvSpPr>
          <p:cNvPr id="67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 dirty="0">
                <a:solidFill>
                  <a:schemeClr val="lt1">
                    <a:lumMod val="10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+mn-ea"/>
              </a:rPr>
              <a:t>课程设置不够合理</a:t>
            </a:r>
            <a:endParaRPr lang="zh-CN" altLang="en-US" sz="2000" spc="150" dirty="0">
              <a:solidFill>
                <a:schemeClr val="lt1">
                  <a:lumMod val="100000"/>
                </a:schemeClr>
              </a:solidFill>
              <a:latin typeface="Arial" panose="020B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69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 dirty="0"/>
          </a:p>
        </p:txBody>
      </p:sp>
      <p:sp>
        <p:nvSpPr>
          <p:cNvPr id="70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dirty="0"/>
          </a:p>
        </p:txBody>
      </p:sp>
      <p:sp>
        <p:nvSpPr>
          <p:cNvPr id="71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+mn-ea"/>
              </a:rPr>
              <a:t>师资力量不足</a:t>
            </a:r>
            <a:endParaRPr lang="zh-CN" altLang="en-US" sz="2000" spc="15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73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algn="ctr"/>
            <a:endParaRPr lang="zh-CN" altLang="en-US" sz="4000" b="1" dirty="0"/>
          </a:p>
        </p:txBody>
      </p:sp>
      <p:sp>
        <p:nvSpPr>
          <p:cNvPr id="75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p>
            <a:pPr>
              <a:lnSpc>
                <a:spcPct val="140000"/>
              </a:lnSpc>
            </a:pPr>
            <a:r>
              <a:rPr lang="zh-CN" altLang="en-US" sz="2000" spc="150" dirty="0">
                <a:solidFill>
                  <a:schemeClr val="lt1">
                    <a:lumMod val="10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+mn-ea"/>
              </a:rPr>
              <a:t>场地设施不完善</a:t>
            </a:r>
            <a:endParaRPr lang="zh-CN" altLang="en-US" sz="2000" spc="150" dirty="0">
              <a:solidFill>
                <a:schemeClr val="lt1">
                  <a:lumMod val="100000"/>
                </a:schemeClr>
              </a:solidFill>
              <a:latin typeface="Arial" panose="020B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74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dirty="0"/>
          </a:p>
        </p:txBody>
      </p:sp>
      <p:sp>
        <p:nvSpPr>
          <p:cNvPr id="84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 dirty="0"/>
          </a:p>
        </p:txBody>
      </p:sp>
      <p:sp>
        <p:nvSpPr>
          <p:cNvPr id="85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dirty="0"/>
          </a:p>
        </p:txBody>
      </p:sp>
      <p:sp>
        <p:nvSpPr>
          <p:cNvPr id="86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+mn-ea"/>
              </a:rPr>
              <a:t>缺乏有效的评价体系</a:t>
            </a:r>
            <a:endParaRPr lang="zh-CN" altLang="en-US" sz="2000" spc="15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charset="-122"/>
              <a:sym typeface="+mn-ea"/>
            </a:endParaRPr>
          </a:p>
        </p:txBody>
      </p:sp>
    </p:spTree>
    <p:custDataLst>
      <p:tags r:id="rId13"/>
    </p:custData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lang="zh-CN" altLang="en-US"/>
              <a:t>面临的机遇</a:t>
            </a:r>
            <a:endParaRPr lang="zh-CN" altLang="en-US"/>
          </a:p>
        </p:txBody>
      </p:sp>
      <p:sp>
        <p:nvSpPr>
          <p:cNvPr id="16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7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blurRad="165100" dist="25400" dir="2700000" sx="102000" sy="102000" algn="tl" rotWithShape="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8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28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 fontScale="90000" lnSpcReduction="20000"/>
          </a:bodyPr>
          <a:p>
            <a:pPr>
              <a:lnSpc>
                <a:spcPct val="150000"/>
              </a:lnSpc>
            </a:pPr>
            <a:r>
              <a:rPr lang="en-US" altLang="zh-CN" dirty="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提高学生综合素质：学校体育课程可以更加注重培养学生的综合素质，如团队合作、意志品质等</a:t>
            </a:r>
            <a:endParaRPr lang="en-US" altLang="zh-CN" dirty="0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53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54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blurRad="165100" dist="25400" dir="2700000" sx="102000" sy="102000" algn="tl" rotWithShape="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55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57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政策支持：双减政策为学校体育课程提供了更多的发展空间和政策支持</a:t>
            </a:r>
            <a:endParaRPr lang="zh-CN" altLang="en-US" sz="1600" dirty="0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6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7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blurRad="165100" dist="25400" dir="2700000" sx="102000" sy="102000" algn="tl" rotWithShape="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8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9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 fontScale="90000" lnSpcReduction="20000"/>
          </a:bodyPr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创新教学模式：学校体育课程可以探索更多创新的教学模式，如线上线下结合、校内校外结合等</a:t>
            </a:r>
            <a:endParaRPr lang="zh-CN" altLang="en-US" dirty="0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1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blurRad="165100" dist="25400" dir="2700000" sx="102000" sy="102000" algn="tl" rotWithShape="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2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3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 fontScale="90000"/>
          </a:bodyPr>
          <a:p>
            <a:pPr>
              <a:lnSpc>
                <a:spcPct val="150000"/>
              </a:lnSpc>
            </a:pPr>
            <a:r>
              <a:rPr lang="en-US" altLang="zh-CN" dirty="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促进体育产业的发展：学校体育课程的重视和发展将进一步促进体育产业的发展和壮大</a:t>
            </a:r>
            <a:endParaRPr lang="en-US" altLang="zh-CN" dirty="0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lang="zh-CN" altLang="en-US"/>
              <a:t>应对策略与建议</a:t>
            </a:r>
            <a:endParaRPr lang="zh-CN" altLang="en-US"/>
          </a:p>
        </p:txBody>
      </p:sp>
      <p:sp>
        <p:nvSpPr>
          <p:cNvPr id="59" name="弧形 58"/>
          <p:cNvSpPr/>
          <p:nvPr>
            <p:custDataLst>
              <p:tags r:id="rId1"/>
            </p:custDataLst>
          </p:nvPr>
        </p:nvSpPr>
        <p:spPr>
          <a:xfrm>
            <a:off x="8107722" y="2135061"/>
            <a:ext cx="3470681" cy="347068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8" name="弧形 57"/>
          <p:cNvSpPr/>
          <p:nvPr>
            <p:custDataLst>
              <p:tags r:id="rId2"/>
            </p:custDataLst>
          </p:nvPr>
        </p:nvSpPr>
        <p:spPr>
          <a:xfrm>
            <a:off x="608400" y="2135061"/>
            <a:ext cx="3470681" cy="347068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3" name="椭圆 22"/>
          <p:cNvSpPr/>
          <p:nvPr>
            <p:custDataLst>
              <p:tags r:id="rId3"/>
            </p:custDataLst>
          </p:nvPr>
        </p:nvSpPr>
        <p:spPr>
          <a:xfrm>
            <a:off x="8448899" y="2410627"/>
            <a:ext cx="2918746" cy="2918746"/>
          </a:xfrm>
          <a:prstGeom prst="ellipse">
            <a:avLst/>
          </a:prstGeom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94000">
                <a:schemeClr val="accent1">
                  <a:lumMod val="75000"/>
                </a:schemeClr>
              </a:gs>
              <a:gs pos="73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32000">
                  <a:schemeClr val="accent1">
                    <a:alpha val="20000"/>
                  </a:schemeClr>
                </a:gs>
              </a:gsLst>
              <a:lin ang="8100000" scaled="1"/>
              <a:tileRect/>
            </a:gradFill>
          </a:ln>
          <a:effectLst>
            <a:outerShdw blurRad="203200" dist="101600" dir="2700000" algn="tl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4" name="椭圆 23"/>
          <p:cNvSpPr/>
          <p:nvPr>
            <p:custDataLst>
              <p:tags r:id="rId4"/>
            </p:custDataLst>
          </p:nvPr>
        </p:nvSpPr>
        <p:spPr>
          <a:xfrm>
            <a:off x="8835066" y="2468739"/>
            <a:ext cx="394024" cy="394024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blurRad="190500" sx="102000" sy="102000" algn="ctr" rotWithShape="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8" name="正文"/>
          <p:cNvSpPr txBox="1"/>
          <p:nvPr>
            <p:custDataLst>
              <p:tags r:id="rId5"/>
            </p:custDataLst>
          </p:nvPr>
        </p:nvSpPr>
        <p:spPr>
          <a:xfrm>
            <a:off x="8901614" y="3253258"/>
            <a:ext cx="2013141" cy="138474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p>
            <a:pPr indent="0" algn="ctr" fontAlgn="auto">
              <a:lnSpc>
                <a:spcPct val="130000"/>
              </a:lnSpc>
            </a:pPr>
            <a:r>
              <a:rPr lang="zh-CN" altLang="en-US" sz="1200" spc="150" dirty="0">
                <a:solidFill>
                  <a:srgbClr val="FFFFFF"/>
                </a:solidFill>
                <a:latin typeface="+mn-ea"/>
                <a:sym typeface="+mn-ea"/>
              </a:rPr>
              <a:t>完善评价体系，促进学生全面发展</a:t>
            </a:r>
            <a:endParaRPr lang="zh-CN" altLang="en-US" sz="1200" spc="150" dirty="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25" name="椭圆 24"/>
          <p:cNvSpPr/>
          <p:nvPr>
            <p:custDataLst>
              <p:tags r:id="rId6"/>
            </p:custDataLst>
          </p:nvPr>
        </p:nvSpPr>
        <p:spPr>
          <a:xfrm>
            <a:off x="6016610" y="2410627"/>
            <a:ext cx="2918746" cy="2918746"/>
          </a:xfrm>
          <a:prstGeom prst="ellipse">
            <a:avLst/>
          </a:prstGeom>
          <a:gradFill flip="none" rotWithShape="1">
            <a:gsLst>
              <a:gs pos="75000">
                <a:schemeClr val="accent1">
                  <a:lumMod val="20000"/>
                  <a:lumOff val="80000"/>
                </a:schemeClr>
              </a:gs>
              <a:gs pos="48000">
                <a:schemeClr val="bg1"/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32000">
                  <a:schemeClr val="accent1">
                    <a:alpha val="20000"/>
                  </a:schemeClr>
                </a:gs>
              </a:gsLst>
              <a:lin ang="8100000" scaled="1"/>
              <a:tileRect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6" name="椭圆 25"/>
          <p:cNvSpPr/>
          <p:nvPr>
            <p:custDataLst>
              <p:tags r:id="rId7"/>
            </p:custDataLst>
          </p:nvPr>
        </p:nvSpPr>
        <p:spPr>
          <a:xfrm>
            <a:off x="6401840" y="2468739"/>
            <a:ext cx="394024" cy="394024"/>
          </a:xfrm>
          <a:prstGeom prst="ellipse">
            <a:avLst/>
          </a:prstGeom>
          <a:gradFill flip="none" rotWithShape="1">
            <a:gsLst>
              <a:gs pos="82000">
                <a:schemeClr val="accent1">
                  <a:lumMod val="75000"/>
                </a:schemeClr>
              </a:gs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blurRad="190500" sx="102000" sy="102000" algn="ctr" rotWithShape="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7" name="正文"/>
          <p:cNvSpPr txBox="1"/>
          <p:nvPr>
            <p:custDataLst>
              <p:tags r:id="rId8"/>
            </p:custDataLst>
          </p:nvPr>
        </p:nvSpPr>
        <p:spPr>
          <a:xfrm>
            <a:off x="6469325" y="3253258"/>
            <a:ext cx="2013141" cy="138474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p>
            <a:pPr indent="0" algn="ctr" fontAlgn="auto">
              <a:lnSpc>
                <a:spcPct val="130000"/>
              </a:lnSpc>
            </a:pPr>
            <a:r>
              <a:rPr lang="zh-CN" altLang="en-US" sz="1200" spc="15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丰富课程内容，满足学生多样化需求</a:t>
            </a:r>
            <a:endParaRPr lang="zh-CN" altLang="en-US" sz="1200" spc="15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8" name="椭圆 7"/>
          <p:cNvSpPr/>
          <p:nvPr>
            <p:custDataLst>
              <p:tags r:id="rId9"/>
            </p:custDataLst>
          </p:nvPr>
        </p:nvSpPr>
        <p:spPr>
          <a:xfrm>
            <a:off x="3584322" y="2410627"/>
            <a:ext cx="2918746" cy="2918746"/>
          </a:xfrm>
          <a:prstGeom prst="ellipse">
            <a:avLst/>
          </a:prstGeom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94000">
                <a:schemeClr val="accent1">
                  <a:lumMod val="75000"/>
                </a:schemeClr>
              </a:gs>
              <a:gs pos="73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32000">
                  <a:schemeClr val="accent1">
                    <a:alpha val="20000"/>
                  </a:schemeClr>
                </a:gs>
              </a:gsLst>
              <a:lin ang="8100000" scaled="1"/>
              <a:tileRect/>
            </a:gradFill>
          </a:ln>
          <a:effectLst>
            <a:outerShdw blurRad="203200" dist="101600" dir="2700000" algn="tl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椭圆 9"/>
          <p:cNvSpPr/>
          <p:nvPr>
            <p:custDataLst>
              <p:tags r:id="rId10"/>
            </p:custDataLst>
          </p:nvPr>
        </p:nvSpPr>
        <p:spPr>
          <a:xfrm>
            <a:off x="3969551" y="2468739"/>
            <a:ext cx="394024" cy="394024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blurRad="190500" sx="102000" sy="102000" algn="ctr" rotWithShape="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3" name="正文"/>
          <p:cNvSpPr txBox="1"/>
          <p:nvPr>
            <p:custDataLst>
              <p:tags r:id="rId11"/>
            </p:custDataLst>
          </p:nvPr>
        </p:nvSpPr>
        <p:spPr>
          <a:xfrm>
            <a:off x="4037037" y="3253258"/>
            <a:ext cx="2013141" cy="138474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p>
            <a:pPr indent="0" algn="ctr" fontAlgn="auto">
              <a:lnSpc>
                <a:spcPct val="130000"/>
              </a:lnSpc>
            </a:pPr>
            <a:r>
              <a:rPr lang="zh-CN" altLang="en-US" sz="1200" spc="150" dirty="0">
                <a:solidFill>
                  <a:srgbClr val="FFFFFF"/>
                </a:solidFill>
                <a:latin typeface="+mn-ea"/>
                <a:sym typeface="+mn-ea"/>
              </a:rPr>
              <a:t>加强师资队伍建设，提高教师专业素养</a:t>
            </a:r>
            <a:endParaRPr lang="zh-CN" altLang="en-US" sz="1200" spc="150" dirty="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6" name="椭圆 5"/>
          <p:cNvSpPr/>
          <p:nvPr>
            <p:custDataLst>
              <p:tags r:id="rId12"/>
            </p:custDataLst>
          </p:nvPr>
        </p:nvSpPr>
        <p:spPr>
          <a:xfrm>
            <a:off x="875530" y="2410627"/>
            <a:ext cx="2918746" cy="2918746"/>
          </a:xfrm>
          <a:prstGeom prst="ellipse">
            <a:avLst/>
          </a:prstGeom>
          <a:gradFill flip="none" rotWithShape="1">
            <a:gsLst>
              <a:gs pos="75000">
                <a:schemeClr val="accent1">
                  <a:lumMod val="20000"/>
                  <a:lumOff val="80000"/>
                </a:schemeClr>
              </a:gs>
              <a:gs pos="48000">
                <a:schemeClr val="bg1"/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32000">
                  <a:schemeClr val="accent1">
                    <a:alpha val="20000"/>
                  </a:schemeClr>
                </a:gs>
              </a:gsLst>
              <a:lin ang="8100000" scaled="1"/>
              <a:tileRect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椭圆 4"/>
          <p:cNvSpPr/>
          <p:nvPr>
            <p:custDataLst>
              <p:tags r:id="rId13"/>
            </p:custDataLst>
          </p:nvPr>
        </p:nvSpPr>
        <p:spPr>
          <a:xfrm>
            <a:off x="1260759" y="2468739"/>
            <a:ext cx="394024" cy="394024"/>
          </a:xfrm>
          <a:prstGeom prst="ellipse">
            <a:avLst/>
          </a:prstGeom>
          <a:gradFill flip="none" rotWithShape="1">
            <a:gsLst>
              <a:gs pos="82000">
                <a:schemeClr val="accent1">
                  <a:lumMod val="75000"/>
                </a:schemeClr>
              </a:gs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blurRad="190500" sx="102000" sy="102000" algn="ctr" rotWithShape="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正文"/>
          <p:cNvSpPr txBox="1"/>
          <p:nvPr>
            <p:custDataLst>
              <p:tags r:id="rId14"/>
            </p:custDataLst>
          </p:nvPr>
        </p:nvSpPr>
        <p:spPr>
          <a:xfrm>
            <a:off x="1328245" y="3253258"/>
            <a:ext cx="2013141" cy="138474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p>
            <a:pPr indent="0" algn="ctr" fontAlgn="auto">
              <a:lnSpc>
                <a:spcPct val="130000"/>
              </a:lnSpc>
            </a:pPr>
            <a:r>
              <a:rPr lang="zh-CN" altLang="en-US" sz="1200" spc="15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优化课程设置，提高教学质量</a:t>
            </a:r>
            <a:endParaRPr lang="zh-CN" altLang="en-US" sz="1200" spc="15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案例分析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>
            <a:normAutofit fontScale="87500"/>
          </a:bodyPr>
          <a:lstStyle/>
          <a:p>
            <a:r>
              <a:rPr lang="zh-CN" altLang="en-US"/>
              <a:t>https://www.docer.com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PART FIVE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lang="zh-CN" altLang="en-US"/>
              <a:t>成功案例介绍</a:t>
            </a:r>
            <a:endParaRPr lang="zh-CN" altLang="en-US"/>
          </a:p>
        </p:txBody>
      </p:sp>
      <p:sp>
        <p:nvSpPr>
          <p:cNvPr id="36" name="任意多边形 35"/>
          <p:cNvSpPr/>
          <p:nvPr>
            <p:custDataLst>
              <p:tags r:id="rId1"/>
            </p:custDataLst>
          </p:nvPr>
        </p:nvSpPr>
        <p:spPr>
          <a:xfrm>
            <a:off x="608400" y="1491688"/>
            <a:ext cx="10969835" cy="1044323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0800000" scaled="0"/>
            </a:gradFill>
          </a:ln>
          <a:effectLst>
            <a:outerShdw blurRad="190500" dist="127000" dir="2700000" sx="95000" sy="95000" algn="tl" rotWithShape="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40" name="任意多边形 39"/>
          <p:cNvSpPr/>
          <p:nvPr>
            <p:custDataLst>
              <p:tags r:id="rId2"/>
            </p:custDataLst>
          </p:nvPr>
        </p:nvSpPr>
        <p:spPr>
          <a:xfrm>
            <a:off x="691615" y="1581891"/>
            <a:ext cx="10804040" cy="864552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  <a:alpha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cxnSp>
        <p:nvCxnSpPr>
          <p:cNvPr id="41" name="直接连接符 40"/>
          <p:cNvCxnSpPr/>
          <p:nvPr>
            <p:custDataLst>
              <p:tags r:id="rId3"/>
            </p:custDataLst>
          </p:nvPr>
        </p:nvCxnSpPr>
        <p:spPr>
          <a:xfrm>
            <a:off x="1997019" y="1805493"/>
            <a:ext cx="0" cy="431958"/>
          </a:xfrm>
          <a:prstGeom prst="line">
            <a:avLst/>
          </a:prstGeom>
          <a:ln w="31750" cap="rnd">
            <a:solidFill>
              <a:schemeClr val="accent1">
                <a:lumMod val="20000"/>
                <a:lumOff val="8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正文"/>
          <p:cNvSpPr txBox="1"/>
          <p:nvPr>
            <p:custDataLst>
              <p:tags r:id="rId4"/>
            </p:custDataLst>
          </p:nvPr>
        </p:nvSpPr>
        <p:spPr>
          <a:xfrm>
            <a:off x="2260641" y="1567281"/>
            <a:ext cx="9010142" cy="879162"/>
          </a:xfrm>
          <a:prstGeom prst="rect">
            <a:avLst/>
          </a:prstGeom>
          <a:noFill/>
        </p:spPr>
        <p:txBody>
          <a:bodyPr wrap="square" lIns="90000" tIns="0" rIns="90000" bIns="71755" rtlCol="0" anchor="ctr" anchorCtr="0">
            <a:normAutofit/>
          </a:bodyPr>
          <a:lstStyle/>
          <a:p>
            <a:pPr indent="0" algn="just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中文正文" charset="0"/>
              </a:rPr>
              <a:t>案例名称：XX中学</a:t>
            </a:r>
            <a:endParaRPr lang="zh-CN" altLang="en-US" sz="1600" dirty="0">
              <a:solidFill>
                <a:schemeClr val="tx1">
                  <a:lumMod val="65000"/>
                  <a:lumOff val="35000"/>
                </a:schemeClr>
              </a:solidFill>
              <a:uFillTx/>
              <a:latin typeface="+中文正文" charset="0"/>
            </a:endParaRPr>
          </a:p>
        </p:txBody>
      </p:sp>
      <p:sp>
        <p:nvSpPr>
          <p:cNvPr id="43" name="矩形 42"/>
          <p:cNvSpPr>
            <a:spLocks noChangeAspect="1"/>
          </p:cNvSpPr>
          <p:nvPr>
            <p:custDataLst>
              <p:tags r:id="rId5"/>
            </p:custDataLst>
          </p:nvPr>
        </p:nvSpPr>
        <p:spPr>
          <a:xfrm flipH="1">
            <a:off x="920935" y="1563470"/>
            <a:ext cx="900125" cy="9007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/>
          <a:p>
            <a:pPr algn="ctr"/>
            <a:r>
              <a:rPr lang="zh-CN" altLang="en-US" sz="2000" b="1" spc="300">
                <a:gradFill>
                  <a:gsLst>
                    <a:gs pos="5000">
                      <a:schemeClr val="accent1">
                        <a:alpha val="60000"/>
                      </a:schemeClr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</a:rPr>
              <a:t>添加标题</a:t>
            </a:r>
            <a:endParaRPr lang="zh-CN" altLang="en-US" sz="2000" b="1" spc="300">
              <a:gradFill>
                <a:gsLst>
                  <a:gs pos="5000">
                    <a:schemeClr val="accent1">
                      <a:alpha val="60000"/>
                    </a:schemeClr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</a:endParaRPr>
          </a:p>
        </p:txBody>
      </p:sp>
      <p:sp>
        <p:nvSpPr>
          <p:cNvPr id="46" name="任意多边形 45"/>
          <p:cNvSpPr/>
          <p:nvPr>
            <p:custDataLst>
              <p:tags r:id="rId6"/>
            </p:custDataLst>
          </p:nvPr>
        </p:nvSpPr>
        <p:spPr>
          <a:xfrm>
            <a:off x="608400" y="2729122"/>
            <a:ext cx="10969835" cy="1044323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0800000" scaled="0"/>
            </a:gradFill>
          </a:ln>
          <a:effectLst>
            <a:outerShdw blurRad="190500" dist="127000" dir="2700000" sx="95000" sy="95000" algn="tl" rotWithShape="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47" name="任意多边形 46"/>
          <p:cNvSpPr/>
          <p:nvPr>
            <p:custDataLst>
              <p:tags r:id="rId7"/>
            </p:custDataLst>
          </p:nvPr>
        </p:nvSpPr>
        <p:spPr>
          <a:xfrm>
            <a:off x="691615" y="2819325"/>
            <a:ext cx="10804040" cy="864552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  <a:alpha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cxnSp>
        <p:nvCxnSpPr>
          <p:cNvPr id="48" name="直接连接符 47"/>
          <p:cNvCxnSpPr/>
          <p:nvPr>
            <p:custDataLst>
              <p:tags r:id="rId8"/>
            </p:custDataLst>
          </p:nvPr>
        </p:nvCxnSpPr>
        <p:spPr>
          <a:xfrm>
            <a:off x="1997019" y="3042927"/>
            <a:ext cx="0" cy="431958"/>
          </a:xfrm>
          <a:prstGeom prst="line">
            <a:avLst/>
          </a:prstGeom>
          <a:ln w="31750" cap="rnd">
            <a:solidFill>
              <a:schemeClr val="accent1">
                <a:lumMod val="20000"/>
                <a:lumOff val="8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正文"/>
          <p:cNvSpPr txBox="1"/>
          <p:nvPr>
            <p:custDataLst>
              <p:tags r:id="rId9"/>
            </p:custDataLst>
          </p:nvPr>
        </p:nvSpPr>
        <p:spPr>
          <a:xfrm>
            <a:off x="2260641" y="2804714"/>
            <a:ext cx="9010142" cy="879162"/>
          </a:xfrm>
          <a:prstGeom prst="rect">
            <a:avLst/>
          </a:prstGeom>
          <a:noFill/>
        </p:spPr>
        <p:txBody>
          <a:bodyPr wrap="square" lIns="90000" tIns="0" rIns="90000" bIns="71755" rtlCol="0" anchor="ctr" anchorCtr="0">
            <a:normAutofit/>
          </a:bodyPr>
          <a:lstStyle/>
          <a:p>
            <a:pPr indent="0" algn="just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中文正文" charset="0"/>
              </a:rPr>
              <a:t>案例背景：XX中学在双减政策下积极开展体育课程，注重培养学生的体育兴趣和技能。</a:t>
            </a:r>
            <a:endParaRPr lang="zh-CN" altLang="en-US" sz="1600" dirty="0">
              <a:solidFill>
                <a:schemeClr val="tx1">
                  <a:lumMod val="65000"/>
                  <a:lumOff val="35000"/>
                </a:schemeClr>
              </a:solidFill>
              <a:uFillTx/>
              <a:latin typeface="+中文正文" charset="0"/>
            </a:endParaRPr>
          </a:p>
        </p:txBody>
      </p:sp>
      <p:sp>
        <p:nvSpPr>
          <p:cNvPr id="50" name="矩形 49"/>
          <p:cNvSpPr>
            <a:spLocks noChangeAspect="1"/>
          </p:cNvSpPr>
          <p:nvPr>
            <p:custDataLst>
              <p:tags r:id="rId10"/>
            </p:custDataLst>
          </p:nvPr>
        </p:nvSpPr>
        <p:spPr>
          <a:xfrm flipH="1">
            <a:off x="920935" y="2800903"/>
            <a:ext cx="900125" cy="9007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/>
          <a:p>
            <a:pPr algn="ctr"/>
            <a:r>
              <a:rPr lang="zh-CN" altLang="en-US" sz="2000" b="1" spc="300">
                <a:gradFill>
                  <a:gsLst>
                    <a:gs pos="5000">
                      <a:schemeClr val="accent1">
                        <a:alpha val="60000"/>
                      </a:schemeClr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</a:rPr>
              <a:t>添加标题</a:t>
            </a:r>
            <a:endParaRPr lang="zh-CN" altLang="en-US" sz="2000" b="1" spc="300">
              <a:gradFill>
                <a:gsLst>
                  <a:gs pos="5000">
                    <a:schemeClr val="accent1">
                      <a:alpha val="60000"/>
                    </a:schemeClr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</a:endParaRPr>
          </a:p>
        </p:txBody>
      </p:sp>
      <p:sp>
        <p:nvSpPr>
          <p:cNvPr id="52" name="任意多边形 51"/>
          <p:cNvSpPr/>
          <p:nvPr>
            <p:custDataLst>
              <p:tags r:id="rId11"/>
            </p:custDataLst>
          </p:nvPr>
        </p:nvSpPr>
        <p:spPr>
          <a:xfrm>
            <a:off x="608400" y="3966555"/>
            <a:ext cx="10969835" cy="1044323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0800000" scaled="0"/>
            </a:gradFill>
          </a:ln>
          <a:effectLst>
            <a:outerShdw blurRad="190500" dist="127000" dir="2700000" sx="95000" sy="95000" algn="tl" rotWithShape="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53" name="任意多边形 52"/>
          <p:cNvSpPr/>
          <p:nvPr>
            <p:custDataLst>
              <p:tags r:id="rId12"/>
            </p:custDataLst>
          </p:nvPr>
        </p:nvSpPr>
        <p:spPr>
          <a:xfrm>
            <a:off x="691615" y="4056758"/>
            <a:ext cx="10804040" cy="864552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  <a:alpha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cxnSp>
        <p:nvCxnSpPr>
          <p:cNvPr id="54" name="直接连接符 53"/>
          <p:cNvCxnSpPr/>
          <p:nvPr>
            <p:custDataLst>
              <p:tags r:id="rId13"/>
            </p:custDataLst>
          </p:nvPr>
        </p:nvCxnSpPr>
        <p:spPr>
          <a:xfrm>
            <a:off x="1997019" y="4280360"/>
            <a:ext cx="0" cy="431958"/>
          </a:xfrm>
          <a:prstGeom prst="line">
            <a:avLst/>
          </a:prstGeom>
          <a:ln w="31750" cap="rnd">
            <a:solidFill>
              <a:schemeClr val="accent1">
                <a:lumMod val="20000"/>
                <a:lumOff val="8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正文"/>
          <p:cNvSpPr txBox="1"/>
          <p:nvPr>
            <p:custDataLst>
              <p:tags r:id="rId14"/>
            </p:custDataLst>
          </p:nvPr>
        </p:nvSpPr>
        <p:spPr>
          <a:xfrm>
            <a:off x="2260641" y="4042148"/>
            <a:ext cx="9010142" cy="879162"/>
          </a:xfrm>
          <a:prstGeom prst="rect">
            <a:avLst/>
          </a:prstGeom>
          <a:noFill/>
        </p:spPr>
        <p:txBody>
          <a:bodyPr wrap="square" lIns="90000" tIns="0" rIns="90000" bIns="71755" rtlCol="0" anchor="ctr" anchorCtr="0">
            <a:normAutofit fontScale="90000" lnSpcReduction="20000"/>
          </a:bodyPr>
          <a:lstStyle/>
          <a:p>
            <a:pPr indent="0" algn="just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中文正文" charset="0"/>
              </a:rPr>
              <a:t>案例内容：XX中学通过与专业体育机构合作，引入优质体育课程和教练资源，开展多种体育项目，如篮球、足球、游泳等。同时，学校还定期举办体育比赛和活动，增强学生参与体育活动的积极性和兴趣。</a:t>
            </a:r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  <a:uFillTx/>
              <a:latin typeface="+中文正文" charset="0"/>
            </a:endParaRPr>
          </a:p>
        </p:txBody>
      </p:sp>
      <p:sp>
        <p:nvSpPr>
          <p:cNvPr id="56" name="矩形 55"/>
          <p:cNvSpPr>
            <a:spLocks noChangeAspect="1"/>
          </p:cNvSpPr>
          <p:nvPr>
            <p:custDataLst>
              <p:tags r:id="rId15"/>
            </p:custDataLst>
          </p:nvPr>
        </p:nvSpPr>
        <p:spPr>
          <a:xfrm flipH="1">
            <a:off x="920935" y="4038337"/>
            <a:ext cx="900125" cy="9007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/>
          <a:p>
            <a:pPr algn="ctr"/>
            <a:r>
              <a:rPr lang="zh-CN" altLang="en-US" sz="2000" b="1" spc="300">
                <a:gradFill>
                  <a:gsLst>
                    <a:gs pos="5000">
                      <a:schemeClr val="accent1">
                        <a:alpha val="60000"/>
                      </a:schemeClr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</a:rPr>
              <a:t>添加标题</a:t>
            </a:r>
            <a:endParaRPr lang="zh-CN" altLang="en-US" sz="2000" b="1" spc="300">
              <a:gradFill>
                <a:gsLst>
                  <a:gs pos="5000">
                    <a:schemeClr val="accent1">
                      <a:alpha val="60000"/>
                    </a:schemeClr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</a:endParaRPr>
          </a:p>
        </p:txBody>
      </p:sp>
      <p:sp>
        <p:nvSpPr>
          <p:cNvPr id="58" name="任意多边形 57"/>
          <p:cNvSpPr/>
          <p:nvPr>
            <p:custDataLst>
              <p:tags r:id="rId16"/>
            </p:custDataLst>
          </p:nvPr>
        </p:nvSpPr>
        <p:spPr>
          <a:xfrm>
            <a:off x="608400" y="5203989"/>
            <a:ext cx="10969835" cy="1044323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0800000" scaled="0"/>
            </a:gradFill>
          </a:ln>
          <a:effectLst>
            <a:outerShdw blurRad="190500" dist="127000" dir="2700000" sx="95000" sy="95000" algn="tl" rotWithShape="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59" name="任意多边形 58"/>
          <p:cNvSpPr/>
          <p:nvPr>
            <p:custDataLst>
              <p:tags r:id="rId17"/>
            </p:custDataLst>
          </p:nvPr>
        </p:nvSpPr>
        <p:spPr>
          <a:xfrm>
            <a:off x="691615" y="5294192"/>
            <a:ext cx="10804040" cy="864552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  <a:alpha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cxnSp>
        <p:nvCxnSpPr>
          <p:cNvPr id="60" name="直接连接符 59"/>
          <p:cNvCxnSpPr/>
          <p:nvPr>
            <p:custDataLst>
              <p:tags r:id="rId18"/>
            </p:custDataLst>
          </p:nvPr>
        </p:nvCxnSpPr>
        <p:spPr>
          <a:xfrm>
            <a:off x="1997019" y="5517794"/>
            <a:ext cx="0" cy="431958"/>
          </a:xfrm>
          <a:prstGeom prst="line">
            <a:avLst/>
          </a:prstGeom>
          <a:ln w="31750" cap="rnd">
            <a:solidFill>
              <a:schemeClr val="accent1">
                <a:lumMod val="20000"/>
                <a:lumOff val="8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正文"/>
          <p:cNvSpPr txBox="1"/>
          <p:nvPr>
            <p:custDataLst>
              <p:tags r:id="rId19"/>
            </p:custDataLst>
          </p:nvPr>
        </p:nvSpPr>
        <p:spPr>
          <a:xfrm>
            <a:off x="2260641" y="5279582"/>
            <a:ext cx="9010142" cy="879162"/>
          </a:xfrm>
          <a:prstGeom prst="rect">
            <a:avLst/>
          </a:prstGeom>
          <a:noFill/>
        </p:spPr>
        <p:txBody>
          <a:bodyPr wrap="square" lIns="90000" tIns="0" rIns="90000" bIns="71755" rtlCol="0" anchor="ctr" anchorCtr="0">
            <a:normAutofit fontScale="90000" lnSpcReduction="20000"/>
          </a:bodyPr>
          <a:lstStyle/>
          <a:p>
            <a:pPr indent="0" algn="just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中文正文" charset="0"/>
              </a:rPr>
              <a:t>案例效果：经过一段时间的实践，XX中学的体育课程得到了学生和家长的高度评价，学生的身体素质和运动技能也有了显著提高。此外，学校的整体氛围也变得更加积极向上，提高了学生的学习效果和综合素质。</a:t>
            </a:r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  <a:uFillTx/>
              <a:latin typeface="+中文正文" charset="0"/>
            </a:endParaRPr>
          </a:p>
        </p:txBody>
      </p:sp>
      <p:sp>
        <p:nvSpPr>
          <p:cNvPr id="62" name="矩形 61"/>
          <p:cNvSpPr>
            <a:spLocks noChangeAspect="1"/>
          </p:cNvSpPr>
          <p:nvPr>
            <p:custDataLst>
              <p:tags r:id="rId20"/>
            </p:custDataLst>
          </p:nvPr>
        </p:nvSpPr>
        <p:spPr>
          <a:xfrm flipH="1">
            <a:off x="920935" y="5275770"/>
            <a:ext cx="900125" cy="9007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/>
          <a:p>
            <a:pPr algn="ctr"/>
            <a:r>
              <a:rPr lang="zh-CN" altLang="en-US" sz="2000" b="1" spc="300">
                <a:gradFill>
                  <a:gsLst>
                    <a:gs pos="5000">
                      <a:schemeClr val="accent1">
                        <a:alpha val="60000"/>
                      </a:schemeClr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</a:rPr>
              <a:t>添加标题</a:t>
            </a:r>
            <a:endParaRPr lang="zh-CN" altLang="en-US" sz="2000" b="1" spc="300">
              <a:gradFill>
                <a:gsLst>
                  <a:gs pos="5000">
                    <a:schemeClr val="accent1">
                      <a:alpha val="60000"/>
                    </a:schemeClr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</a:endParaRPr>
          </a:p>
        </p:txBody>
      </p:sp>
    </p:spTree>
    <p:custDataLst>
      <p:tags r:id="rId21"/>
    </p:custData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lang="zh-CN" altLang="en-US"/>
              <a:t>案例分析总结</a:t>
            </a:r>
            <a:endParaRPr lang="zh-CN" altLang="en-US"/>
          </a:p>
        </p:txBody>
      </p:sp>
      <p:sp>
        <p:nvSpPr>
          <p:cNvPr id="32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>
            <a:avLst/>
          </a:prstGeom>
        </p:spPr>
        <p:txBody>
          <a:bodyPr wrap="square" lIns="0" rIns="0">
            <a:normAutofit/>
          </a:bodyPr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案例选择：具有代表性，能够反映双减政策下学校体育课程的发展趋势和特点</a:t>
            </a:r>
            <a:endParaRPr lang="zh-CN" altLang="en-US" sz="1200" spc="15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5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>
            <a:avLst/>
          </a:prstGeom>
        </p:spPr>
        <p:txBody>
          <a:bodyPr wrap="square" lIns="0" rIns="0">
            <a:normAutofit/>
          </a:bodyPr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案例分析方法：采用问卷调查、实地考察、访谈等多种方法，确保数据的真实性和可靠性</a:t>
            </a:r>
            <a:endParaRPr lang="zh-CN" altLang="en-US" sz="1200" spc="15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6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>
            <a:avLst/>
          </a:prstGeom>
        </p:spPr>
        <p:txBody>
          <a:bodyPr wrap="square" lIns="0" rIns="0">
            <a:normAutofit/>
          </a:bodyPr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案例分析结果：对收集到的数据进行分析，总结出双减政策下学校体育课程发展的现状、问题及原因</a:t>
            </a:r>
            <a:endParaRPr lang="zh-CN" altLang="en-US" sz="1200" spc="15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8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>
            <a:avLst/>
          </a:prstGeom>
        </p:spPr>
        <p:txBody>
          <a:bodyPr wrap="square" lIns="0" rIns="0">
            <a:normAutofit/>
          </a:bodyPr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案例分析结论：根据分析结果，提出针对性的建议和对策，为学校体育课程的发展提供参考和借鉴</a:t>
            </a:r>
            <a:endParaRPr lang="zh-CN" altLang="en-US" sz="1200" spc="15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lang="zh-CN" altLang="en-US"/>
              <a:t>案例启示与借鉴</a:t>
            </a:r>
            <a:endParaRPr lang="zh-CN" altLang="en-US"/>
          </a:p>
        </p:txBody>
      </p:sp>
      <p:sp>
        <p:nvSpPr>
          <p:cNvPr id="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5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6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7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9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1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3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rmAutofit fontScale="90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marR="0" lvl="0" indent="0" defTabSz="12192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</a:pP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案例选择：选择具有代表性的案例，如成功实施体育课程改革的学校，分析其改革背景、实施过程和成效。</a:t>
            </a:r>
            <a:endParaRPr kumimoji="0" lang="zh-CN" altLang="en-US" sz="20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anose="020B0604020202020204" pitchFamily="34" charset="0"/>
              <a:buNone/>
            </a:pPr>
            <a:r>
              <a:rPr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案例启示：总结案例中的经验和教训，为其他学校提供借鉴和启示，促进体育课程的共同发展。</a:t>
            </a:r>
            <a:endParaRPr dirty="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5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7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marL="0" marR="0" lvl="0" indent="0" algn="ctr" defTabSz="1219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8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2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21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23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24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29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rmAutofit fontScale="90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anose="020B0604020202020204" pitchFamily="34" charset="0"/>
              <a:buNone/>
            </a:pPr>
            <a:r>
              <a:rPr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案例应用：将案例分析的结果应用到实际教学中，改进和完善体育课程，提高教学质量和效果。</a:t>
            </a:r>
            <a:endParaRPr sz="2000" dirty="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3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anose="020B0604020202020204" pitchFamily="34" charset="0"/>
              <a:buNone/>
            </a:pP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案例分析：分析案例中学校体育课程发展的优势和不足，探究其改革成功或失败的原因。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结论与展望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>
            <a:normAutofit fontScale="87500"/>
          </a:bodyPr>
          <a:lstStyle/>
          <a:p>
            <a:r>
              <a:rPr lang="zh-CN" altLang="en-US"/>
              <a:t>https://www.docer.com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PART SIX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lang="zh-CN" altLang="en-US"/>
              <a:t>研究结论总结</a:t>
            </a:r>
            <a:endParaRPr lang="zh-CN" altLang="en-US"/>
          </a:p>
        </p:txBody>
      </p:sp>
      <p:sp>
        <p:nvSpPr>
          <p:cNvPr id="4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>
            <a:avLst/>
          </a:prstGeom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dirty="0"/>
          </a:p>
        </p:txBody>
      </p:sp>
      <p:sp>
        <p:nvSpPr>
          <p:cNvPr id="14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>
            <a:avLst/>
          </a:pr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p>
            <a:pPr lv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lang="zh-CN" altLang="en-US" sz="2000" spc="15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初中双减政策下学校体育课程发展状况调查的结论</a:t>
            </a:r>
            <a:endParaRPr lang="zh-CN" altLang="en-US" sz="2000" spc="15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40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>
            <a:avLst/>
          </a:prstGeom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dirty="0"/>
          </a:p>
        </p:txBody>
      </p:sp>
      <p:sp>
        <p:nvSpPr>
          <p:cNvPr id="6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>
            <a:avLst/>
          </a:prstGeom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dirty="0"/>
          </a:p>
        </p:txBody>
      </p:sp>
      <p:sp>
        <p:nvSpPr>
          <p:cNvPr id="42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p>
            <a:pPr lv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lang="zh-CN" altLang="en-US" sz="2000" spc="15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针对调查结果提出的问题和解决方案</a:t>
            </a:r>
            <a:endParaRPr lang="zh-CN" altLang="en-US" sz="2000" spc="15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3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>
            <a:avLst/>
          </a:prstGeom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dirty="0"/>
          </a:p>
        </p:txBody>
      </p:sp>
      <p:sp>
        <p:nvSpPr>
          <p:cNvPr id="18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>
            <a:avLst/>
          </a:prstGeom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dirty="0"/>
          </a:p>
        </p:txBody>
      </p:sp>
      <p:sp>
        <p:nvSpPr>
          <p:cNvPr id="20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p>
            <a:pPr lv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lang="zh-CN" altLang="en-US" sz="2000" spc="15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对未来学校体育课程发展的展望和建议</a:t>
            </a:r>
            <a:endParaRPr lang="zh-CN" altLang="en-US" sz="2000" spc="15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50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>
            <a:avLst/>
          </a:prstGeom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dirty="0"/>
          </a:p>
        </p:txBody>
      </p:sp>
      <p:sp>
        <p:nvSpPr>
          <p:cNvPr id="27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>
            <a:avLst/>
          </a:prstGeom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dirty="0"/>
          </a:p>
        </p:txBody>
      </p:sp>
      <p:sp>
        <p:nvSpPr>
          <p:cNvPr id="28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p>
            <a:pPr lv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lang="zh-CN" altLang="en-US" sz="2000" spc="15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总结研究结论对教育领域的影响和意义</a:t>
            </a:r>
            <a:endParaRPr lang="zh-CN" altLang="en-US" sz="2000" spc="15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  <p:custDataLst>
      <p:tags r:id="rId13"/>
    </p:custData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lang="zh-CN" altLang="en-US"/>
              <a:t>对未来发展的展望</a:t>
            </a:r>
            <a:endParaRPr lang="zh-CN" altLang="en-US"/>
          </a:p>
        </p:txBody>
      </p:sp>
      <p:sp>
        <p:nvSpPr>
          <p:cNvPr id="6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zh-CN" altLang="en-US">
              <a:latin typeface="+mn-ea"/>
              <a:sym typeface="Arial" panose="020B0604020202020204" pitchFamily="34" charset="0"/>
            </a:endParaRPr>
          </a:p>
        </p:txBody>
      </p:sp>
      <p:sp>
        <p:nvSpPr>
          <p:cNvPr id="11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/>
          <a:p>
            <a:pPr algn="ctr"/>
            <a:endParaRPr lang="zh-CN" altLang="en-US">
              <a:latin typeface="+mn-ea"/>
              <a:sym typeface="Arial" panose="020B0604020202020204" pitchFamily="34" charset="0"/>
            </a:endParaRPr>
          </a:p>
        </p:txBody>
      </p:sp>
      <p:sp>
        <p:nvSpPr>
          <p:cNvPr id="16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 dirty="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B0604020202020204" pitchFamily="34" charset="0"/>
              </a:rPr>
              <a:t>体育课程将更加注重学生综合素质的培养</a:t>
            </a:r>
            <a:endParaRPr lang="zh-CN" altLang="en-US" sz="2000" spc="150" dirty="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7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zh-CN" altLang="en-US">
              <a:latin typeface="+mn-ea"/>
              <a:sym typeface="Arial" panose="020B0604020202020204" pitchFamily="34" charset="0"/>
            </a:endParaRPr>
          </a:p>
        </p:txBody>
      </p:sp>
      <p:sp>
        <p:nvSpPr>
          <p:cNvPr id="12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/>
          <a:p>
            <a:pPr algn="ctr"/>
            <a:endParaRPr lang="zh-CN" altLang="en-US">
              <a:latin typeface="+mn-ea"/>
              <a:sym typeface="Arial" panose="020B0604020202020204" pitchFamily="34" charset="0"/>
            </a:endParaRPr>
          </a:p>
        </p:txBody>
      </p:sp>
      <p:sp>
        <p:nvSpPr>
          <p:cNvPr id="18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 dirty="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B0604020202020204" pitchFamily="34" charset="0"/>
              </a:rPr>
              <a:t>学校将进一步加强对体育设施的投入和建设</a:t>
            </a:r>
            <a:endParaRPr lang="zh-CN" altLang="en-US" sz="2000" spc="150" dirty="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34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zh-CN" altLang="en-US">
              <a:latin typeface="+mn-ea"/>
              <a:sym typeface="Arial" panose="020B0604020202020204" pitchFamily="34" charset="0"/>
            </a:endParaRPr>
          </a:p>
        </p:txBody>
      </p:sp>
      <p:sp>
        <p:nvSpPr>
          <p:cNvPr id="38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/>
          <a:p>
            <a:pPr algn="ctr"/>
            <a:endParaRPr lang="zh-CN" altLang="en-US">
              <a:latin typeface="+mn-ea"/>
              <a:sym typeface="Arial" panose="020B0604020202020204" pitchFamily="34" charset="0"/>
            </a:endParaRPr>
          </a:p>
        </p:txBody>
      </p:sp>
      <p:sp>
        <p:nvSpPr>
          <p:cNvPr id="42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 dirty="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B0604020202020204" pitchFamily="34" charset="0"/>
              </a:rPr>
              <a:t>体育教师队伍将得到更多的培训和提升机会</a:t>
            </a:r>
            <a:endParaRPr lang="zh-CN" altLang="en-US" sz="2000" spc="150" dirty="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35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zh-CN" altLang="en-US">
              <a:latin typeface="+mn-ea"/>
              <a:sym typeface="Arial" panose="020B0604020202020204" pitchFamily="34" charset="0"/>
            </a:endParaRPr>
          </a:p>
        </p:txBody>
      </p:sp>
      <p:sp>
        <p:nvSpPr>
          <p:cNvPr id="39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/>
          <a:p>
            <a:pPr algn="ctr"/>
            <a:endParaRPr lang="zh-CN" altLang="en-US">
              <a:latin typeface="+mn-ea"/>
              <a:sym typeface="Arial" panose="020B0604020202020204" pitchFamily="34" charset="0"/>
            </a:endParaRPr>
          </a:p>
        </p:txBody>
      </p:sp>
      <p:sp>
        <p:nvSpPr>
          <p:cNvPr id="43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 dirty="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B0604020202020204" pitchFamily="34" charset="0"/>
              </a:rPr>
              <a:t>体育赛事和活动将更加丰富多彩，为学生提供更多展示自己的舞台</a:t>
            </a:r>
            <a:endParaRPr lang="zh-CN" altLang="en-US" sz="2000" spc="150" dirty="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>
          <a:xfrm>
            <a:off x="1463143" y="6107907"/>
            <a:ext cx="1752600" cy="363176"/>
          </a:xfrm>
        </p:spPr>
        <p:txBody>
          <a:bodyPr/>
          <a:lstStyle/>
          <a:p>
            <a:r>
              <a:rPr lang="zh-CN" altLang="en-US"/>
              <a:t>汇报人：</a:t>
            </a:r>
            <a:r>
              <a:rPr lang="en-US" altLang="zh-CN"/>
              <a:t>xxx</a:t>
            </a:r>
            <a:endParaRPr lang="zh-CN" altLang="en-US"/>
          </a:p>
        </p:txBody>
      </p:sp>
      <p:sp>
        <p:nvSpPr>
          <p:cNvPr id="4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感谢</a:t>
            </a:r>
            <a:endParaRPr lang="zh-CN" altLang="en-US"/>
          </a:p>
          <a:p>
            <a:r>
              <a:rPr lang="zh-CN" altLang="en-US"/>
              <a:t>您的观看</a:t>
            </a:r>
            <a:endParaRPr lang="zh-CN" altLang="en-US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</p:tagLst>
</file>

<file path=ppt/tags/tag64.xml><?xml version="1.0" encoding="utf-8"?>
<p:tagLst xmlns:p="http://schemas.openxmlformats.org/presentationml/2006/main"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</p:tagLst>
</file>

<file path=ppt/tags/tag65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14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</p:tagLst>
</file>

<file path=ppt/tags/tag66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</p:tagLst>
</file>

<file path=ppt/tags/tag67.xml><?xml version="1.0" encoding="utf-8"?>
<p:tagLst xmlns:p="http://schemas.openxmlformats.org/presentationml/2006/main"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</p:tagLst>
</file>

<file path=ppt/tags/tag68.xml><?xml version="1.0" encoding="utf-8"?>
<p:tagLst xmlns:p="http://schemas.openxmlformats.org/presentationml/2006/main"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</p:tagLst>
</file>

<file path=ppt/tags/tag69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</p:tagLst>
</file>

<file path=ppt/tags/tag70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1.0"/>
</p:tagLst>
</file>

<file path=ppt/tags/tag71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</p:tagLst>
</file>

<file path=ppt/tags/tag7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副标题内容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UNIT_CONTENT_GROUP_TYPE" val="contentchip"/>
</p:tagLst>
</file>

<file path=ppt/tags/tag73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UNIT_TYPE" val="i"/>
  <p:tag name="KSO_WM_UNIT_INDEX" val="1"/>
</p:tagLst>
</file>

<file path=ppt/tags/tag78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</p:tagLst>
</file>

<file path=ppt/tags/tag7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&#10;第二级&#10;第三级&#10;第四级&#10;第五级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UNIT_TYPE" val="i"/>
  <p:tag name="KSO_WM_UNIT_INDEX" val="2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86.xml><?xml version="1.0" encoding="utf-8"?>
<p:tagLst xmlns:p="http://schemas.openxmlformats.org/presentationml/2006/main">
  <p:tag name="KSO_WM_UNIT_ISCONTENTSTITLE" val="0"/>
  <p:tag name="KSO_WM_UNIT_ISNUMDGMTITLE" val="0"/>
  <p:tag name="KSO_WM_UNIT_PRESET_TEXT" val="C O N T E N T 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</p:tagLst>
</file>

<file path=ppt/tags/tag87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88.xml><?xml version="1.0" encoding="utf-8"?>
<p:tagLst xmlns:p="http://schemas.openxmlformats.org/presentationml/2006/main">
  <p:tag name="KSO_WM_BEAUTIFY_FLAG" val="#wm#"/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89.xml><?xml version="1.0" encoding="utf-8"?>
<p:tagLst xmlns:p="http://schemas.openxmlformats.org/presentationml/2006/main">
  <p:tag name="KSO_WM_BEAUTIFY_FLAG" val="#wm#"/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UNIT_TYPE" val="i"/>
  <p:tag name="KSO_WM_UNIT_INDEX" val="4"/>
</p:tagLst>
</file>

<file path=ppt/tags/tag90.xml><?xml version="1.0" encoding="utf-8"?>
<p:tagLst xmlns:p="http://schemas.openxmlformats.org/presentationml/2006/main">
  <p:tag name="KSO_WM_BEAUTIFY_FLAG" val="#wm#"/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UNIT_TYPE" val="i"/>
  <p:tag name="KSO_WM_UNIT_INDEX" val="5"/>
</p:tagLst>
</file>

<file path=ppt/tags/tag91.xml><?xml version="1.0" encoding="utf-8"?>
<p:tagLst xmlns:p="http://schemas.openxmlformats.org/presentationml/2006/main">
  <p:tag name="KSO_WM_BEAUTIFY_FLAG" val="#wm#"/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_3*i*6"/>
  <p:tag name="KSO_WM_UNIT_LAYERLEVEL" val="1"/>
  <p:tag name="KSO_WM_TAG_VERSION" val="1.0"/>
  <p:tag name="KSO_WM_UNIT_TYPE" val="i"/>
  <p:tag name="KSO_WM_UNIT_INDEX" val="6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95.xml><?xml version="1.0" encoding="utf-8"?>
<p:tagLst xmlns:p="http://schemas.openxmlformats.org/presentationml/2006/main"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CONTENT_GROUP_TYPE" val="contentchip"/>
  <p:tag name="KSO_WM_UNIT_TYPE" val="i"/>
  <p:tag name="KSO_WM_UNIT_INDEX" val="1"/>
</p:tagLst>
</file>

<file path=ppt/tags/tag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97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98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99.xml><?xml version="1.0" encoding="utf-8"?>
<p:tagLst xmlns:p="http://schemas.openxmlformats.org/presentationml/2006/main">
  <p:tag name="KSO_WM_UNIT_SUBTYPE" val="d"/>
  <p:tag name="KSO_WM_UNIT_PRESET_TEXT" val="https://www.docer.com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4*f*1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</p:tagLst>
</file>

<file path=ppt/tags/tag100.xml><?xml version="1.0" encoding="utf-8"?>
<p:tagLst xmlns:p="http://schemas.openxmlformats.org/presentationml/2006/main">
  <p:tag name="KSO_WM_UNIT_PRESET_TEXT" val="PART ONE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UNIT_TYPE" val="i"/>
  <p:tag name="KSO_WM_UNIT_INDEX" val="1"/>
</p:tagLst>
</file>

<file path=ppt/tags/tag10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&#10;第二级&#10;第三级&#10;第四级&#10;第五级"/>
</p:tagLst>
</file>

<file path=ppt/tags/tag10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&#10;第二级&#10;第三级&#10;第四级&#10;第五级"/>
</p:tagLst>
</file>

<file path=ppt/tags/tag107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1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UNIT_TYPE" val="i"/>
  <p:tag name="KSO_WM_UNIT_INDEX" val="2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TYPE" val="i"/>
  <p:tag name="KSO_WM_UNIT_INDEX" val="1"/>
</p:tagLst>
</file>

<file path=ppt/tags/tag11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&#10;第二级&#10;第三级&#10;第四级&#10;第五级"/>
</p:tagLst>
</file>

<file path=ppt/tags/tag114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  <p:tag name="KSO_WM_UNIT_TEXT_FILL_FORE_SCHEMECOLOR_INDEX_BRIGHTNESS" val="0.15"/>
  <p:tag name="KSO_WM_UNIT_TEXT_FILL_FORE_SCHEMECOLOR_INDEX" val="13"/>
  <p:tag name="KSO_WM_UNIT_TEXT_FILL_TYPE" val="1"/>
</p:tagLst>
</file>

<file path=ppt/tags/tag11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&#10;第二级&#10;第三级&#10;第四级&#10;第五级"/>
</p:tagLst>
</file>

<file path=ppt/tags/tag116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  <p:tag name="KSO_WM_UNIT_TEXT_FILL_FORE_SCHEMECOLOR_INDEX_BRIGHTNESS" val="0.15"/>
  <p:tag name="KSO_WM_UNIT_TEXT_FILL_FORE_SCHEMECOLOR_INDEX" val="13"/>
  <p:tag name="KSO_WM_UNIT_TEXT_FILL_TYPE" val="1"/>
</p:tagLst>
</file>

<file path=ppt/tags/tag117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1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UNIT_TYPE" val="i"/>
  <p:tag name="KSO_WM_UNIT_INDEX" val="2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UNIT_TYPE" val="i"/>
  <p:tag name="KSO_WM_UNIT_INDEX" val="1"/>
</p:tagLst>
</file>

<file path=ppt/tags/tag123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1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UNIT_TYPE" val="i"/>
  <p:tag name="KSO_WM_UNIT_INDEX" val="2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1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"/>
  <p:tag name="KSO_WM_UNIT_LAYERLEVEL" val="1"/>
  <p:tag name="KSO_WM_TAG_VERSION" val="1.0"/>
  <p:tag name="KSO_WM_UNIT_TYPE" val="i"/>
  <p:tag name="KSO_WM_UNIT_INDEX" val="2"/>
</p:tagLst>
</file>

<file path=ppt/tags/tag1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UNIT_TYPE" val="i"/>
  <p:tag name="KSO_WM_UNIT_INDEX" val="1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UNIT_TYPE" val="i"/>
  <p:tag name="KSO_WM_UNIT_INDEX" val="1"/>
</p:tagLst>
</file>

<file path=ppt/tags/tag13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&#10;第二级&#10;第三级&#10;第四级&#10;第五级"/>
</p:tagLst>
</file>

<file path=ppt/tags/tag1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"/>
  <p:tag name="KSO_WM_UNIT_LAYERLEVEL" val="1"/>
  <p:tag name="KSO_WM_TAG_VERSION" val="1.0"/>
  <p:tag name="KSO_WM_UNIT_TYPE" val="i"/>
  <p:tag name="KSO_WM_UNIT_INDEX" val="2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UNIT_TYPE" val="i"/>
  <p:tag name="KSO_WM_UNIT_INDEX" val="1"/>
</p:tagLst>
</file>

<file path=ppt/tags/tag140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CONTENT_GROUP_TYPE" val="titlestyle"/>
</p:tagLst>
</file>

<file path=ppt/tags/tag14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1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UNIT_TYPE" val="i"/>
  <p:tag name="KSO_WM_UNIT_INDEX" val="2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UNIT_TYPE" val="i"/>
  <p:tag name="KSO_WM_UNIT_INDEX" val="1"/>
</p:tagLst>
</file>

<file path=ppt/tags/tag147.xml><?xml version="1.0" encoding="utf-8"?>
<p:tagLst xmlns:p="http://schemas.openxmlformats.org/presentationml/2006/main"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148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14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149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150.xml><?xml version="1.0" encoding="utf-8"?>
<p:tagLst xmlns:p="http://schemas.openxmlformats.org/presentationml/2006/main"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151.xml><?xml version="1.0" encoding="utf-8"?>
<p:tagLst xmlns:p="http://schemas.openxmlformats.org/presentationml/2006/main"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UNIT_TYPE" val="i"/>
  <p:tag name="KSO_WM_UNIT_INDEX" val="6"/>
</p:tagLst>
</file>

<file path=ppt/tags/tag152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UNIT_TYPE" val="i"/>
  <p:tag name="KSO_WM_UNIT_INDEX" val="7"/>
</p:tagLst>
</file>

<file path=ppt/tags/tag153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UNIT_TYPE" val="i"/>
  <p:tag name="KSO_WM_UNIT_INDEX" val="8"/>
</p:tagLst>
</file>

<file path=ppt/tags/tag154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</p:tagLst>
</file>

<file path=ppt/tags/tag155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&#10;您的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1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UNIT_TYPE" val="i"/>
  <p:tag name="KSO_WM_UNIT_INDEX" val="2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300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300"/>
</p:tagLst>
</file>

<file path=ppt/tags/tag166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300"/>
  <p:tag name="KSO_WM_SPECIAL_SOURCE" val="bdnull"/>
  <p:tag name="KSO_WM_TEMPLATE_THUMBS_INDEX" val="1、9"/>
</p:tagLst>
</file>

<file path=ppt/tags/tag167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300_1*f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UNIT_PRESET_TEXT" val="汇报人：WPS"/>
</p:tagLst>
</file>

<file path=ppt/tags/tag16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300_1*b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UNIT_CONTENT_GROUP_TYPE" val="contentchip"/>
  <p:tag name="KSO_WM_UNIT_PRESET_TEXT" val="单击此处添加副标题内容"/>
</p:tagLst>
</file>

<file path=ppt/tags/tag16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0_1*a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添加文档标题"/>
</p:tagLst>
</file>

<file path=ppt/tags/tag170.xml><?xml version="1.0" encoding="utf-8"?>
<p:tagLst xmlns:p="http://schemas.openxmlformats.org/presentationml/2006/main">
  <p:tag name="KSO_WM_SLIDE_ID" val="custom20230300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300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52.5&quot;,&quot;top&quot;:&quot;72.25&quot;,&quot;width&quot;:&quot;514.2&quot;,&quot;height&quot;:&quot;263.3&quot;}"/>
</p:tagLst>
</file>

<file path=ppt/tags/tag17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300_6*b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DIAGRAM_GROUP_CODE" val="l1-1"/>
  <p:tag name="KSO_WM_UNIT_PRESET_TEXT" val="C O N T E N T S"/>
  <p:tag name="KSO_WM_UNIT_USESOURCEFORMAT_APPLY" val="0"/>
</p:tagLst>
</file>

<file path=ppt/tags/tag172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0_6*a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DIAGRAM_GROUP_CODE" val="l1-1"/>
  <p:tag name="KSO_WM_UNIT_PRESET_TEXT" val="目录"/>
  <p:tag name="KSO_WM_UNIT_TEXT_FILL_FORE_SCHEMECOLOR_INDEX" val="5"/>
  <p:tag name="KSO_WM_UNIT_TEXT_FILL_TYPE" val="1"/>
  <p:tag name="KSO_WM_UNIT_USESOURCEFORMAT_APPLY" val="0"/>
</p:tagLst>
</file>

<file path=ppt/tags/tag173.xml><?xml version="1.0" encoding="utf-8"?>
<p:tagLst xmlns:p="http://schemas.openxmlformats.org/presentationml/2006/main">
  <p:tag name="KSO_WM_BEAUTIFY_FLAG" val="#wm#"/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custom20230300_6*l_h_i*1_1_1"/>
  <p:tag name="KSO_WM_TEMPLATE_CATEGORY" val="custom"/>
  <p:tag name="KSO_WM_TEMPLATE_INDEX" val="20230300"/>
  <p:tag name="KSO_WM_UNIT_LAYERLEVEL" val="1_1_1"/>
  <p:tag name="KSO_WM_TAG_VERSION" val="1.0"/>
  <p:tag name="KSO_WM_DIAGRAM_GROUP_CODE" val="l1-1"/>
  <p:tag name="KSO_WM_UNIT_TYPE" val="l_h_i"/>
  <p:tag name="KSO_WM_UNIT_INDEX" val="1_1_1"/>
  <p:tag name="KSO_WM_DIAGRAM_VERSION" val="3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300_6*l_h_i*1_1_2"/>
  <p:tag name="KSO_WM_TEMPLATE_CATEGORY" val="custom"/>
  <p:tag name="KSO_WM_TEMPLATE_INDEX" val="2023030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DIAGRAM_GROUP_CODE" val="l1-1"/>
  <p:tag name="KSO_WM_DIAGRAM_VERSION" val="3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FORE_SCHEMECOLOR_INDEX" val="5"/>
  <p:tag name="KSO_WM_UNIT_FILL_TYPE" val="1"/>
  <p:tag name="KSO_WM_UNIT_USESOURCEFORMAT_APPLY" val="0"/>
</p:tagLst>
</file>

<file path=ppt/tags/tag17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30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DIAGRAM_GROUP_CODE" val="l1-1"/>
  <p:tag name="KSO_WM_UNIT_VALUE" val="12"/>
  <p:tag name="KSO_WM_UNIT_TYPE" val="l_h_a"/>
  <p:tag name="KSO_WM_UNIT_ID" val="custom20230300_6*l_h_a*1_1_1"/>
  <p:tag name="KSO_WM_DIAGRAM_VERSION" val="3"/>
  <p:tag name="KSO_WM_UNIT_PRESET_TEXT" val="单击此处添加文本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176.xml><?xml version="1.0" encoding="utf-8"?>
<p:tagLst xmlns:p="http://schemas.openxmlformats.org/presentationml/2006/main">
  <p:tag name="KSO_WM_BEAUTIFY_FLAG" val="#wm#"/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custom20230300_6*l_h_i*1_2_1"/>
  <p:tag name="KSO_WM_TEMPLATE_CATEGORY" val="custom"/>
  <p:tag name="KSO_WM_TEMPLATE_INDEX" val="20230300"/>
  <p:tag name="KSO_WM_UNIT_LAYERLEVEL" val="1_1_1"/>
  <p:tag name="KSO_WM_TAG_VERSION" val="1.0"/>
  <p:tag name="KSO_WM_DIAGRAM_GROUP_CODE" val="l1-1"/>
  <p:tag name="KSO_WM_UNIT_TYPE" val="l_h_i"/>
  <p:tag name="KSO_WM_UNIT_INDEX" val="1_2_1"/>
  <p:tag name="KSO_WM_DIAGRAM_VERSION" val="3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300_6*l_h_i*1_2_2"/>
  <p:tag name="KSO_WM_TEMPLATE_CATEGORY" val="custom"/>
  <p:tag name="KSO_WM_TEMPLATE_INDEX" val="2023030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DIAGRAM_GROUP_CODE" val="l1-1"/>
  <p:tag name="KSO_WM_DIAGRAM_VERSION" val="3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FORE_SCHEMECOLOR_INDEX" val="5"/>
  <p:tag name="KSO_WM_UNIT_FILL_TYPE" val="1"/>
  <p:tag name="KSO_WM_UNIT_USESOURCEFORMAT_APPLY" val="0"/>
</p:tagLst>
</file>

<file path=ppt/tags/tag17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30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DIAGRAM_GROUP_CODE" val="l1-1"/>
  <p:tag name="KSO_WM_UNIT_VALUE" val="12"/>
  <p:tag name="KSO_WM_UNIT_TYPE" val="l_h_a"/>
  <p:tag name="KSO_WM_UNIT_ID" val="custom20230300_6*l_h_a*1_2_1"/>
  <p:tag name="KSO_WM_DIAGRAM_VERSION" val="3"/>
  <p:tag name="KSO_WM_UNIT_PRESET_TEXT" val="单击此处添加文本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179.xml><?xml version="1.0" encoding="utf-8"?>
<p:tagLst xmlns:p="http://schemas.openxmlformats.org/presentationml/2006/main">
  <p:tag name="KSO_WM_BEAUTIFY_FLAG" val="#wm#"/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custom20230300_6*l_h_i*1_3_1"/>
  <p:tag name="KSO_WM_TEMPLATE_CATEGORY" val="custom"/>
  <p:tag name="KSO_WM_TEMPLATE_INDEX" val="20230300"/>
  <p:tag name="KSO_WM_UNIT_LAYERLEVEL" val="1_1_1"/>
  <p:tag name="KSO_WM_TAG_VERSION" val="1.0"/>
  <p:tag name="KSO_WM_DIAGRAM_GROUP_CODE" val="l1-1"/>
  <p:tag name="KSO_WM_UNIT_TYPE" val="l_h_i"/>
  <p:tag name="KSO_WM_UNIT_INDEX" val="1_3_1"/>
  <p:tag name="KSO_WM_DIAGRAM_VERSION" val="3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300_6*l_h_i*1_3_2"/>
  <p:tag name="KSO_WM_TEMPLATE_CATEGORY" val="custom"/>
  <p:tag name="KSO_WM_TEMPLATE_INDEX" val="2023030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DIAGRAM_GROUP_CODE" val="l1-1"/>
  <p:tag name="KSO_WM_DIAGRAM_VERSION" val="3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FORE_SCHEMECOLOR_INDEX" val="5"/>
  <p:tag name="KSO_WM_UNIT_FILL_TYPE" val="1"/>
  <p:tag name="KSO_WM_UNIT_USESOURCEFORMAT_APPLY" val="0"/>
</p:tagLst>
</file>

<file path=ppt/tags/tag18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30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DIAGRAM_GROUP_CODE" val="l1-1"/>
  <p:tag name="KSO_WM_UNIT_VALUE" val="12"/>
  <p:tag name="KSO_WM_UNIT_TYPE" val="l_h_a"/>
  <p:tag name="KSO_WM_UNIT_ID" val="custom20230300_6*l_h_a*1_3_1"/>
  <p:tag name="KSO_WM_DIAGRAM_VERSION" val="3"/>
  <p:tag name="KSO_WM_UNIT_PRESET_TEXT" val="单击此处添加文本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182.xml><?xml version="1.0" encoding="utf-8"?>
<p:tagLst xmlns:p="http://schemas.openxmlformats.org/presentationml/2006/main">
  <p:tag name="KSO_WM_BEAUTIFY_FLAG" val="#wm#"/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custom20230300_6*l_h_i*1_4_1"/>
  <p:tag name="KSO_WM_TEMPLATE_CATEGORY" val="custom"/>
  <p:tag name="KSO_WM_TEMPLATE_INDEX" val="20230300"/>
  <p:tag name="KSO_WM_UNIT_LAYERLEVEL" val="1_1_1"/>
  <p:tag name="KSO_WM_TAG_VERSION" val="1.0"/>
  <p:tag name="KSO_WM_DIAGRAM_GROUP_CODE" val="l1-1"/>
  <p:tag name="KSO_WM_UNIT_TYPE" val="l_h_i"/>
  <p:tag name="KSO_WM_UNIT_INDEX" val="1_4_1"/>
  <p:tag name="KSO_WM_DIAGRAM_VERSION" val="3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300_6*l_h_i*1_4_2"/>
  <p:tag name="KSO_WM_TEMPLATE_CATEGORY" val="custom"/>
  <p:tag name="KSO_WM_TEMPLATE_INDEX" val="2023030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DIAGRAM_GROUP_CODE" val="l1-1"/>
  <p:tag name="KSO_WM_DIAGRAM_VERSION" val="3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FORE_SCHEMECOLOR_INDEX" val="5"/>
  <p:tag name="KSO_WM_UNIT_FILL_TYPE" val="1"/>
  <p:tag name="KSO_WM_UNIT_USESOURCEFORMAT_APPLY" val="0"/>
</p:tagLst>
</file>

<file path=ppt/tags/tag18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30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DIAGRAM_GROUP_CODE" val="l1-1"/>
  <p:tag name="KSO_WM_UNIT_VALUE" val="12"/>
  <p:tag name="KSO_WM_UNIT_TYPE" val="l_h_a"/>
  <p:tag name="KSO_WM_UNIT_ID" val="custom20230300_6*l_h_a*1_4_1"/>
  <p:tag name="KSO_WM_DIAGRAM_VERSION" val="3"/>
  <p:tag name="KSO_WM_UNIT_PRESET_TEXT" val="单击此处添加文本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185.xml><?xml version="1.0" encoding="utf-8"?>
<p:tagLst xmlns:p="http://schemas.openxmlformats.org/presentationml/2006/main">
  <p:tag name="KSO_WM_BEAUTIFY_FLAG" val="#wm#"/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custom20230300_6*l_h_i*1_5_1"/>
  <p:tag name="KSO_WM_TEMPLATE_CATEGORY" val="custom"/>
  <p:tag name="KSO_WM_TEMPLATE_INDEX" val="20230300"/>
  <p:tag name="KSO_WM_UNIT_LAYERLEVEL" val="1_1_1"/>
  <p:tag name="KSO_WM_TAG_VERSION" val="1.0"/>
  <p:tag name="KSO_WM_DIAGRAM_GROUP_CODE" val="l1-1"/>
  <p:tag name="KSO_WM_UNIT_TYPE" val="l_h_i"/>
  <p:tag name="KSO_WM_UNIT_INDEX" val="1_5_1"/>
  <p:tag name="KSO_WM_DIAGRAM_VERSION" val="3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300_6*l_h_i*1_5_2"/>
  <p:tag name="KSO_WM_TEMPLATE_CATEGORY" val="custom"/>
  <p:tag name="KSO_WM_TEMPLATE_INDEX" val="2023030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DIAGRAM_GROUP_CODE" val="l1-1"/>
  <p:tag name="KSO_WM_DIAGRAM_VERSION" val="3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FORE_SCHEMECOLOR_INDEX" val="5"/>
  <p:tag name="KSO_WM_UNIT_FILL_TYPE" val="1"/>
  <p:tag name="KSO_WM_UNIT_USESOURCEFORMAT_APPLY" val="0"/>
</p:tagLst>
</file>

<file path=ppt/tags/tag18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30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DIAGRAM_GROUP_CODE" val="l1-1"/>
  <p:tag name="KSO_WM_UNIT_VALUE" val="12"/>
  <p:tag name="KSO_WM_UNIT_TYPE" val="l_h_a"/>
  <p:tag name="KSO_WM_UNIT_ID" val="custom20230300_6*l_h_a*1_5_1"/>
  <p:tag name="KSO_WM_DIAGRAM_VERSION" val="3"/>
  <p:tag name="KSO_WM_UNIT_PRESET_TEXT" val="单击此处添加文本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188.xml><?xml version="1.0" encoding="utf-8"?>
<p:tagLst xmlns:p="http://schemas.openxmlformats.org/presentationml/2006/main">
  <p:tag name="KSO_WM_BEAUTIFY_FLAG" val="#wm#"/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custom20230300_6*l_h_i*1_6_1"/>
  <p:tag name="KSO_WM_TEMPLATE_CATEGORY" val="custom"/>
  <p:tag name="KSO_WM_TEMPLATE_INDEX" val="20230300"/>
  <p:tag name="KSO_WM_UNIT_LAYERLEVEL" val="1_1_1"/>
  <p:tag name="KSO_WM_TAG_VERSION" val="1.0"/>
  <p:tag name="KSO_WM_DIAGRAM_GROUP_CODE" val="l1-1"/>
  <p:tag name="KSO_WM_UNIT_TYPE" val="l_h_i"/>
  <p:tag name="KSO_WM_UNIT_INDEX" val="1_6_1"/>
  <p:tag name="KSO_WM_DIAGRAM_VERSION" val="3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2"/>
  <p:tag name="KSO_WM_UNIT_ID" val="custom20230300_6*l_h_i*1_6_2"/>
  <p:tag name="KSO_WM_TEMPLATE_CATEGORY" val="custom"/>
  <p:tag name="KSO_WM_TEMPLATE_INDEX" val="2023030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DIAGRAM_GROUP_CODE" val="l1-1"/>
  <p:tag name="KSO_WM_DIAGRAM_VERSION" val="3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FORE_SCHEMECOLOR_INDEX" val="5"/>
  <p:tag name="KSO_WM_UNIT_FILL_TYPE" val="1"/>
  <p:tag name="KSO_WM_UNIT_USESOURCEFORMAT_APPLY" val="0"/>
</p:tagLst>
</file>

<file path=ppt/tags/tag19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30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DIAGRAM_GROUP_CODE" val="l1-1"/>
  <p:tag name="KSO_WM_UNIT_VALUE" val="12"/>
  <p:tag name="KSO_WM_UNIT_TYPE" val="l_h_a"/>
  <p:tag name="KSO_WM_UNIT_ID" val="custom20230300_6*l_h_a*1_6_1"/>
  <p:tag name="KSO_WM_DIAGRAM_VERSION" val="3"/>
  <p:tag name="KSO_WM_UNIT_PRESET_TEXT" val="单击此处添加文本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191.xml><?xml version="1.0" encoding="utf-8"?>
<p:tagLst xmlns:p="http://schemas.openxmlformats.org/presentationml/2006/main">
  <p:tag name="KSO_WM_SLIDE_ID" val="custom20230300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300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19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0_7*a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93.xml><?xml version="1.0" encoding="utf-8"?>
<p:tagLst xmlns:p="http://schemas.openxmlformats.org/presentationml/2006/main">
  <p:tag name="KSO_WM_UNIT_SUBTYPE" val="d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300_7*f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UNIT_PRESET_TEXT" val="https://www.docer.com"/>
</p:tagLst>
</file>

<file path=ppt/tags/tag194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00_7*e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PART ONE"/>
</p:tagLst>
</file>

<file path=ppt/tags/tag195.xml><?xml version="1.0" encoding="utf-8"?>
<p:tagLst xmlns:p="http://schemas.openxmlformats.org/presentationml/2006/main">
  <p:tag name="KSO_WM_SLIDE_ID" val="custom2023030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00"/>
  <p:tag name="KSO_WM_SLIDE_TYPE" val="sectionTitle"/>
  <p:tag name="KSO_WM_SLIDE_SUBTYPE" val="pureTxt"/>
  <p:tag name="KSO_WM_SLIDE_LAYOUT" val="a_e_f"/>
  <p:tag name="KSO_WM_SLIDE_LAYOUT_CNT" val="1_1_1"/>
  <p:tag name="KSO_WM_SPECIAL_SOURCE" val="bdnull"/>
  <p:tag name="KSO_WM_SLIDE_CONTENT_AREA" val="{&quot;left&quot;:&quot;66.15&quot;,&quot;top&quot;:&quot;144&quot;,&quot;width&quot;:&quot;815.35&quot;,&quot;height&quot;:&quot;298.05&quot;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19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20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20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20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208.xml><?xml version="1.0" encoding="utf-8"?>
<p:tagLst xmlns:p="http://schemas.openxmlformats.org/presentationml/2006/main">
  <p:tag name="KSO_WM_TEMPLATE_CATEGORY" val="custom"/>
  <p:tag name="KSO_WM_TEMPLATE_INDEX" val="20230300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21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21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21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22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2"/>
  <p:tag name="KSO_WM_UNIT_TEXT_FILL_TYPE" val="1"/>
  <p:tag name="KSO_WM_UNIT_USESOURCEFORMAT_APPLY" val="0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SHADOW_SCHEMECOLOR_INDEX" val="7"/>
  <p:tag name="KSO_WM_UNIT_TEXT_FILL_FORE_SCHEMECOLOR_INDEX" val="2"/>
  <p:tag name="KSO_WM_UNIT_TEXT_FILL_TYPE" val="1"/>
  <p:tag name="KSO_WM_UNIT_USESOURCEFORMAT_APPLY" val="0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22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USESOURCEFORMAT_APPLY" val="0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2"/>
  <p:tag name="KSO_WM_UNIT_TEXT_FILL_TYPE" val="1"/>
  <p:tag name="KSO_WM_UNIT_USESOURCEFORMAT_APPLY" val="0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SHADOW_SCHEMECOLOR_INDEX" val="5"/>
  <p:tag name="KSO_WM_UNIT_TEXT_FILL_FORE_SCHEMECOLOR_INDEX" val="2"/>
  <p:tag name="KSO_WM_UNIT_TEXT_FILL_TYPE" val="1"/>
  <p:tag name="KSO_WM_UNIT_USESOURCEFORMAT_APPLY" val="0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22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USESOURCEFORMAT_APPLY" val="0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2"/>
  <p:tag name="KSO_WM_UNIT_TEXT_FILL_TYPE" val="1"/>
  <p:tag name="KSO_WM_UNIT_USESOURCEFORMAT_APPLY" val="0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SHADOW_SCHEMECOLOR_INDEX" val="6"/>
  <p:tag name="KSO_WM_UNIT_TEXT_FILL_FORE_SCHEMECOLOR_INDEX" val="2"/>
  <p:tag name="KSO_WM_UNIT_TEXT_FILL_TYPE" val="1"/>
  <p:tag name="KSO_WM_UNIT_USESOURCEFORMAT_APPLY" val="0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23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USESOURCEFORMAT_APPLY" val="0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2"/>
  <p:tag name="KSO_WM_UNIT_TEXT_FILL_TYPE" val="1"/>
  <p:tag name="KSO_WM_UNIT_USESOURCEFORMAT_APPLY" val="0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SHADOW_SCHEMECOLOR_INDEX" val="8"/>
  <p:tag name="KSO_WM_UNIT_TEXT_FILL_FORE_SCHEMECOLOR_INDEX" val="2"/>
  <p:tag name="KSO_WM_UNIT_TEXT_FILL_TYPE" val="1"/>
  <p:tag name="KSO_WM_UNIT_USESOURCEFORMAT_APPLY" val="0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23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USESOURCEFORMAT_APPLY" val="0"/>
</p:tagLst>
</file>

<file path=ppt/tags/tag23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0_7*a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38.xml><?xml version="1.0" encoding="utf-8"?>
<p:tagLst xmlns:p="http://schemas.openxmlformats.org/presentationml/2006/main">
  <p:tag name="KSO_WM_UNIT_SUBTYPE" val="d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300_7*f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UNIT_PRESET_TEXT" val="https://www.docer.com"/>
</p:tagLst>
</file>

<file path=ppt/tags/tag239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00_7*e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PART TWO"/>
</p:tagLst>
</file>

<file path=ppt/tags/tag240.xml><?xml version="1.0" encoding="utf-8"?>
<p:tagLst xmlns:p="http://schemas.openxmlformats.org/presentationml/2006/main">
  <p:tag name="KSO_WM_SLIDE_ID" val="custom2023030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00"/>
  <p:tag name="KSO_WM_SLIDE_TYPE" val="sectionTitle"/>
  <p:tag name="KSO_WM_SLIDE_SUBTYPE" val="pureTxt"/>
  <p:tag name="KSO_WM_SLIDE_LAYOUT" val="a_e_f"/>
  <p:tag name="KSO_WM_SLIDE_LAYOUT_CNT" val="1_1_1"/>
  <p:tag name="KSO_WM_SPECIAL_SOURCE" val="bdnull"/>
  <p:tag name="KSO_WM_SLIDE_CONTENT_AREA" val="{&quot;left&quot;:&quot;66.15&quot;,&quot;top&quot;:&quot;144&quot;,&quot;width&quot;:&quot;815.35&quot;,&quot;height&quot;:&quot;298.05&quot;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LINE_FILL_TYPE" val="2"/>
  <p:tag name="KSO_WM_UNIT_TEXT_FILL_FORE_SCHEMECOLOR_INDEX" val="13"/>
  <p:tag name="KSO_WM_UNIT_TEXT_FILL_TYPE" val="1"/>
  <p:tag name="KSO_WM_UNIT_USESOURCEFORMAT_APPLY" val="0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ILL_TYPE" val="2"/>
  <p:tag name="KSO_WM_UNIT_TEXT_FILL_FORE_SCHEMECOLOR_INDEX" val="2"/>
  <p:tag name="KSO_WM_UNIT_TEXT_FILL_TYPE" val="1"/>
  <p:tag name="KSO_WM_UNIT_USESOURCEFORMAT_APPLY" val="0"/>
</p:tagLst>
</file>

<file path=ppt/tags/tag2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ILL_TYPE" val="2"/>
  <p:tag name="KSO_WM_UNIT_TEXT_FILL_FORE_SCHEMECOLOR_INDEX" val="2"/>
  <p:tag name="KSO_WM_UNIT_TEXT_FILL_TYPE" val="1"/>
  <p:tag name="KSO_WM_UNIT_USESOURCEFORMAT_APPLY" val="0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LINE_FILL_TYPE" val="2"/>
  <p:tag name="KSO_WM_UNIT_TEXT_FILL_FORE_SCHEMECOLOR_INDEX" val="13"/>
  <p:tag name="KSO_WM_UNIT_TEXT_FILL_TYPE" val="1"/>
  <p:tag name="KSO_WM_UNIT_USESOURCEFORMAT_APPLY" val="0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ILL_TYPE" val="2"/>
  <p:tag name="KSO_WM_UNIT_TEXT_FILL_FORE_SCHEMECOLOR_INDEX" val="2"/>
  <p:tag name="KSO_WM_UNIT_TEXT_FILL_TYPE" val="1"/>
  <p:tag name="KSO_WM_UNIT_USESOURCEFORMAT_APPLY" val="0"/>
</p:tagLst>
</file>

<file path=ppt/tags/tag2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ILL_TYPE" val="2"/>
  <p:tag name="KSO_WM_UNIT_TEXT_FILL_FORE_SCHEMECOLOR_INDEX" val="2"/>
  <p:tag name="KSO_WM_UNIT_TEXT_FILL_TYPE" val="1"/>
  <p:tag name="KSO_WM_UNIT_USESOURCEFORMAT_APPLY" val="0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LINE_FILL_TYPE" val="2"/>
  <p:tag name="KSO_WM_UNIT_TEXT_FILL_FORE_SCHEMECOLOR_INDEX" val="13"/>
  <p:tag name="KSO_WM_UNIT_TEXT_FILL_TYPE" val="1"/>
  <p:tag name="KSO_WM_UNIT_USESOURCEFORMAT_APPLY" val="0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ILL_TYPE" val="2"/>
  <p:tag name="KSO_WM_UNIT_TEXT_FILL_FORE_SCHEMECOLOR_INDEX" val="2"/>
  <p:tag name="KSO_WM_UNIT_TEXT_FILL_TYPE" val="1"/>
  <p:tag name="KSO_WM_UNIT_USESOURCEFORMAT_APPLY" val="0"/>
</p:tagLst>
</file>

<file path=ppt/tags/tag2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ILL_TYPE" val="2"/>
  <p:tag name="KSO_WM_UNIT_TEXT_FILL_FORE_SCHEMECOLOR_INDEX" val="2"/>
  <p:tag name="KSO_WM_UNIT_TEXT_FILL_TYPE" val="1"/>
  <p:tag name="KSO_WM_UNIT_USESOURCEFORMAT_APPLY" val="0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LINE_FILL_TYPE" val="2"/>
  <p:tag name="KSO_WM_UNIT_TEXT_FILL_FORE_SCHEMECOLOR_INDEX" val="13"/>
  <p:tag name="KSO_WM_UNIT_TEXT_FILL_TYPE" val="1"/>
  <p:tag name="KSO_WM_UNIT_USESOURCEFORMAT_APPLY" val="0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ILL_TYPE" val="2"/>
  <p:tag name="KSO_WM_UNIT_TEXT_FILL_FORE_SCHEMECOLOR_INDEX" val="2"/>
  <p:tag name="KSO_WM_UNIT_TEXT_FILL_TYPE" val="1"/>
  <p:tag name="KSO_WM_UNIT_USESOURCEFORMAT_APPLY" val="0"/>
</p:tagLst>
</file>

<file path=ppt/tags/tag2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ILL_TYPE" val="2"/>
  <p:tag name="KSO_WM_UNIT_TEXT_FILL_FORE_SCHEMECOLOR_INDEX" val="2"/>
  <p:tag name="KSO_WM_UNIT_TEXT_FILL_TYPE" val="1"/>
  <p:tag name="KSO_WM_UNIT_USESOURCEFORMAT_APPLY" val="0"/>
</p:tagLst>
</file>

<file path=ppt/tags/tag253.xml><?xml version="1.0" encoding="utf-8"?>
<p:tagLst xmlns:p="http://schemas.openxmlformats.org/presentationml/2006/main">
  <p:tag name="KSO_WM_TEMPLATE_CATEGORY" val="custom"/>
  <p:tag name="KSO_WM_TEMPLATE_INDEX" val="20230300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FORE_SCHEMECOLOR_INDEX" val="14"/>
  <p:tag name="KSO_WM_UNIT_FILL_TYPE" val="1"/>
  <p:tag name="KSO_WM_UNIT_SHADOW_SCHEMECOLOR_INDEX" val="5"/>
  <p:tag name="KSO_WM_UNIT_TEXT_FILL_FORE_SCHEMECOLOR_INDEX" val="13"/>
  <p:tag name="KSO_WM_UNIT_TEXT_FILL_TYPE" val="1"/>
  <p:tag name="KSO_WM_UNIT_USESOURCEFORMAT_APPLY" val="0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FORE_SCHEMECOLOR_INDEX" val="14"/>
  <p:tag name="KSO_WM_UNIT_FILL_TYPE" val="1"/>
  <p:tag name="KSO_WM_UNIT_SHADOW_SCHEMECOLOR_INDEX" val="5"/>
  <p:tag name="KSO_WM_UNIT_TEXT_FILL_FORE_SCHEMECOLOR_INDEX" val="13"/>
  <p:tag name="KSO_WM_UNIT_TEXT_FILL_TYPE" val="1"/>
  <p:tag name="KSO_WM_UNIT_USESOURCEFORMAT_APPLY" val="0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FORE_SCHEMECOLOR_INDEX" val="14"/>
  <p:tag name="KSO_WM_UNIT_FILL_TYPE" val="1"/>
  <p:tag name="KSO_WM_UNIT_SHADOW_SCHEMECOLOR_INDEX" val="5"/>
  <p:tag name="KSO_WM_UNIT_TEXT_FILL_FORE_SCHEMECOLOR_INDEX" val="13"/>
  <p:tag name="KSO_WM_UNIT_TEXT_FILL_TYPE" val="1"/>
  <p:tag name="KSO_WM_UNIT_USESOURCEFORMAT_APPLY" val="0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FORE_SCHEMECOLOR_INDEX" val="14"/>
  <p:tag name="KSO_WM_UNIT_FILL_TYPE" val="1"/>
  <p:tag name="KSO_WM_UNIT_SHADOW_SCHEMECOLOR_INDEX" val="5"/>
  <p:tag name="KSO_WM_UNIT_TEXT_FILL_FORE_SCHEMECOLOR_INDEX" val="13"/>
  <p:tag name="KSO_WM_UNIT_TEXT_FILL_TYPE" val="1"/>
  <p:tag name="KSO_WM_UNIT_USESOURCEFORMAT_APPLY" val="0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2"/>
  <p:tag name="KSO_WM_UNIT_TEXT_FILL_TYPE" val="1"/>
  <p:tag name="KSO_WM_UNIT_USESOURCEFORMAT_APPLY" val="0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SHADOW_SCHEMECOLOR_INDEX" val="7"/>
  <p:tag name="KSO_WM_UNIT_TEXT_FILL_FORE_SCHEMECOLOR_INDEX" val="2"/>
  <p:tag name="KSO_WM_UNIT_TEXT_FILL_TYPE" val="1"/>
  <p:tag name="KSO_WM_UNIT_USESOURCEFORMAT_APPLY" val="0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26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USESOURCEFORMAT_APPLY" val="0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2"/>
  <p:tag name="KSO_WM_UNIT_TEXT_FILL_TYPE" val="1"/>
  <p:tag name="KSO_WM_UNIT_USESOURCEFORMAT_APPLY" val="0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SHADOW_SCHEMECOLOR_INDEX" val="5"/>
  <p:tag name="KSO_WM_UNIT_TEXT_FILL_FORE_SCHEMECOLOR_INDEX" val="2"/>
  <p:tag name="KSO_WM_UNIT_TEXT_FILL_TYPE" val="1"/>
  <p:tag name="KSO_WM_UNIT_USESOURCEFORMAT_APPLY" val="0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27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USESOURCEFORMAT_APPLY" val="0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2"/>
  <p:tag name="KSO_WM_UNIT_TEXT_FILL_TYPE" val="1"/>
  <p:tag name="KSO_WM_UNIT_USESOURCEFORMAT_APPLY" val="0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SHADOW_SCHEMECOLOR_INDEX" val="6"/>
  <p:tag name="KSO_WM_UNIT_TEXT_FILL_FORE_SCHEMECOLOR_INDEX" val="2"/>
  <p:tag name="KSO_WM_UNIT_TEXT_FILL_TYPE" val="1"/>
  <p:tag name="KSO_WM_UNIT_USESOURCEFORMAT_APPLY" val="0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27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USESOURCEFORMAT_APPLY" val="0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2"/>
  <p:tag name="KSO_WM_UNIT_TEXT_FILL_TYPE" val="1"/>
  <p:tag name="KSO_WM_UNIT_USESOURCEFORMAT_APPLY" val="0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SHADOW_SCHEMECOLOR_INDEX" val="8"/>
  <p:tag name="KSO_WM_UNIT_TEXT_FILL_FORE_SCHEMECOLOR_INDEX" val="2"/>
  <p:tag name="KSO_WM_UNIT_TEXT_FILL_TYPE" val="1"/>
  <p:tag name="KSO_WM_UNIT_USESOURCEFORMAT_APPLY" val="0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28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USESOURCEFORMAT_APPLY" val="0"/>
</p:tagLst>
</file>

<file path=ppt/tags/tag28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28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28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28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28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0_7*a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87.xml><?xml version="1.0" encoding="utf-8"?>
<p:tagLst xmlns:p="http://schemas.openxmlformats.org/presentationml/2006/main">
  <p:tag name="KSO_WM_UNIT_SUBTYPE" val="d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300_7*f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UNIT_PRESET_TEXT" val="https://www.docer.com"/>
</p:tagLst>
</file>

<file path=ppt/tags/tag288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00_7*e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PART THREE"/>
</p:tagLst>
</file>

<file path=ppt/tags/tag289.xml><?xml version="1.0" encoding="utf-8"?>
<p:tagLst xmlns:p="http://schemas.openxmlformats.org/presentationml/2006/main">
  <p:tag name="KSO_WM_SLIDE_ID" val="custom2023030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00"/>
  <p:tag name="KSO_WM_SLIDE_TYPE" val="sectionTitle"/>
  <p:tag name="KSO_WM_SLIDE_SUBTYPE" val="pureTxt"/>
  <p:tag name="KSO_WM_SLIDE_LAYOUT" val="a_e_f"/>
  <p:tag name="KSO_WM_SLIDE_LAYOUT_CNT" val="1_1_1"/>
  <p:tag name="KSO_WM_SPECIAL_SOURCE" val="bdnull"/>
  <p:tag name="KSO_WM_SLIDE_CONTENT_AREA" val="{&quot;left&quot;:&quot;66.15&quot;,&quot;top&quot;:&quot;144&quot;,&quot;width&quot;:&quot;815.35&quot;,&quot;height&quot;:&quot;298.05&quot;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2"/>
  <p:tag name="KSO_WM_UNIT_TEXT_FILL_TYPE" val="1"/>
  <p:tag name="KSO_WM_UNIT_USESOURCEFORMAT_APPLY" val="0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SHADOW_SCHEMECOLOR_INDEX" val="7"/>
  <p:tag name="KSO_WM_UNIT_TEXT_FILL_FORE_SCHEMECOLOR_INDEX" val="2"/>
  <p:tag name="KSO_WM_UNIT_TEXT_FILL_TYPE" val="1"/>
  <p:tag name="KSO_WM_UNIT_USESOURCEFORMAT_APPLY" val="0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29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USESOURCEFORMAT_APPLY" val="0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2"/>
  <p:tag name="KSO_WM_UNIT_TEXT_FILL_TYPE" val="1"/>
  <p:tag name="KSO_WM_UNIT_USESOURCEFORMAT_APPLY" val="0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SHADOW_SCHEMECOLOR_INDEX" val="5"/>
  <p:tag name="KSO_WM_UNIT_TEXT_FILL_FORE_SCHEMECOLOR_INDEX" val="2"/>
  <p:tag name="KSO_WM_UNIT_TEXT_FILL_TYPE" val="1"/>
  <p:tag name="KSO_WM_UNIT_USESOURCEFORMAT_APPLY" val="0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29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USESOURCEFORMAT_APPLY" val="0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2"/>
  <p:tag name="KSO_WM_UNIT_TEXT_FILL_TYPE" val="1"/>
  <p:tag name="KSO_WM_UNIT_USESOURCEFORMAT_APPLY" val="0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SHADOW_SCHEMECOLOR_INDEX" val="6"/>
  <p:tag name="KSO_WM_UNIT_TEXT_FILL_FORE_SCHEMECOLOR_INDEX" val="2"/>
  <p:tag name="KSO_WM_UNIT_TEXT_FILL_TYPE" val="1"/>
  <p:tag name="KSO_WM_UNIT_USESOURCEFORMAT_APPLY" val="0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30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USESOURCEFORMAT_APPLY" val="0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2"/>
  <p:tag name="KSO_WM_UNIT_TEXT_FILL_TYPE" val="1"/>
  <p:tag name="KSO_WM_UNIT_USESOURCEFORMAT_APPLY" val="0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SHADOW_SCHEMECOLOR_INDEX" val="8"/>
  <p:tag name="KSO_WM_UNIT_TEXT_FILL_FORE_SCHEMECOLOR_INDEX" val="2"/>
  <p:tag name="KSO_WM_UNIT_TEXT_FILL_TYPE" val="1"/>
  <p:tag name="KSO_WM_UNIT_USESOURCEFORMAT_APPLY" val="0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30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USESOURCEFORMAT_APPLY" val="0"/>
</p:tagLst>
</file>

<file path=ppt/tags/tag306.xml><?xml version="1.0" encoding="utf-8"?>
<p:tagLst xmlns:p="http://schemas.openxmlformats.org/presentationml/2006/main">
  <p:tag name="KSO_WM_TEMPLATE_CATEGORY" val="custom"/>
  <p:tag name="KSO_WM_TEMPLATE_INDEX" val="20230300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2"/>
  <p:tag name="KSO_WM_UNIT_TEXT_FILL_TYPE" val="1"/>
  <p:tag name="KSO_WM_UNIT_USESOURCEFORMAT_APPLY" val="0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SHADOW_SCHEMECOLOR_INDEX" val="7"/>
  <p:tag name="KSO_WM_UNIT_TEXT_FILL_FORE_SCHEMECOLOR_INDEX" val="2"/>
  <p:tag name="KSO_WM_UNIT_TEXT_FILL_TYPE" val="1"/>
  <p:tag name="KSO_WM_UNIT_USESOURCEFORMAT_APPLY" val="0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31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USESOURCEFORMAT_APPLY" val="0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2"/>
  <p:tag name="KSO_WM_UNIT_TEXT_FILL_TYPE" val="1"/>
  <p:tag name="KSO_WM_UNIT_USESOURCEFORMAT_APPLY" val="0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SHADOW_SCHEMECOLOR_INDEX" val="5"/>
  <p:tag name="KSO_WM_UNIT_TEXT_FILL_FORE_SCHEMECOLOR_INDEX" val="2"/>
  <p:tag name="KSO_WM_UNIT_TEXT_FILL_TYPE" val="1"/>
  <p:tag name="KSO_WM_UNIT_USESOURCEFORMAT_APPLY" val="0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31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USESOURCEFORMAT_APPLY" val="0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2"/>
  <p:tag name="KSO_WM_UNIT_TEXT_FILL_TYPE" val="1"/>
  <p:tag name="KSO_WM_UNIT_USESOURCEFORMAT_APPLY" val="0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SHADOW_SCHEMECOLOR_INDEX" val="6"/>
  <p:tag name="KSO_WM_UNIT_TEXT_FILL_FORE_SCHEMECOLOR_INDEX" val="2"/>
  <p:tag name="KSO_WM_UNIT_TEXT_FILL_TYPE" val="1"/>
  <p:tag name="KSO_WM_UNIT_USESOURCEFORMAT_APPLY" val="0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31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USESOURCEFORMAT_APPLY" val="0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2"/>
  <p:tag name="KSO_WM_UNIT_TEXT_FILL_TYPE" val="1"/>
  <p:tag name="KSO_WM_UNIT_USESOURCEFORMAT_APPLY" val="0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SHADOW_SCHEMECOLOR_INDEX" val="8"/>
  <p:tag name="KSO_WM_UNIT_TEXT_FILL_FORE_SCHEMECOLOR_INDEX" val="2"/>
  <p:tag name="KSO_WM_UNIT_TEXT_FILL_TYPE" val="1"/>
  <p:tag name="KSO_WM_UNIT_USESOURCEFORMAT_APPLY" val="0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32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USESOURCEFORMAT_APPLY" val="0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ILL_TYPE" val="2"/>
  <p:tag name="KSO_WM_UNIT_USESOURCEFORMAT_APPLY" val="0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ILL_TYPE" val="2"/>
  <p:tag name="KSO_WM_UNIT_USESOURCEFORMAT_APPLY" val="0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USESOURCEFORMAT_APPLY" val="0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5"/>
  <p:tag name="KSO_WM_UNIT_USESOURCEFORMAT_APPLY" val="0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ILL_TYPE" val="2"/>
  <p:tag name="KSO_WM_UNIT_USESOURCEFORMAT_APPLY" val="0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LINE_FILL_TYPE" val="2"/>
  <p:tag name="KSO_WM_UNIT_USESOURCEFORMAT_APPLY" val="0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ILL_TYPE" val="2"/>
  <p:tag name="KSO_WM_UNIT_USESOURCEFORMAT_APPLY" val="0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5"/>
  <p:tag name="KSO_WM_UNIT_USESOURCEFORMAT_APPLY" val="0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LINE_FILL_TYPE" val="2"/>
  <p:tag name="KSO_WM_UNIT_USESOURCEFORMAT_APPLY" val="0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5"/>
  <p:tag name="KSO_WM_UNIT_USESOURCEFORMAT_APPLY" val="0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5"/>
  <p:tag name="KSO_WM_UNIT_USESOURCEFORMAT_APPLY" val="0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ILL_TYPE" val="2"/>
  <p:tag name="KSO_WM_UNIT_USESOURCEFORMAT_APPLY" val="0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LINE_FILL_TYPE" val="2"/>
  <p:tag name="KSO_WM_UNIT_USESOURCEFORMAT_APPLY" val="0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ILL_TYPE" val="2"/>
  <p:tag name="KSO_WM_UNIT_USESOURCEFORMAT_APPLY" val="0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5"/>
  <p:tag name="KSO_WM_UNIT_USESOURCEFORMAT_APPLY" val="0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LINE_FILL_TYPE" val="2"/>
  <p:tag name="KSO_WM_UNIT_USESOURCEFORMAT_APPLY" val="0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5"/>
  <p:tag name="KSO_WM_UNIT_USESOURCEFORMAT_APPLY" val="0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LINE_FILL_TYPE" val="2"/>
  <p:tag name="KSO_WM_UNIT_USESOURCEFORMAT_APPLY" val="0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5"/>
  <p:tag name="KSO_WM_UNIT_USESOURCEFORMAT_APPLY" val="0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SHADOW_SCHEMECOLOR_INDEX" val="5"/>
  <p:tag name="KSO_WM_UNIT_TEXT_FILL_FORE_SCHEMECOLOR_INDEX" val="13"/>
  <p:tag name="KSO_WM_UNIT_TEXT_FILL_TYPE" val="1"/>
  <p:tag name="KSO_WM_UNIT_USESOURCEFORMAT_APPLY" val="0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SHADOW_SCHEMECOLOR_INDEX" val="5"/>
  <p:tag name="KSO_WM_UNIT_TEXT_FILL_FORE_SCHEMECOLOR_INDEX" val="13"/>
  <p:tag name="KSO_WM_UNIT_TEXT_FILL_TYPE" val="1"/>
  <p:tag name="KSO_WM_UNIT_USESOURCEFORMAT_APPLY" val="0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SHADOW_SCHEMECOLOR_INDEX" val="5"/>
  <p:tag name="KSO_WM_UNIT_TEXT_FILL_FORE_SCHEMECOLOR_INDEX" val="13"/>
  <p:tag name="KSO_WM_UNIT_TEXT_FILL_TYPE" val="1"/>
  <p:tag name="KSO_WM_UNIT_USESOURCEFORMAT_APPLY" val="0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SHADOW_SCHEMECOLOR_INDEX" val="5"/>
  <p:tag name="KSO_WM_UNIT_TEXT_FILL_FORE_SCHEMECOLOR_INDEX" val="13"/>
  <p:tag name="KSO_WM_UNIT_TEXT_FILL_TYPE" val="1"/>
  <p:tag name="KSO_WM_UNIT_USESOURCEFORMAT_APPLY" val="0"/>
</p:tagLst>
</file>

<file path=ppt/tags/tag34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34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35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35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SHADOW_SCHEMECOLOR_INDEX" val="5"/>
  <p:tag name="KSO_WM_UNIT_TEXT_FILL_FORE_SCHEMECOLOR_INDEX" val="2"/>
  <p:tag name="KSO_WM_UNIT_TEXT_FILL_TYPE" val="1"/>
  <p:tag name="KSO_WM_UNIT_USESOURCEFORMAT_APPLY" val="0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SHADOW_SCHEMECOLOR_INDEX" val="6"/>
  <p:tag name="KSO_WM_UNIT_TEXT_FILL_FORE_SCHEMECOLOR_INDEX" val="2"/>
  <p:tag name="KSO_WM_UNIT_TEXT_FILL_TYPE" val="1"/>
  <p:tag name="KSO_WM_UNIT_USESOURCEFORMAT_APPLY" val="0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SHADOW_SCHEMECOLOR_INDEX" val="7"/>
  <p:tag name="KSO_WM_UNIT_TEXT_FILL_FORE_SCHEMECOLOR_INDEX" val="2"/>
  <p:tag name="KSO_WM_UNIT_TEXT_FILL_TYPE" val="1"/>
  <p:tag name="KSO_WM_UNIT_USESOURCEFORMAT_APPLY" val="0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SHADOW_SCHEMECOLOR_INDEX" val="7"/>
  <p:tag name="KSO_WM_UNIT_TEXT_FILL_FORE_SCHEMECOLOR_INDEX" val="2"/>
  <p:tag name="KSO_WM_UNIT_TEXT_FILL_TYPE" val="1"/>
  <p:tag name="KSO_WM_UNIT_USESOURCEFORMAT_APPLY" val="0"/>
</p:tagLst>
</file>

<file path=ppt/tags/tag35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35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35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35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36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0_7*a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361.xml><?xml version="1.0" encoding="utf-8"?>
<p:tagLst xmlns:p="http://schemas.openxmlformats.org/presentationml/2006/main">
  <p:tag name="KSO_WM_UNIT_SUBTYPE" val="d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300_7*f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UNIT_PRESET_TEXT" val="https://www.docer.com"/>
</p:tagLst>
</file>

<file path=ppt/tags/tag362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00_7*e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PART FOUR"/>
</p:tagLst>
</file>

<file path=ppt/tags/tag363.xml><?xml version="1.0" encoding="utf-8"?>
<p:tagLst xmlns:p="http://schemas.openxmlformats.org/presentationml/2006/main">
  <p:tag name="KSO_WM_SLIDE_ID" val="custom2023030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00"/>
  <p:tag name="KSO_WM_SLIDE_TYPE" val="sectionTitle"/>
  <p:tag name="KSO_WM_SLIDE_SUBTYPE" val="pureTxt"/>
  <p:tag name="KSO_WM_SLIDE_LAYOUT" val="a_e_f"/>
  <p:tag name="KSO_WM_SLIDE_LAYOUT_CNT" val="1_1_1"/>
  <p:tag name="KSO_WM_SPECIAL_SOURCE" val="bdnull"/>
  <p:tag name="KSO_WM_SLIDE_CONTENT_AREA" val="{&quot;left&quot;:&quot;66.15&quot;,&quot;top&quot;:&quot;144&quot;,&quot;width&quot;:&quot;815.35&quot;,&quot;height&quot;:&quot;298.05&quot;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2"/>
  <p:tag name="KSO_WM_UNIT_TEXT_FILL_TYPE" val="1"/>
  <p:tag name="KSO_WM_UNIT_USESOURCEFORMAT_APPLY" val="0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36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2"/>
  <p:tag name="KSO_WM_UNIT_TEXT_FILL_TYPE" val="1"/>
  <p:tag name="KSO_WM_UNIT_USESOURCEFORMAT_APPLY" val="0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LINE_FILL_TYPE" val="2"/>
  <p:tag name="KSO_WM_UNIT_TEXT_FILL_FORE_SCHEMECOLOR_INDEX" val="2"/>
  <p:tag name="KSO_WM_UNIT_TEXT_FILL_TYPE" val="1"/>
  <p:tag name="KSO_WM_UNIT_USESOURCEFORMAT_APPLY" val="0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36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2"/>
  <p:tag name="KSO_WM_UNIT_TEXT_FILL_TYPE" val="1"/>
  <p:tag name="KSO_WM_UNIT_USESOURCEFORMAT_APPLY" val="0"/>
</p:tagLst>
</file>

<file path=ppt/tags/tag37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2"/>
  <p:tag name="KSO_WM_UNIT_TEXT_FILL_TYPE" val="1"/>
  <p:tag name="KSO_WM_UNIT_USESOURCEFORMAT_APPLY" val="0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LINE_FILL_TYPE" val="2"/>
  <p:tag name="KSO_WM_UNIT_TEXT_FILL_FORE_SCHEMECOLOR_INDEX" val="2"/>
  <p:tag name="KSO_WM_UNIT_TEXT_FILL_TYPE" val="1"/>
  <p:tag name="KSO_WM_UNIT_USESOURCEFORMAT_APPLY" val="0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37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376.xml><?xml version="1.0" encoding="utf-8"?>
<p:tagLst xmlns:p="http://schemas.openxmlformats.org/presentationml/2006/main">
  <p:tag name="KSO_WM_TEMPLATE_CATEGORY" val="custom"/>
  <p:tag name="KSO_WM_TEMPLATE_INDEX" val="20230300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2"/>
  <p:tag name="KSO_WM_UNIT_TEXT_FILL_TYPE" val="1"/>
  <p:tag name="KSO_WM_UNIT_USESOURCEFORMAT_APPLY" val="0"/>
</p:tagLst>
</file>

<file path=ppt/tags/tag3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SHADOW_SCHEMECOLOR_INDEX" val="7"/>
  <p:tag name="KSO_WM_UNIT_TEXT_FILL_FORE_SCHEMECOLOR_INDEX" val="2"/>
  <p:tag name="KSO_WM_UNIT_TEXT_FILL_TYPE" val="1"/>
  <p:tag name="KSO_WM_UNIT_USESOURCEFORMAT_APPLY" val="0"/>
</p:tagLst>
</file>

<file path=ppt/tags/tag3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38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USESOURCEFORMAT_APPLY" val="0"/>
</p:tagLst>
</file>

<file path=ppt/tags/tag3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2"/>
  <p:tag name="KSO_WM_UNIT_TEXT_FILL_TYPE" val="1"/>
  <p:tag name="KSO_WM_UNIT_USESOURCEFORMAT_APPLY" val="0"/>
</p:tagLst>
</file>

<file path=ppt/tags/tag3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SHADOW_SCHEMECOLOR_INDEX" val="5"/>
  <p:tag name="KSO_WM_UNIT_TEXT_FILL_FORE_SCHEMECOLOR_INDEX" val="2"/>
  <p:tag name="KSO_WM_UNIT_TEXT_FILL_TYPE" val="1"/>
  <p:tag name="KSO_WM_UNIT_USESOURCEFORMAT_APPLY" val="0"/>
</p:tagLst>
</file>

<file path=ppt/tags/tag3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38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USESOURCEFORMAT_APPLY" val="0"/>
</p:tagLst>
</file>

<file path=ppt/tags/tag3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2"/>
  <p:tag name="KSO_WM_UNIT_TEXT_FILL_TYPE" val="1"/>
  <p:tag name="KSO_WM_UNIT_USESOURCEFORMAT_APPLY" val="0"/>
</p:tagLst>
</file>

<file path=ppt/tags/tag3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SHADOW_SCHEMECOLOR_INDEX" val="6"/>
  <p:tag name="KSO_WM_UNIT_TEXT_FILL_FORE_SCHEMECOLOR_INDEX" val="2"/>
  <p:tag name="KSO_WM_UNIT_TEXT_FILL_TYPE" val="1"/>
  <p:tag name="KSO_WM_UNIT_USESOURCEFORMAT_APPLY" val="0"/>
</p:tagLst>
</file>

<file path=ppt/tags/tag3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38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USESOURCEFORMAT_APPLY" val="0"/>
</p:tagLst>
</file>

<file path=ppt/tags/tag3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2"/>
  <p:tag name="KSO_WM_UNIT_TEXT_FILL_TYPE" val="1"/>
  <p:tag name="KSO_WM_UNIT_USESOURCEFORMAT_APPLY" val="0"/>
</p:tagLst>
</file>

<file path=ppt/tags/tag3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SHADOW_SCHEMECOLOR_INDEX" val="8"/>
  <p:tag name="KSO_WM_UNIT_TEXT_FILL_FORE_SCHEMECOLOR_INDEX" val="2"/>
  <p:tag name="KSO_WM_UNIT_TEXT_FILL_TYPE" val="1"/>
  <p:tag name="KSO_WM_UNIT_USESOURCEFORMAT_APPLY" val="0"/>
</p:tagLst>
</file>

<file path=ppt/tags/tag3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39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USESOURCEFORMAT_APPLY" val="0"/>
</p:tagLst>
</file>

<file path=ppt/tags/tag39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ILL_TYPE" val="2"/>
  <p:tag name="KSO_WM_UNIT_TEXT_FILL_FORE_SCHEMECOLOR_INDEX" val="13"/>
  <p:tag name="KSO_WM_UNIT_TEXT_FILL_TYPE" val="1"/>
  <p:tag name="KSO_WM_UNIT_USESOURCEFORMAT_APPLY" val="0"/>
</p:tagLst>
</file>

<file path=ppt/tags/tag39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ILL_TYPE" val="2"/>
  <p:tag name="KSO_WM_UNIT_TEXT_FILL_FORE_SCHEMECOLOR_INDEX" val="13"/>
  <p:tag name="KSO_WM_UNIT_TEXT_FILL_TYPE" val="1"/>
  <p:tag name="KSO_WM_UNIT_USESOURCEFORMAT_APPLY" val="0"/>
</p:tagLst>
</file>

<file path=ppt/tags/tag39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ORE_SCHEMECOLOR_INDEX" val="5"/>
  <p:tag name="KSO_WM_UNIT_SHADOW_SCHEMECOLOR_INDEX" val="5"/>
  <p:tag name="KSO_WM_UNIT_TEXT_FILL_FORE_SCHEMECOLOR_INDEX" val="2"/>
  <p:tag name="KSO_WM_UNIT_TEXT_FILL_TYPE" val="1"/>
  <p:tag name="KSO_WM_UNIT_USESOURCEFORMAT_APPLY" val="0"/>
</p:tagLst>
</file>

<file path=ppt/tags/tag39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ILL_TYPE" val="2"/>
  <p:tag name="KSO_WM_UNIT_SHADOW_SCHEMECOLOR_INDEX" val="5"/>
  <p:tag name="KSO_WM_UNIT_TEXT_FILL_FORE_SCHEMECOLOR_INDEX" val="2"/>
  <p:tag name="KSO_WM_UNIT_TEXT_FILL_TYPE" val="1"/>
  <p:tag name="KSO_WM_UNIT_USESOURCEFORMAT_APPLY" val="0"/>
</p:tagLst>
</file>

<file path=ppt/tags/tag39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39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FORE_SCHEMECOLOR_INDEX" val="14"/>
  <p:tag name="KSO_WM_UNIT_LINE_FORE_SCHEMECOLOR_INDEX" val="5"/>
  <p:tag name="KSO_WM_UNIT_TEXT_FILL_FORE_SCHEMECOLOR_INDEX" val="2"/>
  <p:tag name="KSO_WM_UNIT_TEXT_FILL_TYPE" val="1"/>
  <p:tag name="KSO_WM_UNIT_USESOURCEFORMAT_APPLY" val="0"/>
</p:tagLst>
</file>

<file path=ppt/tags/tag39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SHADOW_SCHEMECOLOR_INDEX" val="5"/>
  <p:tag name="KSO_WM_UNIT_TEXT_FILL_FORE_SCHEMECOLOR_INDEX" val="2"/>
  <p:tag name="KSO_WM_UNIT_TEXT_FILL_TYPE" val="1"/>
  <p:tag name="KSO_WM_UNIT_USESOURCEFORMAT_APPLY" val="0"/>
</p:tagLst>
</file>

<file path=ppt/tags/tag40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40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ORE_SCHEMECOLOR_INDEX" val="5"/>
  <p:tag name="KSO_WM_UNIT_SHADOW_SCHEMECOLOR_INDEX" val="5"/>
  <p:tag name="KSO_WM_UNIT_TEXT_FILL_FORE_SCHEMECOLOR_INDEX" val="2"/>
  <p:tag name="KSO_WM_UNIT_TEXT_FILL_TYPE" val="1"/>
  <p:tag name="KSO_WM_UNIT_USESOURCEFORMAT_APPLY" val="0"/>
</p:tagLst>
</file>

<file path=ppt/tags/tag40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ILL_TYPE" val="2"/>
  <p:tag name="KSO_WM_UNIT_SHADOW_SCHEMECOLOR_INDEX" val="5"/>
  <p:tag name="KSO_WM_UNIT_TEXT_FILL_FORE_SCHEMECOLOR_INDEX" val="2"/>
  <p:tag name="KSO_WM_UNIT_TEXT_FILL_TYPE" val="1"/>
  <p:tag name="KSO_WM_UNIT_USESOURCEFORMAT_APPLY" val="0"/>
</p:tagLst>
</file>

<file path=ppt/tags/tag40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40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FORE_SCHEMECOLOR_INDEX" val="14"/>
  <p:tag name="KSO_WM_UNIT_LINE_FORE_SCHEMECOLOR_INDEX" val="5"/>
  <p:tag name="KSO_WM_UNIT_TEXT_FILL_FORE_SCHEMECOLOR_INDEX" val="2"/>
  <p:tag name="KSO_WM_UNIT_TEXT_FILL_TYPE" val="1"/>
  <p:tag name="KSO_WM_UNIT_USESOURCEFORMAT_APPLY" val="0"/>
</p:tagLst>
</file>

<file path=ppt/tags/tag40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SHADOW_SCHEMECOLOR_INDEX" val="5"/>
  <p:tag name="KSO_WM_UNIT_TEXT_FILL_FORE_SCHEMECOLOR_INDEX" val="2"/>
  <p:tag name="KSO_WM_UNIT_TEXT_FILL_TYPE" val="1"/>
  <p:tag name="KSO_WM_UNIT_USESOURCEFORMAT_APPLY" val="0"/>
</p:tagLst>
</file>

<file path=ppt/tags/tag40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40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0_7*a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408.xml><?xml version="1.0" encoding="utf-8"?>
<p:tagLst xmlns:p="http://schemas.openxmlformats.org/presentationml/2006/main">
  <p:tag name="KSO_WM_UNIT_SUBTYPE" val="d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300_7*f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UNIT_PRESET_TEXT" val="https://www.docer.com"/>
</p:tagLst>
</file>

<file path=ppt/tags/tag409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00_7*e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PART FIVE"/>
</p:tagLst>
</file>

<file path=ppt/tags/tag410.xml><?xml version="1.0" encoding="utf-8"?>
<p:tagLst xmlns:p="http://schemas.openxmlformats.org/presentationml/2006/main">
  <p:tag name="KSO_WM_SLIDE_ID" val="custom2023030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00"/>
  <p:tag name="KSO_WM_SLIDE_TYPE" val="sectionTitle"/>
  <p:tag name="KSO_WM_SLIDE_SUBTYPE" val="pureTxt"/>
  <p:tag name="KSO_WM_SLIDE_LAYOUT" val="a_e_f"/>
  <p:tag name="KSO_WM_SLIDE_LAYOUT_CNT" val="1_1_1"/>
  <p:tag name="KSO_WM_SPECIAL_SOURCE" val="bdnull"/>
  <p:tag name="KSO_WM_SLIDE_CONTENT_AREA" val="{&quot;left&quot;:&quot;66.15&quot;,&quot;top&quot;:&quot;144&quot;,&quot;width&quot;:&quot;815.35&quot;,&quot;height&quot;:&quot;298.05&quot;}"/>
</p:tagLst>
</file>

<file path=ppt/tags/tag4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73_3*l_h_i*1_1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800000011920929,&quot;colorType&quot;:1,&quot;foreColorIndex&quot;:5,&quot;pos&quot;:0,&quot;transparency&quot;:0.5},{&quot;brightness&quot;:0.6000000238418579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ORE_SCHEMECOLOR_INDEX" val="5"/>
  <p:tag name="KSO_WM_UNIT_SHADOW_SCHEMECOLOR_INDEX" val="5"/>
  <p:tag name="KSO_WM_UNIT_TEXT_FILL_FORE_SCHEMECOLOR_INDEX" val="2"/>
  <p:tag name="KSO_WM_UNIT_TEXT_FILL_TYPE" val="1"/>
  <p:tag name="KSO_WM_UNIT_USESOURCEFORMAT_APPLY" val="0"/>
</p:tagLst>
</file>

<file path=ppt/tags/tag4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1_2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2"/>
  <p:tag name="KSO_WM_UNIT_LINE_FORE_SCHEMECOLOR_INDEX" val="5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ILL_TYPE" val="2"/>
  <p:tag name="KSO_WM_UNIT_TEXT_FILL_FORE_SCHEMECOLOR_INDEX" val="2"/>
  <p:tag name="KSO_WM_UNIT_TEXT_FILL_TYPE" val="1"/>
  <p:tag name="KSO_WM_UNIT_USESOURCEFORMAT_APPLY" val="0"/>
</p:tagLst>
</file>

<file path=ppt/tags/tag4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1_3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3"/>
  <p:tag name="KSO_WM_UNIT_LINE_FORE_SCHEMECOLOR_INDEX" val="5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ILL_TYPE" val="2"/>
  <p:tag name="KSO_WM_UNIT_USESOURCEFORMAT_APPLY" val="0"/>
</p:tagLst>
</file>

<file path=ppt/tags/tag41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3_3*l_h_f*1_1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41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73_3*l_h_a*1_1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3"/>
  <p:tag name="KSO_WM_UNIT_TEXT_FILL_TYPE" val="3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05000000074505806,&quot;transparency&quot;:0.4000000059604645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4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2_1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800000011920929,&quot;colorType&quot;:1,&quot;foreColorIndex&quot;:5,&quot;pos&quot;:0,&quot;transparency&quot;:0.5},{&quot;brightness&quot;:0.6000000238418579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ORE_SCHEMECOLOR_INDEX" val="5"/>
  <p:tag name="KSO_WM_UNIT_SHADOW_SCHEMECOLOR_INDEX" val="5"/>
  <p:tag name="KSO_WM_UNIT_TEXT_FILL_FORE_SCHEMECOLOR_INDEX" val="2"/>
  <p:tag name="KSO_WM_UNIT_TEXT_FILL_TYPE" val="1"/>
  <p:tag name="KSO_WM_UNIT_USESOURCEFORMAT_APPLY" val="0"/>
</p:tagLst>
</file>

<file path=ppt/tags/tag4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2_2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2"/>
  <p:tag name="KSO_WM_UNIT_LINE_FORE_SCHEMECOLOR_INDEX" val="5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ILL_TYPE" val="2"/>
  <p:tag name="KSO_WM_UNIT_TEXT_FILL_FORE_SCHEMECOLOR_INDEX" val="2"/>
  <p:tag name="KSO_WM_UNIT_TEXT_FILL_TYPE" val="1"/>
  <p:tag name="KSO_WM_UNIT_USESOURCEFORMAT_APPLY" val="0"/>
</p:tagLst>
</file>

<file path=ppt/tags/tag4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2_3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3"/>
  <p:tag name="KSO_WM_UNIT_LINE_FORE_SCHEMECOLOR_INDEX" val="5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ILL_TYPE" val="2"/>
  <p:tag name="KSO_WM_UNIT_USESOURCEFORMAT_APPLY" val="0"/>
</p:tagLst>
</file>

<file path=ppt/tags/tag41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73_3*l_h_f*1_2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42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73_3*l_h_a*1_2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3"/>
  <p:tag name="KSO_WM_UNIT_TEXT_FILL_TYPE" val="3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05000000074505806,&quot;transparency&quot;:0.4000000059604645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4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3_1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800000011920929,&quot;colorType&quot;:1,&quot;foreColorIndex&quot;:5,&quot;pos&quot;:0,&quot;transparency&quot;:0.5},{&quot;brightness&quot;:0.6000000238418579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ORE_SCHEMECOLOR_INDEX" val="5"/>
  <p:tag name="KSO_WM_UNIT_SHADOW_SCHEMECOLOR_INDEX" val="5"/>
  <p:tag name="KSO_WM_UNIT_TEXT_FILL_FORE_SCHEMECOLOR_INDEX" val="2"/>
  <p:tag name="KSO_WM_UNIT_TEXT_FILL_TYPE" val="1"/>
  <p:tag name="KSO_WM_UNIT_USESOURCEFORMAT_APPLY" val="0"/>
</p:tagLst>
</file>

<file path=ppt/tags/tag4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3_2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2"/>
  <p:tag name="KSO_WM_UNIT_LINE_FORE_SCHEMECOLOR_INDEX" val="5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ILL_TYPE" val="2"/>
  <p:tag name="KSO_WM_UNIT_TEXT_FILL_FORE_SCHEMECOLOR_INDEX" val="2"/>
  <p:tag name="KSO_WM_UNIT_TEXT_FILL_TYPE" val="1"/>
  <p:tag name="KSO_WM_UNIT_USESOURCEFORMAT_APPLY" val="0"/>
</p:tagLst>
</file>

<file path=ppt/tags/tag4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3_3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3"/>
  <p:tag name="KSO_WM_UNIT_LINE_FORE_SCHEMECOLOR_INDEX" val="5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ILL_TYPE" val="2"/>
  <p:tag name="KSO_WM_UNIT_USESOURCEFORMAT_APPLY" val="0"/>
</p:tagLst>
</file>

<file path=ppt/tags/tag42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73_3*l_h_f*1_3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42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73_3*l_h_a*1_3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3"/>
  <p:tag name="KSO_WM_UNIT_TEXT_FILL_TYPE" val="3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05000000074505806,&quot;transparency&quot;:0.4000000059604645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4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4_1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1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800000011920929,&quot;colorType&quot;:1,&quot;foreColorIndex&quot;:5,&quot;pos&quot;:0,&quot;transparency&quot;:0.5},{&quot;brightness&quot;:0.6000000238418579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ORE_SCHEMECOLOR_INDEX" val="5"/>
  <p:tag name="KSO_WM_UNIT_SHADOW_SCHEMECOLOR_INDEX" val="5"/>
  <p:tag name="KSO_WM_UNIT_TEXT_FILL_FORE_SCHEMECOLOR_INDEX" val="2"/>
  <p:tag name="KSO_WM_UNIT_TEXT_FILL_TYPE" val="1"/>
  <p:tag name="KSO_WM_UNIT_USESOURCEFORMAT_APPLY" val="0"/>
</p:tagLst>
</file>

<file path=ppt/tags/tag4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4_2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2"/>
  <p:tag name="KSO_WM_UNIT_LINE_FORE_SCHEMECOLOR_INDEX" val="5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ILL_TYPE" val="2"/>
  <p:tag name="KSO_WM_UNIT_TEXT_FILL_FORE_SCHEMECOLOR_INDEX" val="2"/>
  <p:tag name="KSO_WM_UNIT_TEXT_FILL_TYPE" val="1"/>
  <p:tag name="KSO_WM_UNIT_USESOURCEFORMAT_APPLY" val="0"/>
</p:tagLst>
</file>

<file path=ppt/tags/tag4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4_3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3"/>
  <p:tag name="KSO_WM_UNIT_LINE_FORE_SCHEMECOLOR_INDEX" val="5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ILL_TYPE" val="2"/>
  <p:tag name="KSO_WM_UNIT_USESOURCEFORMAT_APPLY" val="0"/>
</p:tagLst>
</file>

<file path=ppt/tags/tag42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73_3*l_h_f*1_4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43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73_3*l_h_a*1_4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3"/>
  <p:tag name="KSO_WM_UNIT_TEXT_FILL_TYPE" val="3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05000000074505806,&quot;transparency&quot;:0.4000000059604645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431.xml><?xml version="1.0" encoding="utf-8"?>
<p:tagLst xmlns:p="http://schemas.openxmlformats.org/presentationml/2006/main">
  <p:tag name="KSO_WM_TEMPLATE_CATEGORY" val="custom"/>
  <p:tag name="KSO_WM_TEMPLATE_INDEX" val="20230300"/>
</p:tagLst>
</file>

<file path=ppt/tags/tag43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43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43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43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43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USESOURCEFORMAT_APPLY" val="0"/>
</p:tagLst>
</file>

<file path=ppt/tags/tag43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USESOURCEFORMAT_APPLY" val="0"/>
</p:tagLst>
</file>

<file path=ppt/tags/tag43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FORE_SCHEMECOLOR_INDEX" val="16"/>
  <p:tag name="KSO_WM_UNIT_FILL_TYPE" val="1"/>
  <p:tag name="KSO_WM_UNIT_USESOURCEFORMAT_APPLY" val="0"/>
</p:tagLst>
</file>

<file path=ppt/tags/tag43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USESOURCEFORMAT_APPLY" val="0"/>
</p:tagLst>
</file>

<file path=ppt/tags/tag44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USESOURCEFORMAT_APPLY" val="0"/>
</p:tagLst>
</file>

<file path=ppt/tags/tag44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USESOURCEFORMAT_APPLY" val="0"/>
</p:tagLst>
</file>

<file path=ppt/tags/tag44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FORE_SCHEMECOLOR_INDEX" val="16"/>
  <p:tag name="KSO_WM_UNIT_FILL_TYPE" val="1"/>
  <p:tag name="KSO_WM_UNIT_USESOURCEFORMAT_APPLY" val="0"/>
</p:tagLst>
</file>

<file path=ppt/tags/tag44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USESOURCEFORMAT_APPLY" val="0"/>
</p:tagLst>
</file>

<file path=ppt/tags/tag44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44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44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USESOURCEFORMAT_APPLY" val="0"/>
</p:tagLst>
</file>

<file path=ppt/tags/tag44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USESOURCEFORMAT_APPLY" val="0"/>
</p:tagLst>
</file>

<file path=ppt/tags/tag44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FORE_SCHEMECOLOR_INDEX" val="16"/>
  <p:tag name="KSO_WM_UNIT_FILL_TYPE" val="1"/>
  <p:tag name="KSO_WM_UNIT_USESOURCEFORMAT_APPLY" val="0"/>
</p:tagLst>
</file>

<file path=ppt/tags/tag44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USESOURCEFORMAT_APPLY" val="0"/>
</p:tagLst>
</file>

<file path=ppt/tags/tag45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USESOURCEFORMAT_APPLY" val="0"/>
</p:tagLst>
</file>

<file path=ppt/tags/tag45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USESOURCEFORMAT_APPLY" val="0"/>
</p:tagLst>
</file>

<file path=ppt/tags/tag45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FORE_SCHEMECOLOR_INDEX" val="16"/>
  <p:tag name="KSO_WM_UNIT_FILL_TYPE" val="1"/>
  <p:tag name="KSO_WM_UNIT_USESOURCEFORMAT_APPLY" val="0"/>
</p:tagLst>
</file>

<file path=ppt/tags/tag45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USESOURCEFORMAT_APPLY" val="0"/>
</p:tagLst>
</file>

<file path=ppt/tags/tag45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45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45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0_7*a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457.xml><?xml version="1.0" encoding="utf-8"?>
<p:tagLst xmlns:p="http://schemas.openxmlformats.org/presentationml/2006/main">
  <p:tag name="KSO_WM_UNIT_SUBTYPE" val="d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300_7*f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UNIT_PRESET_TEXT" val="https://www.docer.com"/>
</p:tagLst>
</file>

<file path=ppt/tags/tag458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00_7*e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PART SIX"/>
</p:tagLst>
</file>

<file path=ppt/tags/tag459.xml><?xml version="1.0" encoding="utf-8"?>
<p:tagLst xmlns:p="http://schemas.openxmlformats.org/presentationml/2006/main">
  <p:tag name="KSO_WM_SLIDE_ID" val="custom2023030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00"/>
  <p:tag name="KSO_WM_SLIDE_TYPE" val="sectionTitle"/>
  <p:tag name="KSO_WM_SLIDE_SUBTYPE" val="pureTxt"/>
  <p:tag name="KSO_WM_SLIDE_LAYOUT" val="a_e_f"/>
  <p:tag name="KSO_WM_SLIDE_LAYOUT_CNT" val="1_1_1"/>
  <p:tag name="KSO_WM_SPECIAL_SOURCE" val="bdnull"/>
  <p:tag name="KSO_WM_SLIDE_CONTENT_AREA" val="{&quot;left&quot;:&quot;66.15&quot;,&quot;top&quot;:&quot;144&quot;,&quot;width&quot;:&quot;815.35&quot;,&quot;height&quot;:&quot;298.05&quot;}"/>
</p:tagLst>
</file>

<file path=ppt/tags/tag4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4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46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4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4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46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4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4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46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4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4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47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472.xml><?xml version="1.0" encoding="utf-8"?>
<p:tagLst xmlns:p="http://schemas.openxmlformats.org/presentationml/2006/main">
  <p:tag name="KSO_WM_TEMPLATE_CATEGORY" val="custom"/>
  <p:tag name="KSO_WM_TEMPLATE_INDEX" val="20230300"/>
</p:tagLst>
</file>

<file path=ppt/tags/tag4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2"/>
  <p:tag name="KSO_WM_UNIT_TEXT_FILL_TYPE" val="1"/>
  <p:tag name="KSO_WM_UNIT_USESOURCEFORMAT_APPLY" val="0"/>
</p:tagLst>
</file>

<file path=ppt/tags/tag4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4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USESOURCEFORMAT_APPLY" val="0"/>
</p:tagLst>
</file>

<file path=ppt/tags/tag4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2"/>
  <p:tag name="KSO_WM_UNIT_TEXT_FILL_TYPE" val="1"/>
  <p:tag name="KSO_WM_UNIT_USESOURCEFORMAT_APPLY" val="0"/>
</p:tagLst>
</file>

<file path=ppt/tags/tag4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4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USESOURCEFORMAT_APPLY" val="0"/>
</p:tagLst>
</file>

<file path=ppt/tags/tag4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2"/>
  <p:tag name="KSO_WM_UNIT_TEXT_FILL_TYPE" val="1"/>
  <p:tag name="KSO_WM_UNIT_USESOURCEFORMAT_APPLY" val="0"/>
</p:tagLst>
</file>

<file path=ppt/tags/tag4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4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USESOURCEFORMAT_APPLY" val="0"/>
</p:tagLst>
</file>

<file path=ppt/tags/tag4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2"/>
  <p:tag name="KSO_WM_UNIT_TEXT_FILL_TYPE" val="1"/>
  <p:tag name="KSO_WM_UNIT_USESOURCEFORMAT_APPLY" val="0"/>
</p:tagLst>
</file>

<file path=ppt/tags/tag4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4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USESOURCEFORMAT_APPLY" val="0"/>
</p:tagLst>
</file>

<file path=ppt/tags/tag485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300_9*f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UNIT_PRESET_TEXT" val="汇报人：WPS"/>
</p:tagLst>
</file>

<file path=ppt/tags/tag48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0_9*a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感谢&#10;您的观看"/>
</p:tagLst>
</file>

<file path=ppt/tags/tag487.xml><?xml version="1.0" encoding="utf-8"?>
<p:tagLst xmlns:p="http://schemas.openxmlformats.org/presentationml/2006/main">
  <p:tag name="KSO_WM_SLIDE_ID" val="custom20230300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300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67.99992&quot;,&quot;top&quot;:&quot;112.45&quot;,&quot;width&quot;:&quot;558.2858&quot;,&quot;height&quot;:&quot;274.9786&quot;}"/>
</p:tagLst>
</file>

<file path=ppt/tags/tag488.xml><?xml version="1.0" encoding="utf-8"?>
<p:tagLst xmlns:p="http://schemas.openxmlformats.org/presentationml/2006/main">
  <p:tag name="commondata" val="eyJoZGlkIjoiNzNkN2QyMDgyZDc1ZTZiYmNkMmRiMWM3NTQ4OTM2ZmMifQ=="/>
</p:tagLst>
</file>

<file path=ppt/theme/theme1.xml><?xml version="1.0" encoding="utf-8"?>
<a:theme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自定义 8">
      <a:dk1>
        <a:srgbClr val="000000"/>
      </a:dk1>
      <a:lt1>
        <a:srgbClr val="FFFFFF"/>
      </a:lt1>
      <a:dk2>
        <a:srgbClr val="2A5043"/>
      </a:dk2>
      <a:lt2>
        <a:srgbClr val="F2F8F6"/>
      </a:lt2>
      <a:accent1>
        <a:srgbClr val="549A54"/>
      </a:accent1>
      <a:accent2>
        <a:srgbClr val="4E9574"/>
      </a:accent2>
      <a:accent3>
        <a:srgbClr val="499094"/>
      </a:accent3>
      <a:accent4>
        <a:srgbClr val="66958F"/>
      </a:accent4>
      <a:accent5>
        <a:srgbClr val="A7A666"/>
      </a:accent5>
      <a:accent6>
        <a:srgbClr val="E7B63D"/>
      </a:accent6>
      <a:hlink>
        <a:srgbClr val="FFC000"/>
      </a:hlink>
      <a:folHlink>
        <a:srgbClr val="0EE29F"/>
      </a:folHlink>
    </a:clrScheme>
    <a:fontScheme name="自定义 30">
      <a:majorFont>
        <a:latin typeface="站酷文艺体"/>
        <a:ea typeface="站酷文艺体"/>
        <a:cs typeface=""/>
      </a:majorFont>
      <a:minorFont>
        <a:latin typeface="MiSans Normal"/>
        <a:ea typeface="MiSans Norm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A1D6E7"/>
        </a:solidFill>
        <a:ln>
          <a:noFill/>
        </a:ln>
      </a:spPr>
      <a:bodyPr rtlCol="0" anchor="ctr"/>
      <a:lstStyle>
        <a:defPPr algn="ctr">
          <a:defRPr dirty="0">
            <a:solidFill>
              <a:schemeClr val="bg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2312</Words>
  <Application>WPS 演示</Application>
  <PresentationFormat>宽屏</PresentationFormat>
  <Paragraphs>281</Paragraphs>
  <Slides>28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28</vt:i4>
      </vt:variant>
    </vt:vector>
  </HeadingPairs>
  <TitlesOfParts>
    <vt:vector size="42" baseType="lpstr">
      <vt:lpstr>Arial</vt:lpstr>
      <vt:lpstr>宋体</vt:lpstr>
      <vt:lpstr>Wingdings</vt:lpstr>
      <vt:lpstr>Wingdings</vt:lpstr>
      <vt:lpstr>微软雅黑</vt:lpstr>
      <vt:lpstr>Arial Unicode MS</vt:lpstr>
      <vt:lpstr>Calibri</vt:lpstr>
      <vt:lpstr>MiSans Normal</vt:lpstr>
      <vt:lpstr>站酷文艺体</vt:lpstr>
      <vt:lpstr>Arial</vt:lpstr>
      <vt:lpstr>+中文正文</vt:lpstr>
      <vt:lpstr>Segoe Print</vt:lpstr>
      <vt:lpstr>WPS</vt:lpstr>
      <vt:lpstr>Office 主题</vt:lpstr>
      <vt:lpstr>初中双减政策下学校体育课程发展状况调查</vt:lpstr>
      <vt:lpstr>目录</vt:lpstr>
      <vt:lpstr>初中双减政策背景</vt:lpstr>
      <vt:lpstr>政策出台背景</vt:lpstr>
      <vt:lpstr>政策实施情况</vt:lpstr>
      <vt:lpstr>政策目标与意义</vt:lpstr>
      <vt:lpstr>学校体育课程发展现状</vt:lpstr>
      <vt:lpstr>体育课程设置情况</vt:lpstr>
      <vt:lpstr>体育师资力量状况</vt:lpstr>
      <vt:lpstr>体育场地设施状况</vt:lpstr>
      <vt:lpstr>学生参与体育活动情况</vt:lpstr>
      <vt:lpstr>双减政策对学校体育课程的影响</vt:lpstr>
      <vt:lpstr>政策对体育课程设置的影响</vt:lpstr>
      <vt:lpstr>政策对体育师资力量的影响</vt:lpstr>
      <vt:lpstr>政策对体育场地设施的影响</vt:lpstr>
      <vt:lpstr>政策对学生参与体育活动的影响</vt:lpstr>
      <vt:lpstr>学校体育课程发展面临的挑战与机遇</vt:lpstr>
      <vt:lpstr>面临的挑战</vt:lpstr>
      <vt:lpstr>面临的机遇</vt:lpstr>
      <vt:lpstr>应对策略与建议</vt:lpstr>
      <vt:lpstr>案例分析</vt:lpstr>
      <vt:lpstr>成功案例介绍</vt:lpstr>
      <vt:lpstr>案例分析总结</vt:lpstr>
      <vt:lpstr>案例启示与借鉴</vt:lpstr>
      <vt:lpstr>结论与展望</vt:lpstr>
      <vt:lpstr>研究结论总结</vt:lpstr>
      <vt:lpstr>对未来发展的展望</vt:lpstr>
      <vt:lpstr>您的观看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空白演示</dc:title>
  <dc:creator/>
  <cp:lastModifiedBy>天天向上</cp:lastModifiedBy>
  <cp:revision>155</cp:revision>
  <dcterms:created xsi:type="dcterms:W3CDTF">2019-06-19T02:08:00Z</dcterms:created>
  <dcterms:modified xsi:type="dcterms:W3CDTF">2023-12-29T05:21:52Z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2052-12.1.0.16120</vt:lpwstr>
  </property>
  <property fmtid="{D5CDD505-2E9C-101B-9397-08002B2CF9AE}" pid="3" name="ICV">
    <vt:lpwstr>123F84BF345E48419F19BD92F8663453_11</vt:lpwstr>
  </property>
</Properties>
</file>