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434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microsoft.com/office/2007/relationships/hdphoto" Target="../media/image2.wdp"/><Relationship Id="rId6" Type="http://schemas.openxmlformats.org/officeDocument/2006/relationships/image" Target="../media/image1.png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3" Type="http://schemas.openxmlformats.org/officeDocument/2006/relationships/tags" Target="../tags/tag79.xml"/><Relationship Id="rId22" Type="http://schemas.openxmlformats.org/officeDocument/2006/relationships/tags" Target="../tags/tag78.xml"/><Relationship Id="rId21" Type="http://schemas.openxmlformats.org/officeDocument/2006/relationships/tags" Target="../tags/tag77.xml"/><Relationship Id="rId20" Type="http://schemas.openxmlformats.org/officeDocument/2006/relationships/tags" Target="../tags/tag76.xml"/><Relationship Id="rId2" Type="http://schemas.openxmlformats.org/officeDocument/2006/relationships/tags" Target="../tags/tag63.xml"/><Relationship Id="rId19" Type="http://schemas.openxmlformats.org/officeDocument/2006/relationships/tags" Target="../tags/tag75.xml"/><Relationship Id="rId18" Type="http://schemas.openxmlformats.org/officeDocument/2006/relationships/tags" Target="../tags/tag74.xml"/><Relationship Id="rId17" Type="http://schemas.openxmlformats.org/officeDocument/2006/relationships/image" Target="../media/image5.png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image" Target="../media/image4.png"/><Relationship Id="rId11" Type="http://schemas.openxmlformats.org/officeDocument/2006/relationships/tags" Target="../tags/tag69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89.xml"/><Relationship Id="rId7" Type="http://schemas.openxmlformats.org/officeDocument/2006/relationships/image" Target="../media/image7.png"/><Relationship Id="rId6" Type="http://schemas.openxmlformats.org/officeDocument/2006/relationships/tags" Target="../tags/tag88.xml"/><Relationship Id="rId5" Type="http://schemas.openxmlformats.org/officeDocument/2006/relationships/image" Target="../media/image6.png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image" Target="../media/image4.png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microsoft.com/office/2007/relationships/hdphoto" Target="../media/image9.wdp"/><Relationship Id="rId7" Type="http://schemas.openxmlformats.org/officeDocument/2006/relationships/image" Target="../media/image8.png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4" Type="http://schemas.openxmlformats.org/officeDocument/2006/relationships/tags" Target="../tags/tag111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tags" Target="../tags/tag95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image" Target="../media/image4.png"/><Relationship Id="rId15" Type="http://schemas.openxmlformats.org/officeDocument/2006/relationships/tags" Target="../tags/tag103.xml"/><Relationship Id="rId14" Type="http://schemas.openxmlformats.org/officeDocument/2006/relationships/image" Target="../media/image11.png"/><Relationship Id="rId13" Type="http://schemas.openxmlformats.org/officeDocument/2006/relationships/tags" Target="../tags/tag102.xml"/><Relationship Id="rId12" Type="http://schemas.openxmlformats.org/officeDocument/2006/relationships/image" Target="../media/image3.png"/><Relationship Id="rId11" Type="http://schemas.openxmlformats.org/officeDocument/2006/relationships/tags" Target="../tags/tag101.xml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image" Target="../media/image12.png"/><Relationship Id="rId6" Type="http://schemas.openxmlformats.org/officeDocument/2006/relationships/tags" Target="../tags/tag145.xml"/><Relationship Id="rId5" Type="http://schemas.openxmlformats.org/officeDocument/2006/relationships/image" Target="../media/image7.png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2" Type="http://schemas.openxmlformats.org/officeDocument/2006/relationships/tags" Target="../tags/tag158.xml"/><Relationship Id="rId21" Type="http://schemas.openxmlformats.org/officeDocument/2006/relationships/tags" Target="../tags/tag157.xml"/><Relationship Id="rId20" Type="http://schemas.openxmlformats.org/officeDocument/2006/relationships/tags" Target="../tags/tag156.xml"/><Relationship Id="rId2" Type="http://schemas.openxmlformats.org/officeDocument/2006/relationships/tags" Target="../tags/tag142.xml"/><Relationship Id="rId19" Type="http://schemas.openxmlformats.org/officeDocument/2006/relationships/tags" Target="../tags/tag155.xml"/><Relationship Id="rId18" Type="http://schemas.openxmlformats.org/officeDocument/2006/relationships/tags" Target="../tags/tag154.xml"/><Relationship Id="rId17" Type="http://schemas.openxmlformats.org/officeDocument/2006/relationships/tags" Target="../tags/tag153.xml"/><Relationship Id="rId16" Type="http://schemas.openxmlformats.org/officeDocument/2006/relationships/tags" Target="../tags/tag152.xml"/><Relationship Id="rId15" Type="http://schemas.openxmlformats.org/officeDocument/2006/relationships/tags" Target="../tags/tag151.xml"/><Relationship Id="rId14" Type="http://schemas.openxmlformats.org/officeDocument/2006/relationships/tags" Target="../tags/tag150.xml"/><Relationship Id="rId13" Type="http://schemas.openxmlformats.org/officeDocument/2006/relationships/tags" Target="../tags/tag149.xml"/><Relationship Id="rId12" Type="http://schemas.openxmlformats.org/officeDocument/2006/relationships/image" Target="../media/image4.png"/><Relationship Id="rId11" Type="http://schemas.openxmlformats.org/officeDocument/2006/relationships/tags" Target="../tags/tag148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355600"/>
            <a:ext cx="12192000" cy="6146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图形 7"/>
          <p:cNvSpPr/>
          <p:nvPr userDrawn="1">
            <p:custDataLst>
              <p:tags r:id="rId4"/>
            </p:custDataLst>
          </p:nvPr>
        </p:nvSpPr>
        <p:spPr>
          <a:xfrm>
            <a:off x="838200" y="4654992"/>
            <a:ext cx="3086528" cy="525191"/>
          </a:xfrm>
          <a:custGeom>
            <a:avLst/>
            <a:gdLst>
              <a:gd name="connsiteX0" fmla="*/ 261745 w 5139298"/>
              <a:gd name="connsiteY0" fmla="*/ 871507 h 874482"/>
              <a:gd name="connsiteX1" fmla="*/ 329735 w 5139298"/>
              <a:gd name="connsiteY1" fmla="*/ 859969 h 874482"/>
              <a:gd name="connsiteX2" fmla="*/ 513925 w 5139298"/>
              <a:gd name="connsiteY2" fmla="*/ 843075 h 874482"/>
              <a:gd name="connsiteX3" fmla="*/ 542357 w 5139298"/>
              <a:gd name="connsiteY3" fmla="*/ 843075 h 874482"/>
              <a:gd name="connsiteX4" fmla="*/ 862528 w 5139298"/>
              <a:gd name="connsiteY4" fmla="*/ 843075 h 874482"/>
              <a:gd name="connsiteX5" fmla="*/ 1012518 w 5139298"/>
              <a:gd name="connsiteY5" fmla="*/ 854612 h 874482"/>
              <a:gd name="connsiteX6" fmla="*/ 1106056 w 5139298"/>
              <a:gd name="connsiteY6" fmla="*/ 851728 h 874482"/>
              <a:gd name="connsiteX7" fmla="*/ 1256045 w 5139298"/>
              <a:gd name="connsiteY7" fmla="*/ 854612 h 874482"/>
              <a:gd name="connsiteX8" fmla="*/ 1394910 w 5139298"/>
              <a:gd name="connsiteY8" fmla="*/ 843075 h 874482"/>
              <a:gd name="connsiteX9" fmla="*/ 1460015 w 5139298"/>
              <a:gd name="connsiteY9" fmla="*/ 843075 h 874482"/>
              <a:gd name="connsiteX10" fmla="*/ 1584457 w 5139298"/>
              <a:gd name="connsiteY10" fmla="*/ 837306 h 874482"/>
              <a:gd name="connsiteX11" fmla="*/ 1624015 w 5139298"/>
              <a:gd name="connsiteY11" fmla="*/ 826180 h 874482"/>
              <a:gd name="connsiteX12" fmla="*/ 1570035 w 5139298"/>
              <a:gd name="connsiteY12" fmla="*/ 826180 h 874482"/>
              <a:gd name="connsiteX13" fmla="*/ 918568 w 5139298"/>
              <a:gd name="connsiteY13" fmla="*/ 803517 h 874482"/>
              <a:gd name="connsiteX14" fmla="*/ 581503 w 5139298"/>
              <a:gd name="connsiteY14" fmla="*/ 797748 h 874482"/>
              <a:gd name="connsiteX15" fmla="*/ 462418 w 5139298"/>
              <a:gd name="connsiteY15" fmla="*/ 803517 h 874482"/>
              <a:gd name="connsiteX16" fmla="*/ 196227 w 5139298"/>
              <a:gd name="connsiteY16" fmla="*/ 815055 h 874482"/>
              <a:gd name="connsiteX17" fmla="*/ 122468 w 5139298"/>
              <a:gd name="connsiteY17" fmla="*/ 831949 h 874482"/>
              <a:gd name="connsiteX18" fmla="*/ 145132 w 5139298"/>
              <a:gd name="connsiteY18" fmla="*/ 837718 h 874482"/>
              <a:gd name="connsiteX19" fmla="*/ 326438 w 5139298"/>
              <a:gd name="connsiteY19" fmla="*/ 826592 h 874482"/>
              <a:gd name="connsiteX20" fmla="*/ 465302 w 5139298"/>
              <a:gd name="connsiteY20" fmla="*/ 820824 h 874482"/>
              <a:gd name="connsiteX21" fmla="*/ 405966 w 5139298"/>
              <a:gd name="connsiteY21" fmla="*/ 832361 h 874482"/>
              <a:gd name="connsiteX22" fmla="*/ 261745 w 5139298"/>
              <a:gd name="connsiteY22" fmla="*/ 849256 h 874482"/>
              <a:gd name="connsiteX23" fmla="*/ 236197 w 5139298"/>
              <a:gd name="connsiteY23" fmla="*/ 871919 h 874482"/>
              <a:gd name="connsiteX24" fmla="*/ 261745 w 5139298"/>
              <a:gd name="connsiteY24" fmla="*/ 871919 h 874482"/>
              <a:gd name="connsiteX25" fmla="*/ 261745 w 5139298"/>
              <a:gd name="connsiteY25" fmla="*/ 871919 h 874482"/>
              <a:gd name="connsiteX26" fmla="*/ 3914657 w 5139298"/>
              <a:gd name="connsiteY26" fmla="*/ 28020 h 874482"/>
              <a:gd name="connsiteX27" fmla="*/ 3897762 w 5139298"/>
              <a:gd name="connsiteY27" fmla="*/ 28020 h 874482"/>
              <a:gd name="connsiteX28" fmla="*/ 3914657 w 5139298"/>
              <a:gd name="connsiteY28" fmla="*/ 28020 h 874482"/>
              <a:gd name="connsiteX29" fmla="*/ 3914657 w 5139298"/>
              <a:gd name="connsiteY29" fmla="*/ 28020 h 874482"/>
              <a:gd name="connsiteX30" fmla="*/ 3937320 w 5139298"/>
              <a:gd name="connsiteY30" fmla="*/ 28020 h 874482"/>
              <a:gd name="connsiteX31" fmla="*/ 3920425 w 5139298"/>
              <a:gd name="connsiteY31" fmla="*/ 25136 h 874482"/>
              <a:gd name="connsiteX32" fmla="*/ 3937320 w 5139298"/>
              <a:gd name="connsiteY32" fmla="*/ 28020 h 874482"/>
              <a:gd name="connsiteX33" fmla="*/ 3937320 w 5139298"/>
              <a:gd name="connsiteY33" fmla="*/ 28020 h 874482"/>
              <a:gd name="connsiteX34" fmla="*/ 2181944 w 5139298"/>
              <a:gd name="connsiteY34" fmla="*/ 645286 h 874482"/>
              <a:gd name="connsiteX35" fmla="*/ 2128377 w 5139298"/>
              <a:gd name="connsiteY35" fmla="*/ 645286 h 874482"/>
              <a:gd name="connsiteX36" fmla="*/ 2179472 w 5139298"/>
              <a:gd name="connsiteY36" fmla="*/ 645286 h 874482"/>
              <a:gd name="connsiteX37" fmla="*/ 2182356 w 5139298"/>
              <a:gd name="connsiteY37" fmla="*/ 645286 h 874482"/>
              <a:gd name="connsiteX38" fmla="*/ 2182356 w 5139298"/>
              <a:gd name="connsiteY38" fmla="*/ 645286 h 874482"/>
              <a:gd name="connsiteX39" fmla="*/ 1961080 w 5139298"/>
              <a:gd name="connsiteY39" fmla="*/ 651055 h 874482"/>
              <a:gd name="connsiteX40" fmla="*/ 1867542 w 5139298"/>
              <a:gd name="connsiteY40" fmla="*/ 645286 h 874482"/>
              <a:gd name="connsiteX41" fmla="*/ 1841995 w 5139298"/>
              <a:gd name="connsiteY41" fmla="*/ 651055 h 874482"/>
              <a:gd name="connsiteX42" fmla="*/ 1932648 w 5139298"/>
              <a:gd name="connsiteY42" fmla="*/ 651055 h 874482"/>
              <a:gd name="connsiteX43" fmla="*/ 1961080 w 5139298"/>
              <a:gd name="connsiteY43" fmla="*/ 651055 h 874482"/>
              <a:gd name="connsiteX44" fmla="*/ 1961080 w 5139298"/>
              <a:gd name="connsiteY44" fmla="*/ 651055 h 874482"/>
              <a:gd name="connsiteX45" fmla="*/ 2017532 w 5139298"/>
              <a:gd name="connsiteY45" fmla="*/ 651055 h 874482"/>
              <a:gd name="connsiteX46" fmla="*/ 1975090 w 5139298"/>
              <a:gd name="connsiteY46" fmla="*/ 651055 h 874482"/>
              <a:gd name="connsiteX47" fmla="*/ 2017532 w 5139298"/>
              <a:gd name="connsiteY47" fmla="*/ 651055 h 874482"/>
              <a:gd name="connsiteX48" fmla="*/ 2017532 w 5139298"/>
              <a:gd name="connsiteY48" fmla="*/ 651055 h 874482"/>
              <a:gd name="connsiteX49" fmla="*/ 2045965 w 5139298"/>
              <a:gd name="connsiteY49" fmla="*/ 651055 h 874482"/>
              <a:gd name="connsiteX50" fmla="*/ 2043080 w 5139298"/>
              <a:gd name="connsiteY50" fmla="*/ 639929 h 874482"/>
              <a:gd name="connsiteX51" fmla="*/ 2043080 w 5139298"/>
              <a:gd name="connsiteY51" fmla="*/ 651055 h 874482"/>
              <a:gd name="connsiteX52" fmla="*/ 2045965 w 5139298"/>
              <a:gd name="connsiteY52" fmla="*/ 651055 h 874482"/>
              <a:gd name="connsiteX53" fmla="*/ 2045965 w 5139298"/>
              <a:gd name="connsiteY53" fmla="*/ 651055 h 874482"/>
              <a:gd name="connsiteX54" fmla="*/ 2108186 w 5139298"/>
              <a:gd name="connsiteY54" fmla="*/ 651055 h 874482"/>
              <a:gd name="connsiteX55" fmla="*/ 2099532 w 5139298"/>
              <a:gd name="connsiteY55" fmla="*/ 639929 h 874482"/>
              <a:gd name="connsiteX56" fmla="*/ 2073985 w 5139298"/>
              <a:gd name="connsiteY56" fmla="*/ 648582 h 874482"/>
              <a:gd name="connsiteX57" fmla="*/ 2102417 w 5139298"/>
              <a:gd name="connsiteY57" fmla="*/ 648582 h 874482"/>
              <a:gd name="connsiteX58" fmla="*/ 2108186 w 5139298"/>
              <a:gd name="connsiteY58" fmla="*/ 651467 h 874482"/>
              <a:gd name="connsiteX59" fmla="*/ 2108186 w 5139298"/>
              <a:gd name="connsiteY59" fmla="*/ 651467 h 874482"/>
              <a:gd name="connsiteX60" fmla="*/ 2244165 w 5139298"/>
              <a:gd name="connsiteY60" fmla="*/ 651055 h 874482"/>
              <a:gd name="connsiteX61" fmla="*/ 2235512 w 5139298"/>
              <a:gd name="connsiteY61" fmla="*/ 639929 h 874482"/>
              <a:gd name="connsiteX62" fmla="*/ 2195954 w 5139298"/>
              <a:gd name="connsiteY62" fmla="*/ 645698 h 874482"/>
              <a:gd name="connsiteX63" fmla="*/ 2238397 w 5139298"/>
              <a:gd name="connsiteY63" fmla="*/ 651467 h 874482"/>
              <a:gd name="connsiteX64" fmla="*/ 2244165 w 5139298"/>
              <a:gd name="connsiteY64" fmla="*/ 651467 h 874482"/>
              <a:gd name="connsiteX65" fmla="*/ 2244165 w 5139298"/>
              <a:gd name="connsiteY65" fmla="*/ 651467 h 874482"/>
              <a:gd name="connsiteX66" fmla="*/ 2413934 w 5139298"/>
              <a:gd name="connsiteY66" fmla="*/ 651055 h 874482"/>
              <a:gd name="connsiteX67" fmla="*/ 2397040 w 5139298"/>
              <a:gd name="connsiteY67" fmla="*/ 645286 h 874482"/>
              <a:gd name="connsiteX68" fmla="*/ 2413934 w 5139298"/>
              <a:gd name="connsiteY68" fmla="*/ 651055 h 874482"/>
              <a:gd name="connsiteX69" fmla="*/ 2413934 w 5139298"/>
              <a:gd name="connsiteY69" fmla="*/ 651055 h 874482"/>
              <a:gd name="connsiteX70" fmla="*/ 1547372 w 5139298"/>
              <a:gd name="connsiteY70" fmla="*/ 656824 h 874482"/>
              <a:gd name="connsiteX71" fmla="*/ 1643794 w 5139298"/>
              <a:gd name="connsiteY71" fmla="*/ 645698 h 874482"/>
              <a:gd name="connsiteX72" fmla="*/ 1465372 w 5139298"/>
              <a:gd name="connsiteY72" fmla="*/ 645698 h 874482"/>
              <a:gd name="connsiteX73" fmla="*/ 1368950 w 5139298"/>
              <a:gd name="connsiteY73" fmla="*/ 645698 h 874482"/>
              <a:gd name="connsiteX74" fmla="*/ 1368950 w 5139298"/>
              <a:gd name="connsiteY74" fmla="*/ 656824 h 874482"/>
              <a:gd name="connsiteX75" fmla="*/ 1482266 w 5139298"/>
              <a:gd name="connsiteY75" fmla="*/ 651055 h 874482"/>
              <a:gd name="connsiteX76" fmla="*/ 1547372 w 5139298"/>
              <a:gd name="connsiteY76" fmla="*/ 656824 h 874482"/>
              <a:gd name="connsiteX77" fmla="*/ 1547372 w 5139298"/>
              <a:gd name="connsiteY77" fmla="*/ 656824 h 874482"/>
              <a:gd name="connsiteX78" fmla="*/ 1762467 w 5139298"/>
              <a:gd name="connsiteY78" fmla="*/ 656824 h 874482"/>
              <a:gd name="connsiteX79" fmla="*/ 1810678 w 5139298"/>
              <a:gd name="connsiteY79" fmla="*/ 645698 h 874482"/>
              <a:gd name="connsiteX80" fmla="*/ 1706015 w 5139298"/>
              <a:gd name="connsiteY80" fmla="*/ 645698 h 874482"/>
              <a:gd name="connsiteX81" fmla="*/ 1694889 w 5139298"/>
              <a:gd name="connsiteY81" fmla="*/ 651467 h 874482"/>
              <a:gd name="connsiteX82" fmla="*/ 1748457 w 5139298"/>
              <a:gd name="connsiteY82" fmla="*/ 651467 h 874482"/>
              <a:gd name="connsiteX83" fmla="*/ 1762467 w 5139298"/>
              <a:gd name="connsiteY83" fmla="*/ 657236 h 874482"/>
              <a:gd name="connsiteX84" fmla="*/ 1762467 w 5139298"/>
              <a:gd name="connsiteY84" fmla="*/ 657236 h 874482"/>
              <a:gd name="connsiteX85" fmla="*/ 4582606 w 5139298"/>
              <a:gd name="connsiteY85" fmla="*/ 656824 h 874482"/>
              <a:gd name="connsiteX86" fmla="*/ 4565712 w 5139298"/>
              <a:gd name="connsiteY86" fmla="*/ 653939 h 874482"/>
              <a:gd name="connsiteX87" fmla="*/ 4582606 w 5139298"/>
              <a:gd name="connsiteY87" fmla="*/ 656824 h 874482"/>
              <a:gd name="connsiteX88" fmla="*/ 4582606 w 5139298"/>
              <a:gd name="connsiteY88" fmla="*/ 656824 h 874482"/>
              <a:gd name="connsiteX89" fmla="*/ 4486184 w 5139298"/>
              <a:gd name="connsiteY89" fmla="*/ 662593 h 874482"/>
              <a:gd name="connsiteX90" fmla="*/ 4469289 w 5139298"/>
              <a:gd name="connsiteY90" fmla="*/ 659708 h 874482"/>
              <a:gd name="connsiteX91" fmla="*/ 4486184 w 5139298"/>
              <a:gd name="connsiteY91" fmla="*/ 662593 h 874482"/>
              <a:gd name="connsiteX92" fmla="*/ 4486184 w 5139298"/>
              <a:gd name="connsiteY92" fmla="*/ 662593 h 874482"/>
              <a:gd name="connsiteX93" fmla="*/ 4412425 w 5139298"/>
              <a:gd name="connsiteY93" fmla="*/ 673718 h 874482"/>
              <a:gd name="connsiteX94" fmla="*/ 4364214 w 5139298"/>
              <a:gd name="connsiteY94" fmla="*/ 667949 h 874482"/>
              <a:gd name="connsiteX95" fmla="*/ 4395531 w 5139298"/>
              <a:gd name="connsiteY95" fmla="*/ 670834 h 874482"/>
              <a:gd name="connsiteX96" fmla="*/ 4412425 w 5139298"/>
              <a:gd name="connsiteY96" fmla="*/ 673718 h 874482"/>
              <a:gd name="connsiteX97" fmla="*/ 4412425 w 5139298"/>
              <a:gd name="connsiteY97" fmla="*/ 673718 h 874482"/>
              <a:gd name="connsiteX98" fmla="*/ 4423963 w 5139298"/>
              <a:gd name="connsiteY98" fmla="*/ 673718 h 874482"/>
              <a:gd name="connsiteX99" fmla="*/ 4426847 w 5139298"/>
              <a:gd name="connsiteY99" fmla="*/ 656824 h 874482"/>
              <a:gd name="connsiteX100" fmla="*/ 4418194 w 5139298"/>
              <a:gd name="connsiteY100" fmla="*/ 670834 h 874482"/>
              <a:gd name="connsiteX101" fmla="*/ 4423963 w 5139298"/>
              <a:gd name="connsiteY101" fmla="*/ 673718 h 874482"/>
              <a:gd name="connsiteX102" fmla="*/ 4423963 w 5139298"/>
              <a:gd name="connsiteY102" fmla="*/ 673718 h 874482"/>
              <a:gd name="connsiteX103" fmla="*/ 4372868 w 5139298"/>
              <a:gd name="connsiteY103" fmla="*/ 679487 h 874482"/>
              <a:gd name="connsiteX104" fmla="*/ 4333310 w 5139298"/>
              <a:gd name="connsiteY104" fmla="*/ 679487 h 874482"/>
              <a:gd name="connsiteX105" fmla="*/ 4372868 w 5139298"/>
              <a:gd name="connsiteY105" fmla="*/ 679487 h 874482"/>
              <a:gd name="connsiteX106" fmla="*/ 4372868 w 5139298"/>
              <a:gd name="connsiteY106" fmla="*/ 679487 h 874482"/>
              <a:gd name="connsiteX107" fmla="*/ 4259551 w 5139298"/>
              <a:gd name="connsiteY107" fmla="*/ 685256 h 874482"/>
              <a:gd name="connsiteX108" fmla="*/ 4236888 w 5139298"/>
              <a:gd name="connsiteY108" fmla="*/ 685256 h 874482"/>
              <a:gd name="connsiteX109" fmla="*/ 4259551 w 5139298"/>
              <a:gd name="connsiteY109" fmla="*/ 685256 h 874482"/>
              <a:gd name="connsiteX110" fmla="*/ 4259551 w 5139298"/>
              <a:gd name="connsiteY110" fmla="*/ 685256 h 874482"/>
              <a:gd name="connsiteX111" fmla="*/ 4310646 w 5139298"/>
              <a:gd name="connsiteY111" fmla="*/ 685256 h 874482"/>
              <a:gd name="connsiteX112" fmla="*/ 4310646 w 5139298"/>
              <a:gd name="connsiteY112" fmla="*/ 662593 h 874482"/>
              <a:gd name="connsiteX113" fmla="*/ 4299521 w 5139298"/>
              <a:gd name="connsiteY113" fmla="*/ 673718 h 874482"/>
              <a:gd name="connsiteX114" fmla="*/ 4273973 w 5139298"/>
              <a:gd name="connsiteY114" fmla="*/ 673718 h 874482"/>
              <a:gd name="connsiteX115" fmla="*/ 4310646 w 5139298"/>
              <a:gd name="connsiteY115" fmla="*/ 685256 h 874482"/>
              <a:gd name="connsiteX116" fmla="*/ 4310646 w 5139298"/>
              <a:gd name="connsiteY116" fmla="*/ 685256 h 874482"/>
              <a:gd name="connsiteX117" fmla="*/ 1111000 w 5139298"/>
              <a:gd name="connsiteY117" fmla="*/ 691025 h 874482"/>
              <a:gd name="connsiteX118" fmla="*/ 1099463 w 5139298"/>
              <a:gd name="connsiteY118" fmla="*/ 691025 h 874482"/>
              <a:gd name="connsiteX119" fmla="*/ 1111000 w 5139298"/>
              <a:gd name="connsiteY119" fmla="*/ 691025 h 874482"/>
              <a:gd name="connsiteX120" fmla="*/ 1111000 w 5139298"/>
              <a:gd name="connsiteY120" fmla="*/ 691025 h 874482"/>
              <a:gd name="connsiteX121" fmla="*/ 2107774 w 5139298"/>
              <a:gd name="connsiteY121" fmla="*/ 696793 h 874482"/>
              <a:gd name="connsiteX122" fmla="*/ 2096236 w 5139298"/>
              <a:gd name="connsiteY122" fmla="*/ 696793 h 874482"/>
              <a:gd name="connsiteX123" fmla="*/ 2107774 w 5139298"/>
              <a:gd name="connsiteY123" fmla="*/ 696793 h 874482"/>
              <a:gd name="connsiteX124" fmla="*/ 2107774 w 5139298"/>
              <a:gd name="connsiteY124" fmla="*/ 696793 h 874482"/>
              <a:gd name="connsiteX125" fmla="*/ 2753472 w 5139298"/>
              <a:gd name="connsiteY125" fmla="*/ 696793 h 874482"/>
              <a:gd name="connsiteX126" fmla="*/ 2736577 w 5139298"/>
              <a:gd name="connsiteY126" fmla="*/ 693909 h 874482"/>
              <a:gd name="connsiteX127" fmla="*/ 2753472 w 5139298"/>
              <a:gd name="connsiteY127" fmla="*/ 696793 h 874482"/>
              <a:gd name="connsiteX128" fmla="*/ 2753472 w 5139298"/>
              <a:gd name="connsiteY128" fmla="*/ 696793 h 874482"/>
              <a:gd name="connsiteX129" fmla="*/ 3172536 w 5139298"/>
              <a:gd name="connsiteY129" fmla="*/ 696793 h 874482"/>
              <a:gd name="connsiteX130" fmla="*/ 3158527 w 5139298"/>
              <a:gd name="connsiteY130" fmla="*/ 691025 h 874482"/>
              <a:gd name="connsiteX131" fmla="*/ 3172536 w 5139298"/>
              <a:gd name="connsiteY131" fmla="*/ 696793 h 874482"/>
              <a:gd name="connsiteX132" fmla="*/ 3172536 w 5139298"/>
              <a:gd name="connsiteY132" fmla="*/ 696793 h 874482"/>
              <a:gd name="connsiteX133" fmla="*/ 3280084 w 5139298"/>
              <a:gd name="connsiteY133" fmla="*/ 696793 h 874482"/>
              <a:gd name="connsiteX134" fmla="*/ 3226517 w 5139298"/>
              <a:gd name="connsiteY134" fmla="*/ 696793 h 874482"/>
              <a:gd name="connsiteX135" fmla="*/ 3277612 w 5139298"/>
              <a:gd name="connsiteY135" fmla="*/ 696793 h 874482"/>
              <a:gd name="connsiteX136" fmla="*/ 3280496 w 5139298"/>
              <a:gd name="connsiteY136" fmla="*/ 696793 h 874482"/>
              <a:gd name="connsiteX137" fmla="*/ 3280496 w 5139298"/>
              <a:gd name="connsiteY137" fmla="*/ 696793 h 874482"/>
              <a:gd name="connsiteX138" fmla="*/ 4055993 w 5139298"/>
              <a:gd name="connsiteY138" fmla="*/ 696793 h 874482"/>
              <a:gd name="connsiteX139" fmla="*/ 4027561 w 5139298"/>
              <a:gd name="connsiteY139" fmla="*/ 685256 h 874482"/>
              <a:gd name="connsiteX140" fmla="*/ 3988003 w 5139298"/>
              <a:gd name="connsiteY140" fmla="*/ 693909 h 874482"/>
              <a:gd name="connsiteX141" fmla="*/ 4013551 w 5139298"/>
              <a:gd name="connsiteY141" fmla="*/ 696793 h 874482"/>
              <a:gd name="connsiteX142" fmla="*/ 4055993 w 5139298"/>
              <a:gd name="connsiteY142" fmla="*/ 696793 h 874482"/>
              <a:gd name="connsiteX143" fmla="*/ 4055993 w 5139298"/>
              <a:gd name="connsiteY143" fmla="*/ 696793 h 874482"/>
              <a:gd name="connsiteX144" fmla="*/ 4107089 w 5139298"/>
              <a:gd name="connsiteY144" fmla="*/ 696793 h 874482"/>
              <a:gd name="connsiteX145" fmla="*/ 4118214 w 5139298"/>
              <a:gd name="connsiteY145" fmla="*/ 685256 h 874482"/>
              <a:gd name="connsiteX146" fmla="*/ 4200214 w 5139298"/>
              <a:gd name="connsiteY146" fmla="*/ 685256 h 874482"/>
              <a:gd name="connsiteX147" fmla="*/ 4180435 w 5139298"/>
              <a:gd name="connsiteY147" fmla="*/ 679487 h 874482"/>
              <a:gd name="connsiteX148" fmla="*/ 4160657 w 5139298"/>
              <a:gd name="connsiteY148" fmla="*/ 679487 h 874482"/>
              <a:gd name="connsiteX149" fmla="*/ 4095551 w 5139298"/>
              <a:gd name="connsiteY149" fmla="*/ 693497 h 874482"/>
              <a:gd name="connsiteX150" fmla="*/ 4107089 w 5139298"/>
              <a:gd name="connsiteY150" fmla="*/ 696381 h 874482"/>
              <a:gd name="connsiteX151" fmla="*/ 4107089 w 5139298"/>
              <a:gd name="connsiteY151" fmla="*/ 696381 h 874482"/>
              <a:gd name="connsiteX152" fmla="*/ 1603824 w 5139298"/>
              <a:gd name="connsiteY152" fmla="*/ 702562 h 874482"/>
              <a:gd name="connsiteX153" fmla="*/ 1564266 w 5139298"/>
              <a:gd name="connsiteY153" fmla="*/ 702562 h 874482"/>
              <a:gd name="connsiteX154" fmla="*/ 1603824 w 5139298"/>
              <a:gd name="connsiteY154" fmla="*/ 702562 h 874482"/>
              <a:gd name="connsiteX155" fmla="*/ 1603824 w 5139298"/>
              <a:gd name="connsiteY155" fmla="*/ 702562 h 874482"/>
              <a:gd name="connsiteX156" fmla="*/ 1728266 w 5139298"/>
              <a:gd name="connsiteY156" fmla="*/ 702562 h 874482"/>
              <a:gd name="connsiteX157" fmla="*/ 1699834 w 5139298"/>
              <a:gd name="connsiteY157" fmla="*/ 702562 h 874482"/>
              <a:gd name="connsiteX158" fmla="*/ 1728266 w 5139298"/>
              <a:gd name="connsiteY158" fmla="*/ 702562 h 874482"/>
              <a:gd name="connsiteX159" fmla="*/ 1728266 w 5139298"/>
              <a:gd name="connsiteY159" fmla="*/ 702562 h 874482"/>
              <a:gd name="connsiteX160" fmla="*/ 2017120 w 5139298"/>
              <a:gd name="connsiteY160" fmla="*/ 702562 h 874482"/>
              <a:gd name="connsiteX161" fmla="*/ 2003110 w 5139298"/>
              <a:gd name="connsiteY161" fmla="*/ 696793 h 874482"/>
              <a:gd name="connsiteX162" fmla="*/ 2017120 w 5139298"/>
              <a:gd name="connsiteY162" fmla="*/ 702562 h 874482"/>
              <a:gd name="connsiteX163" fmla="*/ 2017120 w 5139298"/>
              <a:gd name="connsiteY163" fmla="*/ 702562 h 874482"/>
              <a:gd name="connsiteX164" fmla="*/ 2396628 w 5139298"/>
              <a:gd name="connsiteY164" fmla="*/ 702562 h 874482"/>
              <a:gd name="connsiteX165" fmla="*/ 2362839 w 5139298"/>
              <a:gd name="connsiteY165" fmla="*/ 702562 h 874482"/>
              <a:gd name="connsiteX166" fmla="*/ 2394155 w 5139298"/>
              <a:gd name="connsiteY166" fmla="*/ 702562 h 874482"/>
              <a:gd name="connsiteX167" fmla="*/ 2397040 w 5139298"/>
              <a:gd name="connsiteY167" fmla="*/ 702562 h 874482"/>
              <a:gd name="connsiteX168" fmla="*/ 2397040 w 5139298"/>
              <a:gd name="connsiteY168" fmla="*/ 702562 h 874482"/>
              <a:gd name="connsiteX169" fmla="*/ 3449853 w 5139298"/>
              <a:gd name="connsiteY169" fmla="*/ 702562 h 874482"/>
              <a:gd name="connsiteX170" fmla="*/ 3432958 w 5139298"/>
              <a:gd name="connsiteY170" fmla="*/ 702562 h 874482"/>
              <a:gd name="connsiteX171" fmla="*/ 3449853 w 5139298"/>
              <a:gd name="connsiteY171" fmla="*/ 702562 h 874482"/>
              <a:gd name="connsiteX172" fmla="*/ 3449853 w 5139298"/>
              <a:gd name="connsiteY172" fmla="*/ 702562 h 874482"/>
              <a:gd name="connsiteX173" fmla="*/ 1348759 w 5139298"/>
              <a:gd name="connsiteY173" fmla="*/ 708331 h 874482"/>
              <a:gd name="connsiteX174" fmla="*/ 1331864 w 5139298"/>
              <a:gd name="connsiteY174" fmla="*/ 702562 h 874482"/>
              <a:gd name="connsiteX175" fmla="*/ 1348759 w 5139298"/>
              <a:gd name="connsiteY175" fmla="*/ 708331 h 874482"/>
              <a:gd name="connsiteX176" fmla="*/ 1348759 w 5139298"/>
              <a:gd name="connsiteY176" fmla="*/ 708331 h 874482"/>
              <a:gd name="connsiteX177" fmla="*/ 2776135 w 5139298"/>
              <a:gd name="connsiteY177" fmla="*/ 708331 h 874482"/>
              <a:gd name="connsiteX178" fmla="*/ 2722567 w 5139298"/>
              <a:gd name="connsiteY178" fmla="*/ 708331 h 874482"/>
              <a:gd name="connsiteX179" fmla="*/ 2773662 w 5139298"/>
              <a:gd name="connsiteY179" fmla="*/ 708331 h 874482"/>
              <a:gd name="connsiteX180" fmla="*/ 2776547 w 5139298"/>
              <a:gd name="connsiteY180" fmla="*/ 708331 h 874482"/>
              <a:gd name="connsiteX181" fmla="*/ 2776547 w 5139298"/>
              <a:gd name="connsiteY181" fmla="*/ 708331 h 874482"/>
              <a:gd name="connsiteX182" fmla="*/ 2968567 w 5139298"/>
              <a:gd name="connsiteY182" fmla="*/ 708331 h 874482"/>
              <a:gd name="connsiteX183" fmla="*/ 2959914 w 5139298"/>
              <a:gd name="connsiteY183" fmla="*/ 696793 h 874482"/>
              <a:gd name="connsiteX184" fmla="*/ 2962798 w 5139298"/>
              <a:gd name="connsiteY184" fmla="*/ 685256 h 874482"/>
              <a:gd name="connsiteX185" fmla="*/ 2917472 w 5139298"/>
              <a:gd name="connsiteY185" fmla="*/ 693909 h 874482"/>
              <a:gd name="connsiteX186" fmla="*/ 2906346 w 5139298"/>
              <a:gd name="connsiteY186" fmla="*/ 699678 h 874482"/>
              <a:gd name="connsiteX187" fmla="*/ 2858135 w 5139298"/>
              <a:gd name="connsiteY187" fmla="*/ 685668 h 874482"/>
              <a:gd name="connsiteX188" fmla="*/ 2821462 w 5139298"/>
              <a:gd name="connsiteY188" fmla="*/ 702562 h 874482"/>
              <a:gd name="connsiteX189" fmla="*/ 2804567 w 5139298"/>
              <a:gd name="connsiteY189" fmla="*/ 708331 h 874482"/>
              <a:gd name="connsiteX190" fmla="*/ 2884094 w 5139298"/>
              <a:gd name="connsiteY190" fmla="*/ 708331 h 874482"/>
              <a:gd name="connsiteX191" fmla="*/ 2963210 w 5139298"/>
              <a:gd name="connsiteY191" fmla="*/ 708331 h 874482"/>
              <a:gd name="connsiteX192" fmla="*/ 2968979 w 5139298"/>
              <a:gd name="connsiteY192" fmla="*/ 708331 h 874482"/>
              <a:gd name="connsiteX193" fmla="*/ 2968979 w 5139298"/>
              <a:gd name="connsiteY193" fmla="*/ 708331 h 874482"/>
              <a:gd name="connsiteX194" fmla="*/ 3546275 w 5139298"/>
              <a:gd name="connsiteY194" fmla="*/ 708331 h 874482"/>
              <a:gd name="connsiteX195" fmla="*/ 3520727 w 5139298"/>
              <a:gd name="connsiteY195" fmla="*/ 702562 h 874482"/>
              <a:gd name="connsiteX196" fmla="*/ 3546275 w 5139298"/>
              <a:gd name="connsiteY196" fmla="*/ 708331 h 874482"/>
              <a:gd name="connsiteX197" fmla="*/ 3546275 w 5139298"/>
              <a:gd name="connsiteY197" fmla="*/ 708331 h 874482"/>
              <a:gd name="connsiteX198" fmla="*/ 3778265 w 5139298"/>
              <a:gd name="connsiteY198" fmla="*/ 708331 h 874482"/>
              <a:gd name="connsiteX199" fmla="*/ 3781149 w 5139298"/>
              <a:gd name="connsiteY199" fmla="*/ 691437 h 874482"/>
              <a:gd name="connsiteX200" fmla="*/ 3769612 w 5139298"/>
              <a:gd name="connsiteY200" fmla="*/ 708331 h 874482"/>
              <a:gd name="connsiteX201" fmla="*/ 3778265 w 5139298"/>
              <a:gd name="connsiteY201" fmla="*/ 708331 h 874482"/>
              <a:gd name="connsiteX202" fmla="*/ 3778265 w 5139298"/>
              <a:gd name="connsiteY202" fmla="*/ 708331 h 874482"/>
              <a:gd name="connsiteX203" fmla="*/ 3863149 w 5139298"/>
              <a:gd name="connsiteY203" fmla="*/ 708331 h 874482"/>
              <a:gd name="connsiteX204" fmla="*/ 3880044 w 5139298"/>
              <a:gd name="connsiteY204" fmla="*/ 699678 h 874482"/>
              <a:gd name="connsiteX205" fmla="*/ 3942265 w 5139298"/>
              <a:gd name="connsiteY205" fmla="*/ 696793 h 874482"/>
              <a:gd name="connsiteX206" fmla="*/ 3927843 w 5139298"/>
              <a:gd name="connsiteY206" fmla="*/ 685256 h 874482"/>
              <a:gd name="connsiteX207" fmla="*/ 3922074 w 5139298"/>
              <a:gd name="connsiteY207" fmla="*/ 696793 h 874482"/>
              <a:gd name="connsiteX208" fmla="*/ 3811642 w 5139298"/>
              <a:gd name="connsiteY208" fmla="*/ 691025 h 874482"/>
              <a:gd name="connsiteX209" fmla="*/ 3811642 w 5139298"/>
              <a:gd name="connsiteY209" fmla="*/ 702150 h 874482"/>
              <a:gd name="connsiteX210" fmla="*/ 3805873 w 5139298"/>
              <a:gd name="connsiteY210" fmla="*/ 707919 h 874482"/>
              <a:gd name="connsiteX211" fmla="*/ 3862325 w 5139298"/>
              <a:gd name="connsiteY211" fmla="*/ 707919 h 874482"/>
              <a:gd name="connsiteX212" fmla="*/ 3862325 w 5139298"/>
              <a:gd name="connsiteY212" fmla="*/ 707919 h 874482"/>
              <a:gd name="connsiteX213" fmla="*/ 2079341 w 5139298"/>
              <a:gd name="connsiteY213" fmla="*/ 714100 h 874482"/>
              <a:gd name="connsiteX214" fmla="*/ 2068216 w 5139298"/>
              <a:gd name="connsiteY214" fmla="*/ 702562 h 874482"/>
              <a:gd name="connsiteX215" fmla="*/ 2079341 w 5139298"/>
              <a:gd name="connsiteY215" fmla="*/ 714100 h 874482"/>
              <a:gd name="connsiteX216" fmla="*/ 2079341 w 5139298"/>
              <a:gd name="connsiteY216" fmla="*/ 714100 h 874482"/>
              <a:gd name="connsiteX217" fmla="*/ 2181120 w 5139298"/>
              <a:gd name="connsiteY217" fmla="*/ 714100 h 874482"/>
              <a:gd name="connsiteX218" fmla="*/ 2184005 w 5139298"/>
              <a:gd name="connsiteY218" fmla="*/ 702562 h 874482"/>
              <a:gd name="connsiteX219" fmla="*/ 2203784 w 5139298"/>
              <a:gd name="connsiteY219" fmla="*/ 691437 h 874482"/>
              <a:gd name="connsiteX220" fmla="*/ 2141563 w 5139298"/>
              <a:gd name="connsiteY220" fmla="*/ 691437 h 874482"/>
              <a:gd name="connsiteX221" fmla="*/ 2113130 w 5139298"/>
              <a:gd name="connsiteY221" fmla="*/ 708331 h 874482"/>
              <a:gd name="connsiteX222" fmla="*/ 2172879 w 5139298"/>
              <a:gd name="connsiteY222" fmla="*/ 714100 h 874482"/>
              <a:gd name="connsiteX223" fmla="*/ 2181532 w 5139298"/>
              <a:gd name="connsiteY223" fmla="*/ 714100 h 874482"/>
              <a:gd name="connsiteX224" fmla="*/ 2181532 w 5139298"/>
              <a:gd name="connsiteY224" fmla="*/ 714100 h 874482"/>
              <a:gd name="connsiteX225" fmla="*/ 2260236 w 5139298"/>
              <a:gd name="connsiteY225" fmla="*/ 714100 h 874482"/>
              <a:gd name="connsiteX226" fmla="*/ 2220678 w 5139298"/>
              <a:gd name="connsiteY226" fmla="*/ 714100 h 874482"/>
              <a:gd name="connsiteX227" fmla="*/ 2260236 w 5139298"/>
              <a:gd name="connsiteY227" fmla="*/ 714100 h 874482"/>
              <a:gd name="connsiteX228" fmla="*/ 2260236 w 5139298"/>
              <a:gd name="connsiteY228" fmla="*/ 714100 h 874482"/>
              <a:gd name="connsiteX229" fmla="*/ 2362015 w 5139298"/>
              <a:gd name="connsiteY229" fmla="*/ 714100 h 874482"/>
              <a:gd name="connsiteX230" fmla="*/ 2350477 w 5139298"/>
              <a:gd name="connsiteY230" fmla="*/ 714100 h 874482"/>
              <a:gd name="connsiteX231" fmla="*/ 2362015 w 5139298"/>
              <a:gd name="connsiteY231" fmla="*/ 714100 h 874482"/>
              <a:gd name="connsiteX232" fmla="*/ 2362015 w 5139298"/>
              <a:gd name="connsiteY232" fmla="*/ 714100 h 874482"/>
              <a:gd name="connsiteX233" fmla="*/ 2520658 w 5139298"/>
              <a:gd name="connsiteY233" fmla="*/ 714100 h 874482"/>
              <a:gd name="connsiteX234" fmla="*/ 2520658 w 5139298"/>
              <a:gd name="connsiteY234" fmla="*/ 702562 h 874482"/>
              <a:gd name="connsiteX235" fmla="*/ 2537552 w 5139298"/>
              <a:gd name="connsiteY235" fmla="*/ 691437 h 874482"/>
              <a:gd name="connsiteX236" fmla="*/ 2497994 w 5139298"/>
              <a:gd name="connsiteY236" fmla="*/ 691437 h 874482"/>
              <a:gd name="connsiteX237" fmla="*/ 2424236 w 5139298"/>
              <a:gd name="connsiteY237" fmla="*/ 699678 h 874482"/>
              <a:gd name="connsiteX238" fmla="*/ 2424236 w 5139298"/>
              <a:gd name="connsiteY238" fmla="*/ 708331 h 874482"/>
              <a:gd name="connsiteX239" fmla="*/ 2395803 w 5139298"/>
              <a:gd name="connsiteY239" fmla="*/ 714100 h 874482"/>
              <a:gd name="connsiteX240" fmla="*/ 2489341 w 5139298"/>
              <a:gd name="connsiteY240" fmla="*/ 714100 h 874482"/>
              <a:gd name="connsiteX241" fmla="*/ 2520658 w 5139298"/>
              <a:gd name="connsiteY241" fmla="*/ 714100 h 874482"/>
              <a:gd name="connsiteX242" fmla="*/ 2520658 w 5139298"/>
              <a:gd name="connsiteY242" fmla="*/ 714100 h 874482"/>
              <a:gd name="connsiteX243" fmla="*/ 2549090 w 5139298"/>
              <a:gd name="connsiteY243" fmla="*/ 714100 h 874482"/>
              <a:gd name="connsiteX244" fmla="*/ 2532195 w 5139298"/>
              <a:gd name="connsiteY244" fmla="*/ 714100 h 874482"/>
              <a:gd name="connsiteX245" fmla="*/ 2549090 w 5139298"/>
              <a:gd name="connsiteY245" fmla="*/ 714100 h 874482"/>
              <a:gd name="connsiteX246" fmla="*/ 2549090 w 5139298"/>
              <a:gd name="connsiteY246" fmla="*/ 714100 h 874482"/>
              <a:gd name="connsiteX247" fmla="*/ 2628205 w 5139298"/>
              <a:gd name="connsiteY247" fmla="*/ 714100 h 874482"/>
              <a:gd name="connsiteX248" fmla="*/ 2611311 w 5139298"/>
              <a:gd name="connsiteY248" fmla="*/ 697206 h 874482"/>
              <a:gd name="connsiteX249" fmla="*/ 2565984 w 5139298"/>
              <a:gd name="connsiteY249" fmla="*/ 708743 h 874482"/>
              <a:gd name="connsiteX250" fmla="*/ 2619552 w 5139298"/>
              <a:gd name="connsiteY250" fmla="*/ 714512 h 874482"/>
              <a:gd name="connsiteX251" fmla="*/ 2628205 w 5139298"/>
              <a:gd name="connsiteY251" fmla="*/ 714512 h 874482"/>
              <a:gd name="connsiteX252" fmla="*/ 2628205 w 5139298"/>
              <a:gd name="connsiteY252" fmla="*/ 714512 h 874482"/>
              <a:gd name="connsiteX253" fmla="*/ 2667763 w 5139298"/>
              <a:gd name="connsiteY253" fmla="*/ 714100 h 874482"/>
              <a:gd name="connsiteX254" fmla="*/ 2636447 w 5139298"/>
              <a:gd name="connsiteY254" fmla="*/ 714100 h 874482"/>
              <a:gd name="connsiteX255" fmla="*/ 2667763 w 5139298"/>
              <a:gd name="connsiteY255" fmla="*/ 714100 h 874482"/>
              <a:gd name="connsiteX256" fmla="*/ 2667763 w 5139298"/>
              <a:gd name="connsiteY256" fmla="*/ 714100 h 874482"/>
              <a:gd name="connsiteX257" fmla="*/ 3239702 w 5139298"/>
              <a:gd name="connsiteY257" fmla="*/ 714100 h 874482"/>
              <a:gd name="connsiteX258" fmla="*/ 3228165 w 5139298"/>
              <a:gd name="connsiteY258" fmla="*/ 702562 h 874482"/>
              <a:gd name="connsiteX259" fmla="*/ 3239702 w 5139298"/>
              <a:gd name="connsiteY259" fmla="*/ 714100 h 874482"/>
              <a:gd name="connsiteX260" fmla="*/ 3239702 w 5139298"/>
              <a:gd name="connsiteY260" fmla="*/ 714100 h 874482"/>
              <a:gd name="connsiteX261" fmla="*/ 3737883 w 5139298"/>
              <a:gd name="connsiteY261" fmla="*/ 714100 h 874482"/>
              <a:gd name="connsiteX262" fmla="*/ 3672777 w 5139298"/>
              <a:gd name="connsiteY262" fmla="*/ 714100 h 874482"/>
              <a:gd name="connsiteX263" fmla="*/ 3734998 w 5139298"/>
              <a:gd name="connsiteY263" fmla="*/ 714100 h 874482"/>
              <a:gd name="connsiteX264" fmla="*/ 3737883 w 5139298"/>
              <a:gd name="connsiteY264" fmla="*/ 714100 h 874482"/>
              <a:gd name="connsiteX265" fmla="*/ 3737883 w 5139298"/>
              <a:gd name="connsiteY265" fmla="*/ 714100 h 874482"/>
              <a:gd name="connsiteX266" fmla="*/ 4434264 w 5139298"/>
              <a:gd name="connsiteY266" fmla="*/ 714100 h 874482"/>
              <a:gd name="connsiteX267" fmla="*/ 4445802 w 5139298"/>
              <a:gd name="connsiteY267" fmla="*/ 702562 h 874482"/>
              <a:gd name="connsiteX268" fmla="*/ 4369159 w 5139298"/>
              <a:gd name="connsiteY268" fmla="*/ 708331 h 874482"/>
              <a:gd name="connsiteX269" fmla="*/ 4366274 w 5139298"/>
              <a:gd name="connsiteY269" fmla="*/ 714100 h 874482"/>
              <a:gd name="connsiteX270" fmla="*/ 4425611 w 5139298"/>
              <a:gd name="connsiteY270" fmla="*/ 714100 h 874482"/>
              <a:gd name="connsiteX271" fmla="*/ 4434264 w 5139298"/>
              <a:gd name="connsiteY271" fmla="*/ 714100 h 874482"/>
              <a:gd name="connsiteX272" fmla="*/ 4434264 w 5139298"/>
              <a:gd name="connsiteY272" fmla="*/ 714100 h 874482"/>
              <a:gd name="connsiteX273" fmla="*/ 1738568 w 5139298"/>
              <a:gd name="connsiteY273" fmla="*/ 719869 h 874482"/>
              <a:gd name="connsiteX274" fmla="*/ 1721673 w 5139298"/>
              <a:gd name="connsiteY274" fmla="*/ 716984 h 874482"/>
              <a:gd name="connsiteX275" fmla="*/ 1738568 w 5139298"/>
              <a:gd name="connsiteY275" fmla="*/ 719869 h 874482"/>
              <a:gd name="connsiteX276" fmla="*/ 1738568 w 5139298"/>
              <a:gd name="connsiteY276" fmla="*/ 719869 h 874482"/>
              <a:gd name="connsiteX277" fmla="*/ 3477049 w 5139298"/>
              <a:gd name="connsiteY277" fmla="*/ 719869 h 874482"/>
              <a:gd name="connsiteX278" fmla="*/ 3460155 w 5139298"/>
              <a:gd name="connsiteY278" fmla="*/ 719869 h 874482"/>
              <a:gd name="connsiteX279" fmla="*/ 3477049 w 5139298"/>
              <a:gd name="connsiteY279" fmla="*/ 719869 h 874482"/>
              <a:gd name="connsiteX280" fmla="*/ 3477049 w 5139298"/>
              <a:gd name="connsiteY280" fmla="*/ 719869 h 874482"/>
              <a:gd name="connsiteX281" fmla="*/ 3510838 w 5139298"/>
              <a:gd name="connsiteY281" fmla="*/ 719869 h 874482"/>
              <a:gd name="connsiteX282" fmla="*/ 3493943 w 5139298"/>
              <a:gd name="connsiteY282" fmla="*/ 719869 h 874482"/>
              <a:gd name="connsiteX283" fmla="*/ 3510838 w 5139298"/>
              <a:gd name="connsiteY283" fmla="*/ 719869 h 874482"/>
              <a:gd name="connsiteX284" fmla="*/ 3510838 w 5139298"/>
              <a:gd name="connsiteY284" fmla="*/ 719869 h 874482"/>
              <a:gd name="connsiteX285" fmla="*/ 3567290 w 5139298"/>
              <a:gd name="connsiteY285" fmla="*/ 719869 h 874482"/>
              <a:gd name="connsiteX286" fmla="*/ 3533501 w 5139298"/>
              <a:gd name="connsiteY286" fmla="*/ 719869 h 874482"/>
              <a:gd name="connsiteX287" fmla="*/ 3567290 w 5139298"/>
              <a:gd name="connsiteY287" fmla="*/ 719869 h 874482"/>
              <a:gd name="connsiteX288" fmla="*/ 3567290 w 5139298"/>
              <a:gd name="connsiteY288" fmla="*/ 719869 h 874482"/>
              <a:gd name="connsiteX289" fmla="*/ 3629511 w 5139298"/>
              <a:gd name="connsiteY289" fmla="*/ 719869 h 874482"/>
              <a:gd name="connsiteX290" fmla="*/ 3612617 w 5139298"/>
              <a:gd name="connsiteY290" fmla="*/ 719869 h 874482"/>
              <a:gd name="connsiteX291" fmla="*/ 3629511 w 5139298"/>
              <a:gd name="connsiteY291" fmla="*/ 719869 h 874482"/>
              <a:gd name="connsiteX292" fmla="*/ 3629511 w 5139298"/>
              <a:gd name="connsiteY292" fmla="*/ 719869 h 874482"/>
              <a:gd name="connsiteX293" fmla="*/ 4320536 w 5139298"/>
              <a:gd name="connsiteY293" fmla="*/ 736763 h 874482"/>
              <a:gd name="connsiteX294" fmla="*/ 4303642 w 5139298"/>
              <a:gd name="connsiteY294" fmla="*/ 736763 h 874482"/>
              <a:gd name="connsiteX295" fmla="*/ 4320536 w 5139298"/>
              <a:gd name="connsiteY295" fmla="*/ 736763 h 874482"/>
              <a:gd name="connsiteX296" fmla="*/ 4320536 w 5139298"/>
              <a:gd name="connsiteY296" fmla="*/ 736763 h 874482"/>
              <a:gd name="connsiteX297" fmla="*/ 4258315 w 5139298"/>
              <a:gd name="connsiteY297" fmla="*/ 742532 h 874482"/>
              <a:gd name="connsiteX298" fmla="*/ 4229883 w 5139298"/>
              <a:gd name="connsiteY298" fmla="*/ 742532 h 874482"/>
              <a:gd name="connsiteX299" fmla="*/ 4258315 w 5139298"/>
              <a:gd name="connsiteY299" fmla="*/ 742532 h 874482"/>
              <a:gd name="connsiteX300" fmla="*/ 4258315 w 5139298"/>
              <a:gd name="connsiteY300" fmla="*/ 742532 h 874482"/>
              <a:gd name="connsiteX301" fmla="*/ 4286747 w 5139298"/>
              <a:gd name="connsiteY301" fmla="*/ 742532 h 874482"/>
              <a:gd name="connsiteX302" fmla="*/ 4275209 w 5139298"/>
              <a:gd name="connsiteY302" fmla="*/ 742532 h 874482"/>
              <a:gd name="connsiteX303" fmla="*/ 4286747 w 5139298"/>
              <a:gd name="connsiteY303" fmla="*/ 742532 h 874482"/>
              <a:gd name="connsiteX304" fmla="*/ 4286747 w 5139298"/>
              <a:gd name="connsiteY304" fmla="*/ 742532 h 874482"/>
              <a:gd name="connsiteX305" fmla="*/ 4201863 w 5139298"/>
              <a:gd name="connsiteY305" fmla="*/ 748301 h 874482"/>
              <a:gd name="connsiteX306" fmla="*/ 4173430 w 5139298"/>
              <a:gd name="connsiteY306" fmla="*/ 748301 h 874482"/>
              <a:gd name="connsiteX307" fmla="*/ 4201863 w 5139298"/>
              <a:gd name="connsiteY307" fmla="*/ 748301 h 874482"/>
              <a:gd name="connsiteX308" fmla="*/ 4201863 w 5139298"/>
              <a:gd name="connsiteY308" fmla="*/ 748301 h 874482"/>
              <a:gd name="connsiteX309" fmla="*/ 4026325 w 5139298"/>
              <a:gd name="connsiteY309" fmla="*/ 754070 h 874482"/>
              <a:gd name="connsiteX310" fmla="*/ 3966988 w 5139298"/>
              <a:gd name="connsiteY310" fmla="*/ 754070 h 874482"/>
              <a:gd name="connsiteX311" fmla="*/ 4023440 w 5139298"/>
              <a:gd name="connsiteY311" fmla="*/ 754070 h 874482"/>
              <a:gd name="connsiteX312" fmla="*/ 4026325 w 5139298"/>
              <a:gd name="connsiteY312" fmla="*/ 754070 h 874482"/>
              <a:gd name="connsiteX313" fmla="*/ 4026325 w 5139298"/>
              <a:gd name="connsiteY313" fmla="*/ 754070 h 874482"/>
              <a:gd name="connsiteX314" fmla="*/ 4054757 w 5139298"/>
              <a:gd name="connsiteY314" fmla="*/ 754070 h 874482"/>
              <a:gd name="connsiteX315" fmla="*/ 4043219 w 5139298"/>
              <a:gd name="connsiteY315" fmla="*/ 754070 h 874482"/>
              <a:gd name="connsiteX316" fmla="*/ 4054757 w 5139298"/>
              <a:gd name="connsiteY316" fmla="*/ 754070 h 874482"/>
              <a:gd name="connsiteX317" fmla="*/ 4054757 w 5139298"/>
              <a:gd name="connsiteY317" fmla="*/ 754070 h 874482"/>
              <a:gd name="connsiteX318" fmla="*/ 3528144 w 5139298"/>
              <a:gd name="connsiteY318" fmla="*/ 759839 h 874482"/>
              <a:gd name="connsiteX319" fmla="*/ 3545039 w 5139298"/>
              <a:gd name="connsiteY319" fmla="*/ 748301 h 874482"/>
              <a:gd name="connsiteX320" fmla="*/ 3556165 w 5139298"/>
              <a:gd name="connsiteY320" fmla="*/ 742532 h 874482"/>
              <a:gd name="connsiteX321" fmla="*/ 3519491 w 5139298"/>
              <a:gd name="connsiteY321" fmla="*/ 742532 h 874482"/>
              <a:gd name="connsiteX322" fmla="*/ 3420185 w 5139298"/>
              <a:gd name="connsiteY322" fmla="*/ 742532 h 874482"/>
              <a:gd name="connsiteX323" fmla="*/ 3369089 w 5139298"/>
              <a:gd name="connsiteY323" fmla="*/ 739648 h 874482"/>
              <a:gd name="connsiteX324" fmla="*/ 3369089 w 5139298"/>
              <a:gd name="connsiteY324" fmla="*/ 748301 h 874482"/>
              <a:gd name="connsiteX325" fmla="*/ 3343541 w 5139298"/>
              <a:gd name="connsiteY325" fmla="*/ 737175 h 874482"/>
              <a:gd name="connsiteX326" fmla="*/ 3238878 w 5139298"/>
              <a:gd name="connsiteY326" fmla="*/ 731407 h 874482"/>
              <a:gd name="connsiteX327" fmla="*/ 3210446 w 5139298"/>
              <a:gd name="connsiteY327" fmla="*/ 740060 h 874482"/>
              <a:gd name="connsiteX328" fmla="*/ 3232697 w 5139298"/>
              <a:gd name="connsiteY328" fmla="*/ 759839 h 874482"/>
              <a:gd name="connsiteX329" fmla="*/ 3193552 w 5139298"/>
              <a:gd name="connsiteY329" fmla="*/ 765608 h 874482"/>
              <a:gd name="connsiteX330" fmla="*/ 3320878 w 5139298"/>
              <a:gd name="connsiteY330" fmla="*/ 771376 h 874482"/>
              <a:gd name="connsiteX331" fmla="*/ 3346426 w 5139298"/>
              <a:gd name="connsiteY331" fmla="*/ 771376 h 874482"/>
              <a:gd name="connsiteX332" fmla="*/ 3275551 w 5139298"/>
              <a:gd name="connsiteY332" fmla="*/ 759839 h 874482"/>
              <a:gd name="connsiteX333" fmla="*/ 3263602 w 5139298"/>
              <a:gd name="connsiteY333" fmla="*/ 759839 h 874482"/>
              <a:gd name="connsiteX334" fmla="*/ 3320878 w 5139298"/>
              <a:gd name="connsiteY334" fmla="*/ 754070 h 874482"/>
              <a:gd name="connsiteX335" fmla="*/ 3502184 w 5139298"/>
              <a:gd name="connsiteY335" fmla="*/ 759839 h 874482"/>
              <a:gd name="connsiteX336" fmla="*/ 3527732 w 5139298"/>
              <a:gd name="connsiteY336" fmla="*/ 759839 h 874482"/>
              <a:gd name="connsiteX337" fmla="*/ 3527732 w 5139298"/>
              <a:gd name="connsiteY337" fmla="*/ 759839 h 874482"/>
              <a:gd name="connsiteX338" fmla="*/ 3613029 w 5139298"/>
              <a:gd name="connsiteY338" fmla="*/ 759839 h 874482"/>
              <a:gd name="connsiteX339" fmla="*/ 4097199 w 5139298"/>
              <a:gd name="connsiteY339" fmla="*/ 731407 h 874482"/>
              <a:gd name="connsiteX340" fmla="*/ 4250074 w 5139298"/>
              <a:gd name="connsiteY340" fmla="*/ 725638 h 874482"/>
              <a:gd name="connsiteX341" fmla="*/ 4272737 w 5139298"/>
              <a:gd name="connsiteY341" fmla="*/ 708743 h 874482"/>
              <a:gd name="connsiteX342" fmla="*/ 4233179 w 5139298"/>
              <a:gd name="connsiteY342" fmla="*/ 719869 h 874482"/>
              <a:gd name="connsiteX343" fmla="*/ 4003662 w 5139298"/>
              <a:gd name="connsiteY343" fmla="*/ 719869 h 874482"/>
              <a:gd name="connsiteX344" fmla="*/ 3921662 w 5139298"/>
              <a:gd name="connsiteY344" fmla="*/ 731407 h 874482"/>
              <a:gd name="connsiteX345" fmla="*/ 3808345 w 5139298"/>
              <a:gd name="connsiteY345" fmla="*/ 731407 h 874482"/>
              <a:gd name="connsiteX346" fmla="*/ 3771672 w 5139298"/>
              <a:gd name="connsiteY346" fmla="*/ 737175 h 874482"/>
              <a:gd name="connsiteX347" fmla="*/ 3675250 w 5139298"/>
              <a:gd name="connsiteY347" fmla="*/ 745829 h 874482"/>
              <a:gd name="connsiteX348" fmla="*/ 3624154 w 5139298"/>
              <a:gd name="connsiteY348" fmla="*/ 742944 h 874482"/>
              <a:gd name="connsiteX349" fmla="*/ 3573059 w 5139298"/>
              <a:gd name="connsiteY349" fmla="*/ 748713 h 874482"/>
              <a:gd name="connsiteX350" fmla="*/ 3612617 w 5139298"/>
              <a:gd name="connsiteY350" fmla="*/ 760251 h 874482"/>
              <a:gd name="connsiteX351" fmla="*/ 3612617 w 5139298"/>
              <a:gd name="connsiteY351" fmla="*/ 760251 h 874482"/>
              <a:gd name="connsiteX352" fmla="*/ 3924546 w 5139298"/>
              <a:gd name="connsiteY352" fmla="*/ 759839 h 874482"/>
              <a:gd name="connsiteX353" fmla="*/ 3839662 w 5139298"/>
              <a:gd name="connsiteY353" fmla="*/ 754070 h 874482"/>
              <a:gd name="connsiteX354" fmla="*/ 3822767 w 5139298"/>
              <a:gd name="connsiteY354" fmla="*/ 759839 h 874482"/>
              <a:gd name="connsiteX355" fmla="*/ 3904767 w 5139298"/>
              <a:gd name="connsiteY355" fmla="*/ 759839 h 874482"/>
              <a:gd name="connsiteX356" fmla="*/ 3924546 w 5139298"/>
              <a:gd name="connsiteY356" fmla="*/ 759839 h 874482"/>
              <a:gd name="connsiteX357" fmla="*/ 3924546 w 5139298"/>
              <a:gd name="connsiteY357" fmla="*/ 759839 h 874482"/>
              <a:gd name="connsiteX358" fmla="*/ 3681019 w 5139298"/>
              <a:gd name="connsiteY358" fmla="*/ 771376 h 874482"/>
              <a:gd name="connsiteX359" fmla="*/ 3658355 w 5139298"/>
              <a:gd name="connsiteY359" fmla="*/ 771376 h 874482"/>
              <a:gd name="connsiteX360" fmla="*/ 3681019 w 5139298"/>
              <a:gd name="connsiteY360" fmla="*/ 771376 h 874482"/>
              <a:gd name="connsiteX361" fmla="*/ 3681019 w 5139298"/>
              <a:gd name="connsiteY361" fmla="*/ 771376 h 874482"/>
              <a:gd name="connsiteX362" fmla="*/ 3482818 w 5139298"/>
              <a:gd name="connsiteY362" fmla="*/ 777145 h 874482"/>
              <a:gd name="connsiteX363" fmla="*/ 3411944 w 5139298"/>
              <a:gd name="connsiteY363" fmla="*/ 766020 h 874482"/>
              <a:gd name="connsiteX364" fmla="*/ 3366617 w 5139298"/>
              <a:gd name="connsiteY364" fmla="*/ 771788 h 874482"/>
              <a:gd name="connsiteX365" fmla="*/ 3434607 w 5139298"/>
              <a:gd name="connsiteY365" fmla="*/ 777557 h 874482"/>
              <a:gd name="connsiteX366" fmla="*/ 3482818 w 5139298"/>
              <a:gd name="connsiteY366" fmla="*/ 777557 h 874482"/>
              <a:gd name="connsiteX367" fmla="*/ 3482818 w 5139298"/>
              <a:gd name="connsiteY367" fmla="*/ 777557 h 874482"/>
              <a:gd name="connsiteX368" fmla="*/ 3556576 w 5139298"/>
              <a:gd name="connsiteY368" fmla="*/ 777145 h 874482"/>
              <a:gd name="connsiteX369" fmla="*/ 3545451 w 5139298"/>
              <a:gd name="connsiteY369" fmla="*/ 777145 h 874482"/>
              <a:gd name="connsiteX370" fmla="*/ 3556576 w 5139298"/>
              <a:gd name="connsiteY370" fmla="*/ 777145 h 874482"/>
              <a:gd name="connsiteX371" fmla="*/ 3556576 w 5139298"/>
              <a:gd name="connsiteY371" fmla="*/ 777145 h 874482"/>
              <a:gd name="connsiteX372" fmla="*/ 209413 w 5139298"/>
              <a:gd name="connsiteY372" fmla="*/ 810934 h 874482"/>
              <a:gd name="connsiteX373" fmla="*/ 407614 w 5139298"/>
              <a:gd name="connsiteY373" fmla="*/ 794040 h 874482"/>
              <a:gd name="connsiteX374" fmla="*/ 580267 w 5139298"/>
              <a:gd name="connsiteY374" fmla="*/ 771376 h 874482"/>
              <a:gd name="connsiteX375" fmla="*/ 1475261 w 5139298"/>
              <a:gd name="connsiteY375" fmla="*/ 777145 h 874482"/>
              <a:gd name="connsiteX376" fmla="*/ 2559803 w 5139298"/>
              <a:gd name="connsiteY376" fmla="*/ 771376 h 874482"/>
              <a:gd name="connsiteX377" fmla="*/ 2681361 w 5139298"/>
              <a:gd name="connsiteY377" fmla="*/ 760251 h 874482"/>
              <a:gd name="connsiteX378" fmla="*/ 3125974 w 5139298"/>
              <a:gd name="connsiteY378" fmla="*/ 754482 h 874482"/>
              <a:gd name="connsiteX379" fmla="*/ 3154406 w 5139298"/>
              <a:gd name="connsiteY379" fmla="*/ 748713 h 874482"/>
              <a:gd name="connsiteX380" fmla="*/ 3143280 w 5139298"/>
              <a:gd name="connsiteY380" fmla="*/ 737587 h 874482"/>
              <a:gd name="connsiteX381" fmla="*/ 3165944 w 5139298"/>
              <a:gd name="connsiteY381" fmla="*/ 731819 h 874482"/>
              <a:gd name="connsiteX382" fmla="*/ 3097954 w 5139298"/>
              <a:gd name="connsiteY382" fmla="*/ 737587 h 874482"/>
              <a:gd name="connsiteX383" fmla="*/ 2975984 w 5139298"/>
              <a:gd name="connsiteY383" fmla="*/ 731819 h 874482"/>
              <a:gd name="connsiteX384" fmla="*/ 2817341 w 5139298"/>
              <a:gd name="connsiteY384" fmla="*/ 731819 h 874482"/>
              <a:gd name="connsiteX385" fmla="*/ 2715562 w 5139298"/>
              <a:gd name="connsiteY385" fmla="*/ 737587 h 874482"/>
              <a:gd name="connsiteX386" fmla="*/ 2653341 w 5139298"/>
              <a:gd name="connsiteY386" fmla="*/ 737587 h 874482"/>
              <a:gd name="connsiteX387" fmla="*/ 2217382 w 5139298"/>
              <a:gd name="connsiteY387" fmla="*/ 737587 h 874482"/>
              <a:gd name="connsiteX388" fmla="*/ 2087171 w 5139298"/>
              <a:gd name="connsiteY388" fmla="*/ 731819 h 874482"/>
              <a:gd name="connsiteX389" fmla="*/ 1792548 w 5139298"/>
              <a:gd name="connsiteY389" fmla="*/ 737587 h 874482"/>
              <a:gd name="connsiteX390" fmla="*/ 1364829 w 5139298"/>
              <a:gd name="connsiteY390" fmla="*/ 731819 h 874482"/>
              <a:gd name="connsiteX391" fmla="*/ 1223081 w 5139298"/>
              <a:gd name="connsiteY391" fmla="*/ 714924 h 874482"/>
              <a:gd name="connsiteX392" fmla="*/ 1206186 w 5139298"/>
              <a:gd name="connsiteY392" fmla="*/ 709155 h 874482"/>
              <a:gd name="connsiteX393" fmla="*/ 1293955 w 5139298"/>
              <a:gd name="connsiteY393" fmla="*/ 697618 h 874482"/>
              <a:gd name="connsiteX394" fmla="*/ 1209071 w 5139298"/>
              <a:gd name="connsiteY394" fmla="*/ 697618 h 874482"/>
              <a:gd name="connsiteX395" fmla="*/ 1155091 w 5139298"/>
              <a:gd name="connsiteY395" fmla="*/ 697618 h 874482"/>
              <a:gd name="connsiteX396" fmla="*/ 1155091 w 5139298"/>
              <a:gd name="connsiteY396" fmla="*/ 709155 h 874482"/>
              <a:gd name="connsiteX397" fmla="*/ 1087101 w 5139298"/>
              <a:gd name="connsiteY397" fmla="*/ 709155 h 874482"/>
              <a:gd name="connsiteX398" fmla="*/ 1053312 w 5139298"/>
              <a:gd name="connsiteY398" fmla="*/ 703386 h 874482"/>
              <a:gd name="connsiteX399" fmla="*/ 1059081 w 5139298"/>
              <a:gd name="connsiteY399" fmla="*/ 692261 h 874482"/>
              <a:gd name="connsiteX400" fmla="*/ 1025292 w 5139298"/>
              <a:gd name="connsiteY400" fmla="*/ 703386 h 874482"/>
              <a:gd name="connsiteX401" fmla="*/ 1008397 w 5139298"/>
              <a:gd name="connsiteY401" fmla="*/ 697618 h 874482"/>
              <a:gd name="connsiteX402" fmla="*/ 1014166 w 5139298"/>
              <a:gd name="connsiteY402" fmla="*/ 691849 h 874482"/>
              <a:gd name="connsiteX403" fmla="*/ 943292 w 5139298"/>
              <a:gd name="connsiteY403" fmla="*/ 686080 h 874482"/>
              <a:gd name="connsiteX404" fmla="*/ 790418 w 5139298"/>
              <a:gd name="connsiteY404" fmla="*/ 680311 h 874482"/>
              <a:gd name="connsiteX405" fmla="*/ 173152 w 5139298"/>
              <a:gd name="connsiteY405" fmla="*/ 702974 h 874482"/>
              <a:gd name="connsiteX406" fmla="*/ 147604 w 5139298"/>
              <a:gd name="connsiteY406" fmla="*/ 697206 h 874482"/>
              <a:gd name="connsiteX407" fmla="*/ 212709 w 5139298"/>
              <a:gd name="connsiteY407" fmla="*/ 685668 h 874482"/>
              <a:gd name="connsiteX408" fmla="*/ 235373 w 5139298"/>
              <a:gd name="connsiteY408" fmla="*/ 668773 h 874482"/>
              <a:gd name="connsiteX409" fmla="*/ 377121 w 5139298"/>
              <a:gd name="connsiteY409" fmla="*/ 657236 h 874482"/>
              <a:gd name="connsiteX410" fmla="*/ 1104819 w 5139298"/>
              <a:gd name="connsiteY410" fmla="*/ 651467 h 874482"/>
              <a:gd name="connsiteX411" fmla="*/ 1334337 w 5139298"/>
              <a:gd name="connsiteY411" fmla="*/ 645698 h 874482"/>
              <a:gd name="connsiteX412" fmla="*/ 1147262 w 5139298"/>
              <a:gd name="connsiteY412" fmla="*/ 645698 h 874482"/>
              <a:gd name="connsiteX413" fmla="*/ 600870 w 5139298"/>
              <a:gd name="connsiteY413" fmla="*/ 628804 h 874482"/>
              <a:gd name="connsiteX414" fmla="*/ 572438 w 5139298"/>
              <a:gd name="connsiteY414" fmla="*/ 617678 h 874482"/>
              <a:gd name="connsiteX415" fmla="*/ 631775 w 5139298"/>
              <a:gd name="connsiteY415" fmla="*/ 617678 h 874482"/>
              <a:gd name="connsiteX416" fmla="*/ 1492568 w 5139298"/>
              <a:gd name="connsiteY416" fmla="*/ 628804 h 874482"/>
              <a:gd name="connsiteX417" fmla="*/ 2155160 w 5139298"/>
              <a:gd name="connsiteY417" fmla="*/ 623035 h 874482"/>
              <a:gd name="connsiteX418" fmla="*/ 2279603 w 5139298"/>
              <a:gd name="connsiteY418" fmla="*/ 611909 h 874482"/>
              <a:gd name="connsiteX419" fmla="*/ 2494698 w 5139298"/>
              <a:gd name="connsiteY419" fmla="*/ 606140 h 874482"/>
              <a:gd name="connsiteX420" fmla="*/ 2950436 w 5139298"/>
              <a:gd name="connsiteY420" fmla="*/ 600371 h 874482"/>
              <a:gd name="connsiteX421" fmla="*/ 3643933 w 5139298"/>
              <a:gd name="connsiteY421" fmla="*/ 606140 h 874482"/>
              <a:gd name="connsiteX422" fmla="*/ 4578485 w 5139298"/>
              <a:gd name="connsiteY422" fmla="*/ 555045 h 874482"/>
              <a:gd name="connsiteX423" fmla="*/ 4725591 w 5139298"/>
              <a:gd name="connsiteY423" fmla="*/ 538150 h 874482"/>
              <a:gd name="connsiteX424" fmla="*/ 4994666 w 5139298"/>
              <a:gd name="connsiteY424" fmla="*/ 509718 h 874482"/>
              <a:gd name="connsiteX425" fmla="*/ 5059772 w 5139298"/>
              <a:gd name="connsiteY425" fmla="*/ 487055 h 874482"/>
              <a:gd name="connsiteX426" fmla="*/ 5085319 w 5139298"/>
              <a:gd name="connsiteY426" fmla="*/ 467276 h 874482"/>
              <a:gd name="connsiteX427" fmla="*/ 5099741 w 5139298"/>
              <a:gd name="connsiteY427" fmla="*/ 430603 h 874482"/>
              <a:gd name="connsiteX428" fmla="*/ 5139299 w 5139298"/>
              <a:gd name="connsiteY428" fmla="*/ 402171 h 874482"/>
              <a:gd name="connsiteX429" fmla="*/ 5096857 w 5139298"/>
              <a:gd name="connsiteY429" fmla="*/ 331296 h 874482"/>
              <a:gd name="connsiteX430" fmla="*/ 5079962 w 5139298"/>
              <a:gd name="connsiteY430" fmla="*/ 201085 h 874482"/>
              <a:gd name="connsiteX431" fmla="*/ 5057299 w 5139298"/>
              <a:gd name="connsiteY431" fmla="*/ 149990 h 874482"/>
              <a:gd name="connsiteX432" fmla="*/ 4975299 w 5139298"/>
              <a:gd name="connsiteY432" fmla="*/ 90653 h 874482"/>
              <a:gd name="connsiteX433" fmla="*/ 4935741 w 5139298"/>
              <a:gd name="connsiteY433" fmla="*/ 67990 h 874482"/>
              <a:gd name="connsiteX434" fmla="*/ 4896184 w 5139298"/>
              <a:gd name="connsiteY434" fmla="*/ 51095 h 874482"/>
              <a:gd name="connsiteX435" fmla="*/ 4791520 w 5139298"/>
              <a:gd name="connsiteY435" fmla="*/ 16894 h 874482"/>
              <a:gd name="connsiteX436" fmla="*/ 4596204 w 5139298"/>
              <a:gd name="connsiteY436" fmla="*/ 0 h 874482"/>
              <a:gd name="connsiteX437" fmla="*/ 3851612 w 5139298"/>
              <a:gd name="connsiteY437" fmla="*/ 33789 h 874482"/>
              <a:gd name="connsiteX438" fmla="*/ 3744064 w 5139298"/>
              <a:gd name="connsiteY438" fmla="*/ 28020 h 874482"/>
              <a:gd name="connsiteX439" fmla="*/ 2993703 w 5139298"/>
              <a:gd name="connsiteY439" fmla="*/ 22251 h 874482"/>
              <a:gd name="connsiteX440" fmla="*/ 2738637 w 5139298"/>
              <a:gd name="connsiteY440" fmla="*/ 16482 h 874482"/>
              <a:gd name="connsiteX441" fmla="*/ 1948718 w 5139298"/>
              <a:gd name="connsiteY441" fmla="*/ 16482 h 874482"/>
              <a:gd name="connsiteX442" fmla="*/ 954830 w 5139298"/>
              <a:gd name="connsiteY442" fmla="*/ 16482 h 874482"/>
              <a:gd name="connsiteX443" fmla="*/ 157081 w 5139298"/>
              <a:gd name="connsiteY443" fmla="*/ 28020 h 874482"/>
              <a:gd name="connsiteX444" fmla="*/ 52418 w 5139298"/>
              <a:gd name="connsiteY444" fmla="*/ 73347 h 874482"/>
              <a:gd name="connsiteX445" fmla="*/ 7092 w 5139298"/>
              <a:gd name="connsiteY445" fmla="*/ 279789 h 874482"/>
              <a:gd name="connsiteX446" fmla="*/ 21102 w 5139298"/>
              <a:gd name="connsiteY446" fmla="*/ 480874 h 874482"/>
              <a:gd name="connsiteX447" fmla="*/ 23986 w 5139298"/>
              <a:gd name="connsiteY447" fmla="*/ 636633 h 874482"/>
              <a:gd name="connsiteX448" fmla="*/ 52418 w 5139298"/>
              <a:gd name="connsiteY448" fmla="*/ 659296 h 874482"/>
              <a:gd name="connsiteX449" fmla="*/ 66428 w 5139298"/>
              <a:gd name="connsiteY449" fmla="*/ 662180 h 874482"/>
              <a:gd name="connsiteX450" fmla="*/ 103102 w 5139298"/>
              <a:gd name="connsiteY450" fmla="*/ 662180 h 874482"/>
              <a:gd name="connsiteX451" fmla="*/ 103102 w 5139298"/>
              <a:gd name="connsiteY451" fmla="*/ 673306 h 874482"/>
              <a:gd name="connsiteX452" fmla="*/ 119996 w 5139298"/>
              <a:gd name="connsiteY452" fmla="*/ 681959 h 874482"/>
              <a:gd name="connsiteX453" fmla="*/ 86207 w 5139298"/>
              <a:gd name="connsiteY453" fmla="*/ 693497 h 874482"/>
              <a:gd name="connsiteX454" fmla="*/ 125765 w 5139298"/>
              <a:gd name="connsiteY454" fmla="*/ 707507 h 874482"/>
              <a:gd name="connsiteX455" fmla="*/ 52006 w 5139298"/>
              <a:gd name="connsiteY455" fmla="*/ 733055 h 874482"/>
              <a:gd name="connsiteX456" fmla="*/ 63132 w 5139298"/>
              <a:gd name="connsiteY456" fmla="*/ 744592 h 874482"/>
              <a:gd name="connsiteX457" fmla="*/ 37584 w 5139298"/>
              <a:gd name="connsiteY457" fmla="*/ 770140 h 874482"/>
              <a:gd name="connsiteX458" fmla="*/ 94036 w 5139298"/>
              <a:gd name="connsiteY458" fmla="*/ 787035 h 874482"/>
              <a:gd name="connsiteX459" fmla="*/ 210237 w 5139298"/>
              <a:gd name="connsiteY459" fmla="*/ 809698 h 874482"/>
              <a:gd name="connsiteX460" fmla="*/ 210237 w 5139298"/>
              <a:gd name="connsiteY460" fmla="*/ 809698 h 874482"/>
              <a:gd name="connsiteX461" fmla="*/ 996448 w 5139298"/>
              <a:gd name="connsiteY461" fmla="*/ 697618 h 874482"/>
              <a:gd name="connsiteX462" fmla="*/ 954005 w 5139298"/>
              <a:gd name="connsiteY462" fmla="*/ 697618 h 874482"/>
              <a:gd name="connsiteX463" fmla="*/ 996448 w 5139298"/>
              <a:gd name="connsiteY463" fmla="*/ 697618 h 874482"/>
              <a:gd name="connsiteX464" fmla="*/ 996448 w 5139298"/>
              <a:gd name="connsiteY464" fmla="*/ 697618 h 874482"/>
              <a:gd name="connsiteX465" fmla="*/ 2780256 w 5139298"/>
              <a:gd name="connsiteY465" fmla="*/ 822060 h 874482"/>
              <a:gd name="connsiteX466" fmla="*/ 2768718 w 5139298"/>
              <a:gd name="connsiteY466" fmla="*/ 822060 h 874482"/>
              <a:gd name="connsiteX467" fmla="*/ 2780256 w 5139298"/>
              <a:gd name="connsiteY467" fmla="*/ 822060 h 874482"/>
              <a:gd name="connsiteX468" fmla="*/ 2780256 w 5139298"/>
              <a:gd name="connsiteY468" fmla="*/ 822060 h 874482"/>
              <a:gd name="connsiteX469" fmla="*/ 2802919 w 5139298"/>
              <a:gd name="connsiteY469" fmla="*/ 822060 h 874482"/>
              <a:gd name="connsiteX470" fmla="*/ 2791793 w 5139298"/>
              <a:gd name="connsiteY470" fmla="*/ 822060 h 874482"/>
              <a:gd name="connsiteX471" fmla="*/ 2802919 w 5139298"/>
              <a:gd name="connsiteY471" fmla="*/ 822060 h 874482"/>
              <a:gd name="connsiteX472" fmla="*/ 2802919 w 5139298"/>
              <a:gd name="connsiteY472" fmla="*/ 822060 h 874482"/>
              <a:gd name="connsiteX473" fmla="*/ 4252958 w 5139298"/>
              <a:gd name="connsiteY473" fmla="*/ 822060 h 874482"/>
              <a:gd name="connsiteX474" fmla="*/ 4236064 w 5139298"/>
              <a:gd name="connsiteY474" fmla="*/ 822060 h 874482"/>
              <a:gd name="connsiteX475" fmla="*/ 4252958 w 5139298"/>
              <a:gd name="connsiteY475" fmla="*/ 822060 h 874482"/>
              <a:gd name="connsiteX476" fmla="*/ 4252958 w 5139298"/>
              <a:gd name="connsiteY476" fmla="*/ 822060 h 874482"/>
              <a:gd name="connsiteX477" fmla="*/ 2446487 w 5139298"/>
              <a:gd name="connsiteY477" fmla="*/ 827829 h 874482"/>
              <a:gd name="connsiteX478" fmla="*/ 2429592 w 5139298"/>
              <a:gd name="connsiteY478" fmla="*/ 827829 h 874482"/>
              <a:gd name="connsiteX479" fmla="*/ 2446487 w 5139298"/>
              <a:gd name="connsiteY479" fmla="*/ 827829 h 874482"/>
              <a:gd name="connsiteX480" fmla="*/ 2446487 w 5139298"/>
              <a:gd name="connsiteY480" fmla="*/ 827829 h 874482"/>
              <a:gd name="connsiteX481" fmla="*/ 2469150 w 5139298"/>
              <a:gd name="connsiteY481" fmla="*/ 827829 h 874482"/>
              <a:gd name="connsiteX482" fmla="*/ 2457612 w 5139298"/>
              <a:gd name="connsiteY482" fmla="*/ 827829 h 874482"/>
              <a:gd name="connsiteX483" fmla="*/ 2469150 w 5139298"/>
              <a:gd name="connsiteY483" fmla="*/ 827829 h 874482"/>
              <a:gd name="connsiteX484" fmla="*/ 2469150 w 5139298"/>
              <a:gd name="connsiteY484" fmla="*/ 827829 h 874482"/>
              <a:gd name="connsiteX485" fmla="*/ 2644688 w 5139298"/>
              <a:gd name="connsiteY485" fmla="*/ 827829 h 874482"/>
              <a:gd name="connsiteX486" fmla="*/ 2556919 w 5139298"/>
              <a:gd name="connsiteY486" fmla="*/ 822060 h 874482"/>
              <a:gd name="connsiteX487" fmla="*/ 2537140 w 5139298"/>
              <a:gd name="connsiteY487" fmla="*/ 827829 h 874482"/>
              <a:gd name="connsiteX488" fmla="*/ 2622024 w 5139298"/>
              <a:gd name="connsiteY488" fmla="*/ 827829 h 874482"/>
              <a:gd name="connsiteX489" fmla="*/ 2644688 w 5139298"/>
              <a:gd name="connsiteY489" fmla="*/ 827829 h 874482"/>
              <a:gd name="connsiteX490" fmla="*/ 2644688 w 5139298"/>
              <a:gd name="connsiteY490" fmla="*/ 827829 h 874482"/>
              <a:gd name="connsiteX491" fmla="*/ 2746467 w 5139298"/>
              <a:gd name="connsiteY491" fmla="*/ 827829 h 874482"/>
              <a:gd name="connsiteX492" fmla="*/ 2737813 w 5139298"/>
              <a:gd name="connsiteY492" fmla="*/ 816703 h 874482"/>
              <a:gd name="connsiteX493" fmla="*/ 2675592 w 5139298"/>
              <a:gd name="connsiteY493" fmla="*/ 827829 h 874482"/>
              <a:gd name="connsiteX494" fmla="*/ 2734929 w 5139298"/>
              <a:gd name="connsiteY494" fmla="*/ 827829 h 874482"/>
              <a:gd name="connsiteX495" fmla="*/ 2746467 w 5139298"/>
              <a:gd name="connsiteY495" fmla="*/ 827829 h 874482"/>
              <a:gd name="connsiteX496" fmla="*/ 2746467 w 5139298"/>
              <a:gd name="connsiteY496" fmla="*/ 827829 h 874482"/>
              <a:gd name="connsiteX497" fmla="*/ 2412286 w 5139298"/>
              <a:gd name="connsiteY497" fmla="*/ 833597 h 874482"/>
              <a:gd name="connsiteX498" fmla="*/ 2403633 w 5139298"/>
              <a:gd name="connsiteY498" fmla="*/ 822060 h 874482"/>
              <a:gd name="connsiteX499" fmla="*/ 2315864 w 5139298"/>
              <a:gd name="connsiteY499" fmla="*/ 824944 h 874482"/>
              <a:gd name="connsiteX500" fmla="*/ 2301854 w 5139298"/>
              <a:gd name="connsiteY500" fmla="*/ 827829 h 874482"/>
              <a:gd name="connsiteX501" fmla="*/ 2378497 w 5139298"/>
              <a:gd name="connsiteY501" fmla="*/ 833597 h 874482"/>
              <a:gd name="connsiteX502" fmla="*/ 2412286 w 5139298"/>
              <a:gd name="connsiteY502" fmla="*/ 833597 h 874482"/>
              <a:gd name="connsiteX503" fmla="*/ 2412286 w 5139298"/>
              <a:gd name="connsiteY503" fmla="*/ 833597 h 874482"/>
              <a:gd name="connsiteX504" fmla="*/ 3488175 w 5139298"/>
              <a:gd name="connsiteY504" fmla="*/ 833597 h 874482"/>
              <a:gd name="connsiteX505" fmla="*/ 3423069 w 5139298"/>
              <a:gd name="connsiteY505" fmla="*/ 833597 h 874482"/>
              <a:gd name="connsiteX506" fmla="*/ 3428838 w 5139298"/>
              <a:gd name="connsiteY506" fmla="*/ 835246 h 874482"/>
              <a:gd name="connsiteX507" fmla="*/ 3394637 w 5139298"/>
              <a:gd name="connsiteY507" fmla="*/ 833597 h 874482"/>
              <a:gd name="connsiteX508" fmla="*/ 3363320 w 5139298"/>
              <a:gd name="connsiteY508" fmla="*/ 844723 h 874482"/>
              <a:gd name="connsiteX509" fmla="*/ 3425541 w 5139298"/>
              <a:gd name="connsiteY509" fmla="*/ 850492 h 874482"/>
              <a:gd name="connsiteX510" fmla="*/ 3453974 w 5139298"/>
              <a:gd name="connsiteY510" fmla="*/ 850492 h 874482"/>
              <a:gd name="connsiteX511" fmla="*/ 3451089 w 5139298"/>
              <a:gd name="connsiteY511" fmla="*/ 839366 h 874482"/>
              <a:gd name="connsiteX512" fmla="*/ 3485290 w 5139298"/>
              <a:gd name="connsiteY512" fmla="*/ 833185 h 874482"/>
              <a:gd name="connsiteX513" fmla="*/ 3488175 w 5139298"/>
              <a:gd name="connsiteY513" fmla="*/ 833185 h 874482"/>
              <a:gd name="connsiteX514" fmla="*/ 3488175 w 5139298"/>
              <a:gd name="connsiteY514" fmla="*/ 833185 h 874482"/>
              <a:gd name="connsiteX515" fmla="*/ 3516607 w 5139298"/>
              <a:gd name="connsiteY515" fmla="*/ 833597 h 874482"/>
              <a:gd name="connsiteX516" fmla="*/ 3505069 w 5139298"/>
              <a:gd name="connsiteY516" fmla="*/ 833597 h 874482"/>
              <a:gd name="connsiteX517" fmla="*/ 3516607 w 5139298"/>
              <a:gd name="connsiteY517" fmla="*/ 833597 h 874482"/>
              <a:gd name="connsiteX518" fmla="*/ 3516607 w 5139298"/>
              <a:gd name="connsiteY518" fmla="*/ 833597 h 874482"/>
              <a:gd name="connsiteX519" fmla="*/ 4105440 w 5139298"/>
              <a:gd name="connsiteY519" fmla="*/ 833597 h 874482"/>
              <a:gd name="connsiteX520" fmla="*/ 4128104 w 5139298"/>
              <a:gd name="connsiteY520" fmla="*/ 822060 h 874482"/>
              <a:gd name="connsiteX521" fmla="*/ 4068767 w 5139298"/>
              <a:gd name="connsiteY521" fmla="*/ 822060 h 874482"/>
              <a:gd name="connsiteX522" fmla="*/ 4060526 w 5139298"/>
              <a:gd name="connsiteY522" fmla="*/ 830713 h 874482"/>
              <a:gd name="connsiteX523" fmla="*/ 4094315 w 5139298"/>
              <a:gd name="connsiteY523" fmla="*/ 830713 h 874482"/>
              <a:gd name="connsiteX524" fmla="*/ 4105852 w 5139298"/>
              <a:gd name="connsiteY524" fmla="*/ 833597 h 874482"/>
              <a:gd name="connsiteX525" fmla="*/ 4105852 w 5139298"/>
              <a:gd name="connsiteY525" fmla="*/ 833597 h 874482"/>
              <a:gd name="connsiteX526" fmla="*/ 2887803 w 5139298"/>
              <a:gd name="connsiteY526" fmla="*/ 839366 h 874482"/>
              <a:gd name="connsiteX527" fmla="*/ 2856487 w 5139298"/>
              <a:gd name="connsiteY527" fmla="*/ 828241 h 874482"/>
              <a:gd name="connsiteX528" fmla="*/ 2856487 w 5139298"/>
              <a:gd name="connsiteY528" fmla="*/ 839366 h 874482"/>
              <a:gd name="connsiteX529" fmla="*/ 2887803 w 5139298"/>
              <a:gd name="connsiteY529" fmla="*/ 839366 h 874482"/>
              <a:gd name="connsiteX530" fmla="*/ 2887803 w 5139298"/>
              <a:gd name="connsiteY530" fmla="*/ 839366 h 874482"/>
              <a:gd name="connsiteX531" fmla="*/ 2921592 w 5139298"/>
              <a:gd name="connsiteY531" fmla="*/ 839366 h 874482"/>
              <a:gd name="connsiteX532" fmla="*/ 2896044 w 5139298"/>
              <a:gd name="connsiteY532" fmla="*/ 839366 h 874482"/>
              <a:gd name="connsiteX533" fmla="*/ 2921592 w 5139298"/>
              <a:gd name="connsiteY533" fmla="*/ 839366 h 874482"/>
              <a:gd name="connsiteX534" fmla="*/ 2921592 w 5139298"/>
              <a:gd name="connsiteY534" fmla="*/ 839366 h 874482"/>
              <a:gd name="connsiteX535" fmla="*/ 3029140 w 5139298"/>
              <a:gd name="connsiteY535" fmla="*/ 839366 h 874482"/>
              <a:gd name="connsiteX536" fmla="*/ 3003592 w 5139298"/>
              <a:gd name="connsiteY536" fmla="*/ 839366 h 874482"/>
              <a:gd name="connsiteX537" fmla="*/ 3029140 w 5139298"/>
              <a:gd name="connsiteY537" fmla="*/ 839366 h 874482"/>
              <a:gd name="connsiteX538" fmla="*/ 3029140 w 5139298"/>
              <a:gd name="connsiteY538" fmla="*/ 839366 h 874482"/>
              <a:gd name="connsiteX539" fmla="*/ 3991712 w 5139298"/>
              <a:gd name="connsiteY539" fmla="*/ 839366 h 874482"/>
              <a:gd name="connsiteX540" fmla="*/ 4002837 w 5139298"/>
              <a:gd name="connsiteY540" fmla="*/ 828241 h 874482"/>
              <a:gd name="connsiteX541" fmla="*/ 3943501 w 5139298"/>
              <a:gd name="connsiteY541" fmla="*/ 834009 h 874482"/>
              <a:gd name="connsiteX542" fmla="*/ 3991712 w 5139298"/>
              <a:gd name="connsiteY542" fmla="*/ 839778 h 874482"/>
              <a:gd name="connsiteX543" fmla="*/ 3991712 w 5139298"/>
              <a:gd name="connsiteY543" fmla="*/ 839778 h 874482"/>
              <a:gd name="connsiteX544" fmla="*/ 1771533 w 5139298"/>
              <a:gd name="connsiteY544" fmla="*/ 845135 h 874482"/>
              <a:gd name="connsiteX545" fmla="*/ 1754638 w 5139298"/>
              <a:gd name="connsiteY545" fmla="*/ 828241 h 874482"/>
              <a:gd name="connsiteX546" fmla="*/ 1663985 w 5139298"/>
              <a:gd name="connsiteY546" fmla="*/ 828241 h 874482"/>
              <a:gd name="connsiteX547" fmla="*/ 1644206 w 5139298"/>
              <a:gd name="connsiteY547" fmla="*/ 839778 h 874482"/>
              <a:gd name="connsiteX548" fmla="*/ 1703543 w 5139298"/>
              <a:gd name="connsiteY548" fmla="*/ 834009 h 874482"/>
              <a:gd name="connsiteX549" fmla="*/ 1762879 w 5139298"/>
              <a:gd name="connsiteY549" fmla="*/ 839778 h 874482"/>
              <a:gd name="connsiteX550" fmla="*/ 1771533 w 5139298"/>
              <a:gd name="connsiteY550" fmla="*/ 845547 h 874482"/>
              <a:gd name="connsiteX551" fmla="*/ 1771533 w 5139298"/>
              <a:gd name="connsiteY551" fmla="*/ 845547 h 874482"/>
              <a:gd name="connsiteX552" fmla="*/ 1890618 w 5139298"/>
              <a:gd name="connsiteY552" fmla="*/ 850904 h 874482"/>
              <a:gd name="connsiteX553" fmla="*/ 1851060 w 5139298"/>
              <a:gd name="connsiteY553" fmla="*/ 848020 h 874482"/>
              <a:gd name="connsiteX554" fmla="*/ 1887733 w 5139298"/>
              <a:gd name="connsiteY554" fmla="*/ 850904 h 874482"/>
              <a:gd name="connsiteX555" fmla="*/ 1890618 w 5139298"/>
              <a:gd name="connsiteY555" fmla="*/ 850904 h 874482"/>
              <a:gd name="connsiteX556" fmla="*/ 1890618 w 5139298"/>
              <a:gd name="connsiteY556" fmla="*/ 850904 h 874482"/>
              <a:gd name="connsiteX557" fmla="*/ 1947070 w 5139298"/>
              <a:gd name="connsiteY557" fmla="*/ 850904 h 874482"/>
              <a:gd name="connsiteX558" fmla="*/ 1947070 w 5139298"/>
              <a:gd name="connsiteY558" fmla="*/ 839366 h 874482"/>
              <a:gd name="connsiteX559" fmla="*/ 1941301 w 5139298"/>
              <a:gd name="connsiteY559" fmla="*/ 833597 h 874482"/>
              <a:gd name="connsiteX560" fmla="*/ 1986628 w 5139298"/>
              <a:gd name="connsiteY560" fmla="*/ 839366 h 874482"/>
              <a:gd name="connsiteX561" fmla="*/ 2148155 w 5139298"/>
              <a:gd name="connsiteY561" fmla="*/ 833597 h 874482"/>
              <a:gd name="connsiteX562" fmla="*/ 2224799 w 5139298"/>
              <a:gd name="connsiteY562" fmla="*/ 833597 h 874482"/>
              <a:gd name="connsiteX563" fmla="*/ 2258588 w 5139298"/>
              <a:gd name="connsiteY563" fmla="*/ 822060 h 874482"/>
              <a:gd name="connsiteX564" fmla="*/ 2181944 w 5139298"/>
              <a:gd name="connsiteY564" fmla="*/ 822060 h 874482"/>
              <a:gd name="connsiteX565" fmla="*/ 1924407 w 5139298"/>
              <a:gd name="connsiteY565" fmla="*/ 822060 h 874482"/>
              <a:gd name="connsiteX566" fmla="*/ 1895975 w 5139298"/>
              <a:gd name="connsiteY566" fmla="*/ 836482 h 874482"/>
              <a:gd name="connsiteX567" fmla="*/ 1924407 w 5139298"/>
              <a:gd name="connsiteY567" fmla="*/ 839366 h 874482"/>
              <a:gd name="connsiteX568" fmla="*/ 1947070 w 5139298"/>
              <a:gd name="connsiteY568" fmla="*/ 850904 h 874482"/>
              <a:gd name="connsiteX569" fmla="*/ 1947070 w 5139298"/>
              <a:gd name="connsiteY569" fmla="*/ 850904 h 874482"/>
              <a:gd name="connsiteX570" fmla="*/ 2456788 w 5139298"/>
              <a:gd name="connsiteY570" fmla="*/ 850904 h 874482"/>
              <a:gd name="connsiteX571" fmla="*/ 2462557 w 5139298"/>
              <a:gd name="connsiteY571" fmla="*/ 839366 h 874482"/>
              <a:gd name="connsiteX572" fmla="*/ 2431241 w 5139298"/>
              <a:gd name="connsiteY572" fmla="*/ 845135 h 874482"/>
              <a:gd name="connsiteX573" fmla="*/ 2456788 w 5139298"/>
              <a:gd name="connsiteY573" fmla="*/ 850904 h 874482"/>
              <a:gd name="connsiteX574" fmla="*/ 2456788 w 5139298"/>
              <a:gd name="connsiteY574" fmla="*/ 850904 h 874482"/>
              <a:gd name="connsiteX575" fmla="*/ 2603894 w 5139298"/>
              <a:gd name="connsiteY575" fmla="*/ 850904 h 874482"/>
              <a:gd name="connsiteX576" fmla="*/ 2609663 w 5139298"/>
              <a:gd name="connsiteY576" fmla="*/ 839366 h 874482"/>
              <a:gd name="connsiteX577" fmla="*/ 2581230 w 5139298"/>
              <a:gd name="connsiteY577" fmla="*/ 845135 h 874482"/>
              <a:gd name="connsiteX578" fmla="*/ 2603894 w 5139298"/>
              <a:gd name="connsiteY578" fmla="*/ 850904 h 874482"/>
              <a:gd name="connsiteX579" fmla="*/ 2603894 w 5139298"/>
              <a:gd name="connsiteY579" fmla="*/ 850904 h 874482"/>
              <a:gd name="connsiteX580" fmla="*/ 2796326 w 5139298"/>
              <a:gd name="connsiteY580" fmla="*/ 850904 h 874482"/>
              <a:gd name="connsiteX581" fmla="*/ 2827642 w 5139298"/>
              <a:gd name="connsiteY581" fmla="*/ 834009 h 874482"/>
              <a:gd name="connsiteX582" fmla="*/ 2739873 w 5139298"/>
              <a:gd name="connsiteY582" fmla="*/ 834009 h 874482"/>
              <a:gd name="connsiteX583" fmla="*/ 2708557 w 5139298"/>
              <a:gd name="connsiteY583" fmla="*/ 845135 h 874482"/>
              <a:gd name="connsiteX584" fmla="*/ 2762537 w 5139298"/>
              <a:gd name="connsiteY584" fmla="*/ 848020 h 874482"/>
              <a:gd name="connsiteX585" fmla="*/ 2796326 w 5139298"/>
              <a:gd name="connsiteY585" fmla="*/ 850904 h 874482"/>
              <a:gd name="connsiteX586" fmla="*/ 2796326 w 5139298"/>
              <a:gd name="connsiteY586" fmla="*/ 850904 h 874482"/>
              <a:gd name="connsiteX587" fmla="*/ 191282 w 5139298"/>
              <a:gd name="connsiteY587" fmla="*/ 873567 h 874482"/>
              <a:gd name="connsiteX588" fmla="*/ 208177 w 5139298"/>
              <a:gd name="connsiteY588" fmla="*/ 862030 h 874482"/>
              <a:gd name="connsiteX589" fmla="*/ 191282 w 5139298"/>
              <a:gd name="connsiteY589" fmla="*/ 873567 h 874482"/>
              <a:gd name="connsiteX590" fmla="*/ 191282 w 5139298"/>
              <a:gd name="connsiteY590" fmla="*/ 873567 h 87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</a:cxnLst>
            <a:rect l="l" t="t" r="r" b="b"/>
            <a:pathLst>
              <a:path w="5139298" h="874482">
                <a:moveTo>
                  <a:pt x="261745" y="871507"/>
                </a:moveTo>
                <a:cubicBezTo>
                  <a:pt x="285644" y="871507"/>
                  <a:pt x="305423" y="859969"/>
                  <a:pt x="329735" y="859969"/>
                </a:cubicBezTo>
                <a:cubicBezTo>
                  <a:pt x="394428" y="859969"/>
                  <a:pt x="449232" y="849668"/>
                  <a:pt x="513925" y="843075"/>
                </a:cubicBezTo>
                <a:cubicBezTo>
                  <a:pt x="523815" y="842251"/>
                  <a:pt x="532468" y="842251"/>
                  <a:pt x="542357" y="843075"/>
                </a:cubicBezTo>
                <a:cubicBezTo>
                  <a:pt x="653614" y="854200"/>
                  <a:pt x="750448" y="837718"/>
                  <a:pt x="862528" y="843075"/>
                </a:cubicBezTo>
                <a:cubicBezTo>
                  <a:pt x="915272" y="845547"/>
                  <a:pt x="960186" y="859557"/>
                  <a:pt x="1012518" y="854612"/>
                </a:cubicBezTo>
                <a:cubicBezTo>
                  <a:pt x="1045071" y="851316"/>
                  <a:pt x="1073915" y="845547"/>
                  <a:pt x="1106056" y="851728"/>
                </a:cubicBezTo>
                <a:cubicBezTo>
                  <a:pt x="1157563" y="862030"/>
                  <a:pt x="1203714" y="849256"/>
                  <a:pt x="1256045" y="854612"/>
                </a:cubicBezTo>
                <a:cubicBezTo>
                  <a:pt x="1304669" y="859557"/>
                  <a:pt x="1346287" y="845959"/>
                  <a:pt x="1394910" y="843075"/>
                </a:cubicBezTo>
                <a:cubicBezTo>
                  <a:pt x="1417573" y="841839"/>
                  <a:pt x="1437352" y="842251"/>
                  <a:pt x="1460015" y="843075"/>
                </a:cubicBezTo>
                <a:cubicBezTo>
                  <a:pt x="1503694" y="845135"/>
                  <a:pt x="1541191" y="839366"/>
                  <a:pt x="1584457" y="837306"/>
                </a:cubicBezTo>
                <a:cubicBezTo>
                  <a:pt x="1598879" y="836482"/>
                  <a:pt x="1632256" y="838130"/>
                  <a:pt x="1624015" y="826180"/>
                </a:cubicBezTo>
                <a:cubicBezTo>
                  <a:pt x="1613714" y="810522"/>
                  <a:pt x="1588990" y="827004"/>
                  <a:pt x="1570035" y="826180"/>
                </a:cubicBezTo>
                <a:cubicBezTo>
                  <a:pt x="1342166" y="814643"/>
                  <a:pt x="1146437" y="814643"/>
                  <a:pt x="918568" y="803517"/>
                </a:cubicBezTo>
                <a:cubicBezTo>
                  <a:pt x="800719" y="797748"/>
                  <a:pt x="698940" y="809698"/>
                  <a:pt x="581503" y="797748"/>
                </a:cubicBezTo>
                <a:cubicBezTo>
                  <a:pt x="539885" y="793628"/>
                  <a:pt x="504036" y="807638"/>
                  <a:pt x="462418" y="803517"/>
                </a:cubicBezTo>
                <a:cubicBezTo>
                  <a:pt x="369704" y="794452"/>
                  <a:pt x="289353" y="815055"/>
                  <a:pt x="196227" y="815055"/>
                </a:cubicBezTo>
                <a:cubicBezTo>
                  <a:pt x="169855" y="815055"/>
                  <a:pt x="100629" y="817527"/>
                  <a:pt x="122468" y="831949"/>
                </a:cubicBezTo>
                <a:cubicBezTo>
                  <a:pt x="129061" y="836482"/>
                  <a:pt x="137302" y="835658"/>
                  <a:pt x="145132" y="837718"/>
                </a:cubicBezTo>
                <a:cubicBezTo>
                  <a:pt x="207353" y="851316"/>
                  <a:pt x="262981" y="819999"/>
                  <a:pt x="326438" y="826592"/>
                </a:cubicBezTo>
                <a:cubicBezTo>
                  <a:pt x="374649" y="831537"/>
                  <a:pt x="504036" y="791567"/>
                  <a:pt x="465302" y="820824"/>
                </a:cubicBezTo>
                <a:cubicBezTo>
                  <a:pt x="448408" y="833597"/>
                  <a:pt x="426981" y="829889"/>
                  <a:pt x="405966" y="832361"/>
                </a:cubicBezTo>
                <a:cubicBezTo>
                  <a:pt x="355282" y="837306"/>
                  <a:pt x="312016" y="841839"/>
                  <a:pt x="261745" y="849256"/>
                </a:cubicBezTo>
                <a:cubicBezTo>
                  <a:pt x="249795" y="850904"/>
                  <a:pt x="227132" y="864502"/>
                  <a:pt x="236197" y="871919"/>
                </a:cubicBezTo>
                <a:cubicBezTo>
                  <a:pt x="242790" y="877688"/>
                  <a:pt x="252679" y="871919"/>
                  <a:pt x="261745" y="871919"/>
                </a:cubicBezTo>
                <a:lnTo>
                  <a:pt x="261745" y="871919"/>
                </a:lnTo>
                <a:close/>
                <a:moveTo>
                  <a:pt x="3914657" y="28020"/>
                </a:moveTo>
                <a:cubicBezTo>
                  <a:pt x="3918777" y="23899"/>
                  <a:pt x="3892818" y="24724"/>
                  <a:pt x="3897762" y="28020"/>
                </a:cubicBezTo>
                <a:cubicBezTo>
                  <a:pt x="3902707" y="31317"/>
                  <a:pt x="3910536" y="32141"/>
                  <a:pt x="3914657" y="28020"/>
                </a:cubicBezTo>
                <a:lnTo>
                  <a:pt x="3914657" y="28020"/>
                </a:lnTo>
                <a:close/>
                <a:moveTo>
                  <a:pt x="3937320" y="28020"/>
                </a:moveTo>
                <a:cubicBezTo>
                  <a:pt x="3941441" y="23899"/>
                  <a:pt x="3915893" y="21015"/>
                  <a:pt x="3920425" y="25136"/>
                </a:cubicBezTo>
                <a:cubicBezTo>
                  <a:pt x="3924958" y="29256"/>
                  <a:pt x="3933199" y="32141"/>
                  <a:pt x="3937320" y="28020"/>
                </a:cubicBezTo>
                <a:lnTo>
                  <a:pt x="3937320" y="28020"/>
                </a:lnTo>
                <a:close/>
                <a:moveTo>
                  <a:pt x="2181944" y="645286"/>
                </a:moveTo>
                <a:cubicBezTo>
                  <a:pt x="2195130" y="632100"/>
                  <a:pt x="2110246" y="639517"/>
                  <a:pt x="2128377" y="645286"/>
                </a:cubicBezTo>
                <a:cubicBezTo>
                  <a:pt x="2145271" y="651055"/>
                  <a:pt x="2163402" y="653527"/>
                  <a:pt x="2179472" y="645286"/>
                </a:cubicBezTo>
                <a:cubicBezTo>
                  <a:pt x="2180296" y="645286"/>
                  <a:pt x="2181532" y="646110"/>
                  <a:pt x="2182356" y="645286"/>
                </a:cubicBezTo>
                <a:lnTo>
                  <a:pt x="2182356" y="645286"/>
                </a:lnTo>
                <a:close/>
                <a:moveTo>
                  <a:pt x="1961080" y="651055"/>
                </a:moveTo>
                <a:cubicBezTo>
                  <a:pt x="1984156" y="627979"/>
                  <a:pt x="1900507" y="644050"/>
                  <a:pt x="1867542" y="645286"/>
                </a:cubicBezTo>
                <a:cubicBezTo>
                  <a:pt x="1858477" y="645286"/>
                  <a:pt x="1833754" y="646934"/>
                  <a:pt x="1841995" y="651055"/>
                </a:cubicBezTo>
                <a:cubicBezTo>
                  <a:pt x="1870427" y="665065"/>
                  <a:pt x="1900919" y="651055"/>
                  <a:pt x="1932648" y="651055"/>
                </a:cubicBezTo>
                <a:cubicBezTo>
                  <a:pt x="1942537" y="651055"/>
                  <a:pt x="1954075" y="658060"/>
                  <a:pt x="1961080" y="651055"/>
                </a:cubicBezTo>
                <a:lnTo>
                  <a:pt x="1961080" y="651055"/>
                </a:lnTo>
                <a:close/>
                <a:moveTo>
                  <a:pt x="2017532" y="651055"/>
                </a:moveTo>
                <a:cubicBezTo>
                  <a:pt x="2025774" y="638693"/>
                  <a:pt x="1961080" y="646522"/>
                  <a:pt x="1975090" y="651055"/>
                </a:cubicBezTo>
                <a:cubicBezTo>
                  <a:pt x="1989100" y="655587"/>
                  <a:pt x="2009291" y="663417"/>
                  <a:pt x="2017532" y="651055"/>
                </a:cubicBezTo>
                <a:lnTo>
                  <a:pt x="2017532" y="651055"/>
                </a:lnTo>
                <a:close/>
                <a:moveTo>
                  <a:pt x="2045965" y="651055"/>
                </a:moveTo>
                <a:cubicBezTo>
                  <a:pt x="2049673" y="648995"/>
                  <a:pt x="2046789" y="637869"/>
                  <a:pt x="2043080" y="639929"/>
                </a:cubicBezTo>
                <a:cubicBezTo>
                  <a:pt x="2039372" y="641577"/>
                  <a:pt x="2038959" y="651055"/>
                  <a:pt x="2043080" y="651055"/>
                </a:cubicBezTo>
                <a:cubicBezTo>
                  <a:pt x="2043904" y="651055"/>
                  <a:pt x="2045140" y="651055"/>
                  <a:pt x="2045965" y="651055"/>
                </a:cubicBezTo>
                <a:lnTo>
                  <a:pt x="2045965" y="651055"/>
                </a:lnTo>
                <a:close/>
                <a:moveTo>
                  <a:pt x="2108186" y="651055"/>
                </a:moveTo>
                <a:cubicBezTo>
                  <a:pt x="2113130" y="649407"/>
                  <a:pt x="2104477" y="641165"/>
                  <a:pt x="2099532" y="639929"/>
                </a:cubicBezTo>
                <a:cubicBezTo>
                  <a:pt x="2090879" y="637045"/>
                  <a:pt x="2065743" y="644050"/>
                  <a:pt x="2073985" y="648582"/>
                </a:cubicBezTo>
                <a:cubicBezTo>
                  <a:pt x="2082638" y="653115"/>
                  <a:pt x="2092527" y="650643"/>
                  <a:pt x="2102417" y="648582"/>
                </a:cubicBezTo>
                <a:cubicBezTo>
                  <a:pt x="2104477" y="648582"/>
                  <a:pt x="2106125" y="652291"/>
                  <a:pt x="2108186" y="651467"/>
                </a:cubicBezTo>
                <a:lnTo>
                  <a:pt x="2108186" y="651467"/>
                </a:lnTo>
                <a:close/>
                <a:moveTo>
                  <a:pt x="2244165" y="651055"/>
                </a:moveTo>
                <a:cubicBezTo>
                  <a:pt x="2248698" y="649407"/>
                  <a:pt x="2240457" y="641165"/>
                  <a:pt x="2235512" y="639929"/>
                </a:cubicBezTo>
                <a:cubicBezTo>
                  <a:pt x="2222326" y="635397"/>
                  <a:pt x="2182769" y="641165"/>
                  <a:pt x="2195954" y="645698"/>
                </a:cubicBezTo>
                <a:cubicBezTo>
                  <a:pt x="2210376" y="650643"/>
                  <a:pt x="2223562" y="654351"/>
                  <a:pt x="2238397" y="651467"/>
                </a:cubicBezTo>
                <a:cubicBezTo>
                  <a:pt x="2240457" y="651467"/>
                  <a:pt x="2242105" y="652291"/>
                  <a:pt x="2244165" y="651467"/>
                </a:cubicBezTo>
                <a:lnTo>
                  <a:pt x="2244165" y="651467"/>
                </a:lnTo>
                <a:close/>
                <a:moveTo>
                  <a:pt x="2413934" y="651055"/>
                </a:moveTo>
                <a:cubicBezTo>
                  <a:pt x="2418467" y="646522"/>
                  <a:pt x="2397040" y="639105"/>
                  <a:pt x="2397040" y="645286"/>
                </a:cubicBezTo>
                <a:cubicBezTo>
                  <a:pt x="2397040" y="651467"/>
                  <a:pt x="2409402" y="655175"/>
                  <a:pt x="2413934" y="651055"/>
                </a:cubicBezTo>
                <a:lnTo>
                  <a:pt x="2413934" y="651055"/>
                </a:lnTo>
                <a:close/>
                <a:moveTo>
                  <a:pt x="1547372" y="656824"/>
                </a:moveTo>
                <a:cubicBezTo>
                  <a:pt x="1581161" y="656824"/>
                  <a:pt x="1676347" y="653939"/>
                  <a:pt x="1643794" y="645698"/>
                </a:cubicBezTo>
                <a:cubicBezTo>
                  <a:pt x="1583221" y="630452"/>
                  <a:pt x="1528005" y="645698"/>
                  <a:pt x="1465372" y="645698"/>
                </a:cubicBezTo>
                <a:cubicBezTo>
                  <a:pt x="1431583" y="645698"/>
                  <a:pt x="1399030" y="630452"/>
                  <a:pt x="1368950" y="645698"/>
                </a:cubicBezTo>
                <a:cubicBezTo>
                  <a:pt x="1365241" y="647346"/>
                  <a:pt x="1365241" y="655175"/>
                  <a:pt x="1368950" y="656824"/>
                </a:cubicBezTo>
                <a:cubicBezTo>
                  <a:pt x="1404387" y="674542"/>
                  <a:pt x="1442709" y="651055"/>
                  <a:pt x="1482266" y="651055"/>
                </a:cubicBezTo>
                <a:cubicBezTo>
                  <a:pt x="1505342" y="651055"/>
                  <a:pt x="1524709" y="656824"/>
                  <a:pt x="1547372" y="656824"/>
                </a:cubicBezTo>
                <a:lnTo>
                  <a:pt x="1547372" y="656824"/>
                </a:lnTo>
                <a:close/>
                <a:moveTo>
                  <a:pt x="1762467" y="656824"/>
                </a:moveTo>
                <a:cubicBezTo>
                  <a:pt x="1779774" y="655175"/>
                  <a:pt x="1827161" y="651055"/>
                  <a:pt x="1810678" y="645698"/>
                </a:cubicBezTo>
                <a:cubicBezTo>
                  <a:pt x="1776065" y="634160"/>
                  <a:pt x="1741864" y="639517"/>
                  <a:pt x="1706015" y="645698"/>
                </a:cubicBezTo>
                <a:cubicBezTo>
                  <a:pt x="1701482" y="646522"/>
                  <a:pt x="1691593" y="648170"/>
                  <a:pt x="1694889" y="651467"/>
                </a:cubicBezTo>
                <a:cubicBezTo>
                  <a:pt x="1708075" y="664653"/>
                  <a:pt x="1729914" y="653115"/>
                  <a:pt x="1748457" y="651467"/>
                </a:cubicBezTo>
                <a:cubicBezTo>
                  <a:pt x="1753814" y="651055"/>
                  <a:pt x="1757110" y="657648"/>
                  <a:pt x="1762467" y="657236"/>
                </a:cubicBezTo>
                <a:lnTo>
                  <a:pt x="1762467" y="657236"/>
                </a:lnTo>
                <a:close/>
                <a:moveTo>
                  <a:pt x="4582606" y="656824"/>
                </a:moveTo>
                <a:cubicBezTo>
                  <a:pt x="4585903" y="651879"/>
                  <a:pt x="4562827" y="648582"/>
                  <a:pt x="4565712" y="653939"/>
                </a:cubicBezTo>
                <a:cubicBezTo>
                  <a:pt x="4568184" y="659296"/>
                  <a:pt x="4579309" y="661768"/>
                  <a:pt x="4582606" y="656824"/>
                </a:cubicBezTo>
                <a:lnTo>
                  <a:pt x="4582606" y="656824"/>
                </a:lnTo>
                <a:close/>
                <a:moveTo>
                  <a:pt x="4486184" y="662593"/>
                </a:moveTo>
                <a:cubicBezTo>
                  <a:pt x="4489480" y="657648"/>
                  <a:pt x="4466405" y="654351"/>
                  <a:pt x="4469289" y="659708"/>
                </a:cubicBezTo>
                <a:cubicBezTo>
                  <a:pt x="4472174" y="665065"/>
                  <a:pt x="4482888" y="667537"/>
                  <a:pt x="4486184" y="662593"/>
                </a:cubicBezTo>
                <a:lnTo>
                  <a:pt x="4486184" y="662593"/>
                </a:lnTo>
                <a:close/>
                <a:moveTo>
                  <a:pt x="4412425" y="673718"/>
                </a:moveTo>
                <a:cubicBezTo>
                  <a:pt x="4421903" y="659708"/>
                  <a:pt x="4352265" y="656000"/>
                  <a:pt x="4364214" y="667949"/>
                </a:cubicBezTo>
                <a:cubicBezTo>
                  <a:pt x="4372043" y="675778"/>
                  <a:pt x="4384405" y="672482"/>
                  <a:pt x="4395531" y="670834"/>
                </a:cubicBezTo>
                <a:cubicBezTo>
                  <a:pt x="4401300" y="670010"/>
                  <a:pt x="4409129" y="678663"/>
                  <a:pt x="4412425" y="673718"/>
                </a:cubicBezTo>
                <a:lnTo>
                  <a:pt x="4412425" y="673718"/>
                </a:lnTo>
                <a:close/>
                <a:moveTo>
                  <a:pt x="4423963" y="673718"/>
                </a:moveTo>
                <a:cubicBezTo>
                  <a:pt x="4429732" y="675366"/>
                  <a:pt x="4432204" y="659296"/>
                  <a:pt x="4426847" y="656824"/>
                </a:cubicBezTo>
                <a:cubicBezTo>
                  <a:pt x="4421903" y="654351"/>
                  <a:pt x="4414485" y="667125"/>
                  <a:pt x="4418194" y="670834"/>
                </a:cubicBezTo>
                <a:cubicBezTo>
                  <a:pt x="4419842" y="672482"/>
                  <a:pt x="4421903" y="673306"/>
                  <a:pt x="4423963" y="673718"/>
                </a:cubicBezTo>
                <a:lnTo>
                  <a:pt x="4423963" y="673718"/>
                </a:lnTo>
                <a:close/>
                <a:moveTo>
                  <a:pt x="4372868" y="679487"/>
                </a:moveTo>
                <a:cubicBezTo>
                  <a:pt x="4382757" y="669598"/>
                  <a:pt x="4320948" y="673306"/>
                  <a:pt x="4333310" y="679487"/>
                </a:cubicBezTo>
                <a:cubicBezTo>
                  <a:pt x="4345671" y="685668"/>
                  <a:pt x="4362978" y="689376"/>
                  <a:pt x="4372868" y="679487"/>
                </a:cubicBezTo>
                <a:lnTo>
                  <a:pt x="4372868" y="679487"/>
                </a:lnTo>
                <a:close/>
                <a:moveTo>
                  <a:pt x="4259551" y="685256"/>
                </a:moveTo>
                <a:cubicBezTo>
                  <a:pt x="4265320" y="679487"/>
                  <a:pt x="4229883" y="681547"/>
                  <a:pt x="4236888" y="685256"/>
                </a:cubicBezTo>
                <a:cubicBezTo>
                  <a:pt x="4243893" y="688964"/>
                  <a:pt x="4253782" y="690613"/>
                  <a:pt x="4259551" y="685256"/>
                </a:cubicBezTo>
                <a:lnTo>
                  <a:pt x="4259551" y="685256"/>
                </a:lnTo>
                <a:close/>
                <a:moveTo>
                  <a:pt x="4310646" y="685256"/>
                </a:moveTo>
                <a:cubicBezTo>
                  <a:pt x="4317651" y="681135"/>
                  <a:pt x="4318476" y="662593"/>
                  <a:pt x="4310646" y="662593"/>
                </a:cubicBezTo>
                <a:cubicBezTo>
                  <a:pt x="4305290" y="662593"/>
                  <a:pt x="4304878" y="672894"/>
                  <a:pt x="4299521" y="673718"/>
                </a:cubicBezTo>
                <a:cubicBezTo>
                  <a:pt x="4290867" y="675366"/>
                  <a:pt x="4276858" y="665065"/>
                  <a:pt x="4273973" y="673718"/>
                </a:cubicBezTo>
                <a:cubicBezTo>
                  <a:pt x="4269853" y="686492"/>
                  <a:pt x="4299109" y="691849"/>
                  <a:pt x="4310646" y="685256"/>
                </a:cubicBezTo>
                <a:lnTo>
                  <a:pt x="4310646" y="685256"/>
                </a:lnTo>
                <a:close/>
                <a:moveTo>
                  <a:pt x="1111000" y="691025"/>
                </a:moveTo>
                <a:cubicBezTo>
                  <a:pt x="1113885" y="688140"/>
                  <a:pt x="1099463" y="691025"/>
                  <a:pt x="1099463" y="691025"/>
                </a:cubicBezTo>
                <a:cubicBezTo>
                  <a:pt x="1099463" y="691025"/>
                  <a:pt x="1108116" y="693909"/>
                  <a:pt x="1111000" y="691025"/>
                </a:cubicBezTo>
                <a:lnTo>
                  <a:pt x="1111000" y="691025"/>
                </a:lnTo>
                <a:close/>
                <a:moveTo>
                  <a:pt x="2107774" y="696793"/>
                </a:moveTo>
                <a:cubicBezTo>
                  <a:pt x="2110658" y="693909"/>
                  <a:pt x="2096236" y="696793"/>
                  <a:pt x="2096236" y="696793"/>
                </a:cubicBezTo>
                <a:cubicBezTo>
                  <a:pt x="2096236" y="696793"/>
                  <a:pt x="2104889" y="699678"/>
                  <a:pt x="2107774" y="696793"/>
                </a:cubicBezTo>
                <a:lnTo>
                  <a:pt x="2107774" y="696793"/>
                </a:lnTo>
                <a:close/>
                <a:moveTo>
                  <a:pt x="2753472" y="696793"/>
                </a:moveTo>
                <a:cubicBezTo>
                  <a:pt x="2756768" y="691849"/>
                  <a:pt x="2736577" y="688140"/>
                  <a:pt x="2736577" y="693909"/>
                </a:cubicBezTo>
                <a:cubicBezTo>
                  <a:pt x="2736577" y="699678"/>
                  <a:pt x="2750175" y="701738"/>
                  <a:pt x="2753472" y="696793"/>
                </a:cubicBezTo>
                <a:lnTo>
                  <a:pt x="2753472" y="696793"/>
                </a:lnTo>
                <a:close/>
                <a:moveTo>
                  <a:pt x="3172536" y="696793"/>
                </a:moveTo>
                <a:cubicBezTo>
                  <a:pt x="3177481" y="694321"/>
                  <a:pt x="3156054" y="686492"/>
                  <a:pt x="3158527" y="691025"/>
                </a:cubicBezTo>
                <a:cubicBezTo>
                  <a:pt x="3160999" y="695969"/>
                  <a:pt x="3168004" y="699266"/>
                  <a:pt x="3172536" y="696793"/>
                </a:cubicBezTo>
                <a:lnTo>
                  <a:pt x="3172536" y="696793"/>
                </a:lnTo>
                <a:close/>
                <a:moveTo>
                  <a:pt x="3280084" y="696793"/>
                </a:moveTo>
                <a:cubicBezTo>
                  <a:pt x="3293270" y="683608"/>
                  <a:pt x="3209622" y="688552"/>
                  <a:pt x="3226517" y="696793"/>
                </a:cubicBezTo>
                <a:cubicBezTo>
                  <a:pt x="3242587" y="704623"/>
                  <a:pt x="3261542" y="704623"/>
                  <a:pt x="3277612" y="696793"/>
                </a:cubicBezTo>
                <a:cubicBezTo>
                  <a:pt x="3278436" y="696381"/>
                  <a:pt x="3279672" y="697618"/>
                  <a:pt x="3280496" y="696793"/>
                </a:cubicBezTo>
                <a:lnTo>
                  <a:pt x="3280496" y="696793"/>
                </a:lnTo>
                <a:close/>
                <a:moveTo>
                  <a:pt x="4055993" y="696793"/>
                </a:moveTo>
                <a:cubicBezTo>
                  <a:pt x="4063410" y="689376"/>
                  <a:pt x="4037862" y="688140"/>
                  <a:pt x="4027561" y="685256"/>
                </a:cubicBezTo>
                <a:cubicBezTo>
                  <a:pt x="4013963" y="681959"/>
                  <a:pt x="3980174" y="681959"/>
                  <a:pt x="3988003" y="693909"/>
                </a:cubicBezTo>
                <a:cubicBezTo>
                  <a:pt x="3992948" y="701326"/>
                  <a:pt x="4004486" y="695145"/>
                  <a:pt x="4013551" y="696793"/>
                </a:cubicBezTo>
                <a:cubicBezTo>
                  <a:pt x="4028385" y="699266"/>
                  <a:pt x="4045692" y="707507"/>
                  <a:pt x="4055993" y="696793"/>
                </a:cubicBezTo>
                <a:lnTo>
                  <a:pt x="4055993" y="696793"/>
                </a:lnTo>
                <a:close/>
                <a:moveTo>
                  <a:pt x="4107089" y="696793"/>
                </a:moveTo>
                <a:cubicBezTo>
                  <a:pt x="4112446" y="694733"/>
                  <a:pt x="4112857" y="686492"/>
                  <a:pt x="4118214" y="685256"/>
                </a:cubicBezTo>
                <a:cubicBezTo>
                  <a:pt x="4146646" y="680311"/>
                  <a:pt x="4218345" y="707507"/>
                  <a:pt x="4200214" y="685256"/>
                </a:cubicBezTo>
                <a:cubicBezTo>
                  <a:pt x="4195682" y="679487"/>
                  <a:pt x="4187440" y="680311"/>
                  <a:pt x="4180435" y="679487"/>
                </a:cubicBezTo>
                <a:cubicBezTo>
                  <a:pt x="4173430" y="678663"/>
                  <a:pt x="4167661" y="679899"/>
                  <a:pt x="4160657" y="679487"/>
                </a:cubicBezTo>
                <a:cubicBezTo>
                  <a:pt x="4137581" y="677839"/>
                  <a:pt x="4086898" y="672070"/>
                  <a:pt x="4095551" y="693497"/>
                </a:cubicBezTo>
                <a:cubicBezTo>
                  <a:pt x="4097199" y="697206"/>
                  <a:pt x="4102968" y="697618"/>
                  <a:pt x="4107089" y="696381"/>
                </a:cubicBezTo>
                <a:lnTo>
                  <a:pt x="4107089" y="696381"/>
                </a:lnTo>
                <a:close/>
                <a:moveTo>
                  <a:pt x="1603824" y="702562"/>
                </a:moveTo>
                <a:cubicBezTo>
                  <a:pt x="1613714" y="692673"/>
                  <a:pt x="1551905" y="696381"/>
                  <a:pt x="1564266" y="702562"/>
                </a:cubicBezTo>
                <a:cubicBezTo>
                  <a:pt x="1576628" y="708743"/>
                  <a:pt x="1593935" y="712452"/>
                  <a:pt x="1603824" y="702562"/>
                </a:cubicBezTo>
                <a:lnTo>
                  <a:pt x="1603824" y="702562"/>
                </a:lnTo>
                <a:close/>
                <a:moveTo>
                  <a:pt x="1728266" y="702562"/>
                </a:moveTo>
                <a:cubicBezTo>
                  <a:pt x="1735271" y="695557"/>
                  <a:pt x="1691181" y="698030"/>
                  <a:pt x="1699834" y="702562"/>
                </a:cubicBezTo>
                <a:cubicBezTo>
                  <a:pt x="1708487" y="707095"/>
                  <a:pt x="1721261" y="709567"/>
                  <a:pt x="1728266" y="702562"/>
                </a:cubicBezTo>
                <a:lnTo>
                  <a:pt x="1728266" y="702562"/>
                </a:lnTo>
                <a:close/>
                <a:moveTo>
                  <a:pt x="2017120" y="702562"/>
                </a:moveTo>
                <a:cubicBezTo>
                  <a:pt x="2020829" y="698854"/>
                  <a:pt x="2005995" y="692673"/>
                  <a:pt x="2003110" y="696793"/>
                </a:cubicBezTo>
                <a:cubicBezTo>
                  <a:pt x="2000226" y="701326"/>
                  <a:pt x="2013412" y="706271"/>
                  <a:pt x="2017120" y="702562"/>
                </a:cubicBezTo>
                <a:lnTo>
                  <a:pt x="2017120" y="702562"/>
                </a:lnTo>
                <a:close/>
                <a:moveTo>
                  <a:pt x="2396628" y="702562"/>
                </a:moveTo>
                <a:cubicBezTo>
                  <a:pt x="2403221" y="692673"/>
                  <a:pt x="2354185" y="694321"/>
                  <a:pt x="2362839" y="702562"/>
                </a:cubicBezTo>
                <a:cubicBezTo>
                  <a:pt x="2370668" y="710391"/>
                  <a:pt x="2385090" y="709155"/>
                  <a:pt x="2394155" y="702562"/>
                </a:cubicBezTo>
                <a:cubicBezTo>
                  <a:pt x="2394979" y="702150"/>
                  <a:pt x="2396216" y="703386"/>
                  <a:pt x="2397040" y="702562"/>
                </a:cubicBezTo>
                <a:lnTo>
                  <a:pt x="2397040" y="702562"/>
                </a:lnTo>
                <a:close/>
                <a:moveTo>
                  <a:pt x="3449853" y="702562"/>
                </a:moveTo>
                <a:cubicBezTo>
                  <a:pt x="3453974" y="698442"/>
                  <a:pt x="3428014" y="699266"/>
                  <a:pt x="3432958" y="702562"/>
                </a:cubicBezTo>
                <a:cubicBezTo>
                  <a:pt x="3437903" y="705859"/>
                  <a:pt x="3445732" y="706683"/>
                  <a:pt x="3449853" y="702562"/>
                </a:cubicBezTo>
                <a:lnTo>
                  <a:pt x="3449853" y="702562"/>
                </a:lnTo>
                <a:close/>
                <a:moveTo>
                  <a:pt x="1348759" y="708331"/>
                </a:moveTo>
                <a:cubicBezTo>
                  <a:pt x="1353292" y="703799"/>
                  <a:pt x="1331864" y="696381"/>
                  <a:pt x="1331864" y="702562"/>
                </a:cubicBezTo>
                <a:cubicBezTo>
                  <a:pt x="1331864" y="708743"/>
                  <a:pt x="1344226" y="712864"/>
                  <a:pt x="1348759" y="708331"/>
                </a:cubicBezTo>
                <a:lnTo>
                  <a:pt x="1348759" y="708331"/>
                </a:lnTo>
                <a:close/>
                <a:moveTo>
                  <a:pt x="2776135" y="708331"/>
                </a:moveTo>
                <a:cubicBezTo>
                  <a:pt x="2789321" y="695145"/>
                  <a:pt x="2704436" y="702562"/>
                  <a:pt x="2722567" y="708331"/>
                </a:cubicBezTo>
                <a:cubicBezTo>
                  <a:pt x="2739462" y="714100"/>
                  <a:pt x="2757592" y="716160"/>
                  <a:pt x="2773662" y="708331"/>
                </a:cubicBezTo>
                <a:cubicBezTo>
                  <a:pt x="2774487" y="707919"/>
                  <a:pt x="2775723" y="709155"/>
                  <a:pt x="2776547" y="708331"/>
                </a:cubicBezTo>
                <a:lnTo>
                  <a:pt x="2776547" y="708331"/>
                </a:lnTo>
                <a:close/>
                <a:moveTo>
                  <a:pt x="2968567" y="708331"/>
                </a:moveTo>
                <a:cubicBezTo>
                  <a:pt x="2972275" y="704623"/>
                  <a:pt x="2962386" y="701326"/>
                  <a:pt x="2959914" y="696793"/>
                </a:cubicBezTo>
                <a:cubicBezTo>
                  <a:pt x="2958265" y="693085"/>
                  <a:pt x="2965683" y="688140"/>
                  <a:pt x="2962798" y="685256"/>
                </a:cubicBezTo>
                <a:cubicBezTo>
                  <a:pt x="2951260" y="673718"/>
                  <a:pt x="2933542" y="690613"/>
                  <a:pt x="2917472" y="693909"/>
                </a:cubicBezTo>
                <a:cubicBezTo>
                  <a:pt x="2912939" y="694733"/>
                  <a:pt x="2910466" y="699678"/>
                  <a:pt x="2906346" y="699678"/>
                </a:cubicBezTo>
                <a:cubicBezTo>
                  <a:pt x="2888627" y="699678"/>
                  <a:pt x="2874617" y="679899"/>
                  <a:pt x="2858135" y="685668"/>
                </a:cubicBezTo>
                <a:cubicBezTo>
                  <a:pt x="2844537" y="690201"/>
                  <a:pt x="2833823" y="695557"/>
                  <a:pt x="2821462" y="702562"/>
                </a:cubicBezTo>
                <a:cubicBezTo>
                  <a:pt x="2816105" y="705859"/>
                  <a:pt x="2798798" y="705447"/>
                  <a:pt x="2804567" y="708331"/>
                </a:cubicBezTo>
                <a:cubicBezTo>
                  <a:pt x="2829291" y="720693"/>
                  <a:pt x="2856074" y="708331"/>
                  <a:pt x="2884094" y="708331"/>
                </a:cubicBezTo>
                <a:cubicBezTo>
                  <a:pt x="2912115" y="708331"/>
                  <a:pt x="2938486" y="720693"/>
                  <a:pt x="2963210" y="708331"/>
                </a:cubicBezTo>
                <a:cubicBezTo>
                  <a:pt x="2964858" y="707507"/>
                  <a:pt x="2967331" y="709567"/>
                  <a:pt x="2968979" y="708331"/>
                </a:cubicBezTo>
                <a:lnTo>
                  <a:pt x="2968979" y="708331"/>
                </a:lnTo>
                <a:close/>
                <a:moveTo>
                  <a:pt x="3546275" y="708331"/>
                </a:moveTo>
                <a:cubicBezTo>
                  <a:pt x="3551220" y="700502"/>
                  <a:pt x="3516607" y="694321"/>
                  <a:pt x="3520727" y="702562"/>
                </a:cubicBezTo>
                <a:cubicBezTo>
                  <a:pt x="3524848" y="710804"/>
                  <a:pt x="3541330" y="715748"/>
                  <a:pt x="3546275" y="708331"/>
                </a:cubicBezTo>
                <a:lnTo>
                  <a:pt x="3546275" y="708331"/>
                </a:lnTo>
                <a:close/>
                <a:moveTo>
                  <a:pt x="3778265" y="708331"/>
                </a:moveTo>
                <a:cubicBezTo>
                  <a:pt x="3784034" y="706271"/>
                  <a:pt x="3786918" y="691437"/>
                  <a:pt x="3781149" y="691437"/>
                </a:cubicBezTo>
                <a:cubicBezTo>
                  <a:pt x="3774144" y="691437"/>
                  <a:pt x="3762606" y="708331"/>
                  <a:pt x="3769612" y="708331"/>
                </a:cubicBezTo>
                <a:cubicBezTo>
                  <a:pt x="3772496" y="708331"/>
                  <a:pt x="3775380" y="709567"/>
                  <a:pt x="3778265" y="708331"/>
                </a:cubicBezTo>
                <a:lnTo>
                  <a:pt x="3778265" y="708331"/>
                </a:lnTo>
                <a:close/>
                <a:moveTo>
                  <a:pt x="3863149" y="708331"/>
                </a:moveTo>
                <a:cubicBezTo>
                  <a:pt x="3869742" y="707507"/>
                  <a:pt x="3873451" y="700502"/>
                  <a:pt x="3880044" y="699678"/>
                </a:cubicBezTo>
                <a:cubicBezTo>
                  <a:pt x="3901883" y="697618"/>
                  <a:pt x="3942265" y="718633"/>
                  <a:pt x="3942265" y="696793"/>
                </a:cubicBezTo>
                <a:cubicBezTo>
                  <a:pt x="3942265" y="690613"/>
                  <a:pt x="3933611" y="682783"/>
                  <a:pt x="3927843" y="685256"/>
                </a:cubicBezTo>
                <a:cubicBezTo>
                  <a:pt x="3923722" y="687316"/>
                  <a:pt x="3926194" y="694733"/>
                  <a:pt x="3922074" y="696793"/>
                </a:cubicBezTo>
                <a:cubicBezTo>
                  <a:pt x="3887461" y="714100"/>
                  <a:pt x="3842546" y="667949"/>
                  <a:pt x="3811642" y="691025"/>
                </a:cubicBezTo>
                <a:cubicBezTo>
                  <a:pt x="3808345" y="693497"/>
                  <a:pt x="3811642" y="698442"/>
                  <a:pt x="3811642" y="702150"/>
                </a:cubicBezTo>
                <a:cubicBezTo>
                  <a:pt x="3811642" y="705035"/>
                  <a:pt x="3803401" y="706683"/>
                  <a:pt x="3805873" y="707919"/>
                </a:cubicBezTo>
                <a:cubicBezTo>
                  <a:pt x="3823591" y="716984"/>
                  <a:pt x="3842546" y="709979"/>
                  <a:pt x="3862325" y="707919"/>
                </a:cubicBezTo>
                <a:lnTo>
                  <a:pt x="3862325" y="707919"/>
                </a:lnTo>
                <a:close/>
                <a:moveTo>
                  <a:pt x="2079341" y="714100"/>
                </a:moveTo>
                <a:cubicBezTo>
                  <a:pt x="2082638" y="709567"/>
                  <a:pt x="2071924" y="698854"/>
                  <a:pt x="2068216" y="702562"/>
                </a:cubicBezTo>
                <a:cubicBezTo>
                  <a:pt x="2064095" y="706683"/>
                  <a:pt x="2076457" y="718633"/>
                  <a:pt x="2079341" y="714100"/>
                </a:cubicBezTo>
                <a:lnTo>
                  <a:pt x="2079341" y="714100"/>
                </a:lnTo>
                <a:close/>
                <a:moveTo>
                  <a:pt x="2181120" y="714100"/>
                </a:moveTo>
                <a:cubicBezTo>
                  <a:pt x="2183181" y="710804"/>
                  <a:pt x="2180708" y="705035"/>
                  <a:pt x="2184005" y="702562"/>
                </a:cubicBezTo>
                <a:cubicBezTo>
                  <a:pt x="2190598" y="698030"/>
                  <a:pt x="2210376" y="695969"/>
                  <a:pt x="2203784" y="691437"/>
                </a:cubicBezTo>
                <a:cubicBezTo>
                  <a:pt x="2186477" y="678251"/>
                  <a:pt x="2163402" y="690201"/>
                  <a:pt x="2141563" y="691437"/>
                </a:cubicBezTo>
                <a:cubicBezTo>
                  <a:pt x="2130025" y="691849"/>
                  <a:pt x="2108186" y="698030"/>
                  <a:pt x="2113130" y="708331"/>
                </a:cubicBezTo>
                <a:cubicBezTo>
                  <a:pt x="2122608" y="726874"/>
                  <a:pt x="2152276" y="719045"/>
                  <a:pt x="2172879" y="714100"/>
                </a:cubicBezTo>
                <a:cubicBezTo>
                  <a:pt x="2175763" y="713276"/>
                  <a:pt x="2179884" y="716572"/>
                  <a:pt x="2181532" y="714100"/>
                </a:cubicBezTo>
                <a:lnTo>
                  <a:pt x="2181532" y="714100"/>
                </a:lnTo>
                <a:close/>
                <a:moveTo>
                  <a:pt x="2260236" y="714100"/>
                </a:moveTo>
                <a:cubicBezTo>
                  <a:pt x="2270125" y="704211"/>
                  <a:pt x="2208316" y="707919"/>
                  <a:pt x="2220678" y="714100"/>
                </a:cubicBezTo>
                <a:cubicBezTo>
                  <a:pt x="2233040" y="720281"/>
                  <a:pt x="2250346" y="723989"/>
                  <a:pt x="2260236" y="714100"/>
                </a:cubicBezTo>
                <a:lnTo>
                  <a:pt x="2260236" y="714100"/>
                </a:lnTo>
                <a:close/>
                <a:moveTo>
                  <a:pt x="2362015" y="714100"/>
                </a:moveTo>
                <a:cubicBezTo>
                  <a:pt x="2364899" y="711216"/>
                  <a:pt x="2350477" y="714100"/>
                  <a:pt x="2350477" y="714100"/>
                </a:cubicBezTo>
                <a:cubicBezTo>
                  <a:pt x="2350477" y="714100"/>
                  <a:pt x="2359130" y="716984"/>
                  <a:pt x="2362015" y="714100"/>
                </a:cubicBezTo>
                <a:lnTo>
                  <a:pt x="2362015" y="714100"/>
                </a:lnTo>
                <a:close/>
                <a:moveTo>
                  <a:pt x="2520658" y="714100"/>
                </a:moveTo>
                <a:cubicBezTo>
                  <a:pt x="2522718" y="710804"/>
                  <a:pt x="2517773" y="705447"/>
                  <a:pt x="2520658" y="702562"/>
                </a:cubicBezTo>
                <a:cubicBezTo>
                  <a:pt x="2526014" y="698030"/>
                  <a:pt x="2542909" y="696381"/>
                  <a:pt x="2537552" y="691437"/>
                </a:cubicBezTo>
                <a:cubicBezTo>
                  <a:pt x="2527663" y="681547"/>
                  <a:pt x="2512004" y="691437"/>
                  <a:pt x="2497994" y="691437"/>
                </a:cubicBezTo>
                <a:cubicBezTo>
                  <a:pt x="2472035" y="691437"/>
                  <a:pt x="2448959" y="691437"/>
                  <a:pt x="2424236" y="699678"/>
                </a:cubicBezTo>
                <a:cubicBezTo>
                  <a:pt x="2421351" y="700502"/>
                  <a:pt x="2426708" y="706683"/>
                  <a:pt x="2424236" y="708331"/>
                </a:cubicBezTo>
                <a:cubicBezTo>
                  <a:pt x="2415582" y="713688"/>
                  <a:pt x="2386738" y="709567"/>
                  <a:pt x="2395803" y="714100"/>
                </a:cubicBezTo>
                <a:cubicBezTo>
                  <a:pt x="2425060" y="728934"/>
                  <a:pt x="2456376" y="714100"/>
                  <a:pt x="2489341" y="714100"/>
                </a:cubicBezTo>
                <a:cubicBezTo>
                  <a:pt x="2500467" y="714100"/>
                  <a:pt x="2514477" y="723165"/>
                  <a:pt x="2520658" y="714100"/>
                </a:cubicBezTo>
                <a:lnTo>
                  <a:pt x="2520658" y="714100"/>
                </a:lnTo>
                <a:close/>
                <a:moveTo>
                  <a:pt x="2549090" y="714100"/>
                </a:moveTo>
                <a:cubicBezTo>
                  <a:pt x="2553210" y="709979"/>
                  <a:pt x="2527251" y="710804"/>
                  <a:pt x="2532195" y="714100"/>
                </a:cubicBezTo>
                <a:cubicBezTo>
                  <a:pt x="2537140" y="717396"/>
                  <a:pt x="2544969" y="718221"/>
                  <a:pt x="2549090" y="714100"/>
                </a:cubicBezTo>
                <a:lnTo>
                  <a:pt x="2549090" y="714100"/>
                </a:lnTo>
                <a:close/>
                <a:moveTo>
                  <a:pt x="2628205" y="714100"/>
                </a:moveTo>
                <a:cubicBezTo>
                  <a:pt x="2633974" y="708331"/>
                  <a:pt x="2618728" y="701326"/>
                  <a:pt x="2611311" y="697206"/>
                </a:cubicBezTo>
                <a:cubicBezTo>
                  <a:pt x="2596889" y="688964"/>
                  <a:pt x="2561864" y="692673"/>
                  <a:pt x="2565984" y="708743"/>
                </a:cubicBezTo>
                <a:cubicBezTo>
                  <a:pt x="2570517" y="727286"/>
                  <a:pt x="2601833" y="721105"/>
                  <a:pt x="2619552" y="714512"/>
                </a:cubicBezTo>
                <a:cubicBezTo>
                  <a:pt x="2622436" y="713276"/>
                  <a:pt x="2626145" y="716572"/>
                  <a:pt x="2628205" y="714512"/>
                </a:cubicBezTo>
                <a:lnTo>
                  <a:pt x="2628205" y="714512"/>
                </a:lnTo>
                <a:close/>
                <a:moveTo>
                  <a:pt x="2667763" y="714100"/>
                </a:moveTo>
                <a:cubicBezTo>
                  <a:pt x="2675592" y="706271"/>
                  <a:pt x="2631914" y="704211"/>
                  <a:pt x="2636447" y="714100"/>
                </a:cubicBezTo>
                <a:cubicBezTo>
                  <a:pt x="2641391" y="723989"/>
                  <a:pt x="2659934" y="721929"/>
                  <a:pt x="2667763" y="714100"/>
                </a:cubicBezTo>
                <a:lnTo>
                  <a:pt x="2667763" y="714100"/>
                </a:lnTo>
                <a:close/>
                <a:moveTo>
                  <a:pt x="3239702" y="714100"/>
                </a:moveTo>
                <a:cubicBezTo>
                  <a:pt x="3245059" y="712452"/>
                  <a:pt x="3232285" y="698854"/>
                  <a:pt x="3228165" y="702562"/>
                </a:cubicBezTo>
                <a:cubicBezTo>
                  <a:pt x="3224044" y="706683"/>
                  <a:pt x="3233934" y="715748"/>
                  <a:pt x="3239702" y="714100"/>
                </a:cubicBezTo>
                <a:lnTo>
                  <a:pt x="3239702" y="714100"/>
                </a:lnTo>
                <a:close/>
                <a:moveTo>
                  <a:pt x="3737883" y="714100"/>
                </a:moveTo>
                <a:cubicBezTo>
                  <a:pt x="3753953" y="698030"/>
                  <a:pt x="3650938" y="706683"/>
                  <a:pt x="3672777" y="714100"/>
                </a:cubicBezTo>
                <a:cubicBezTo>
                  <a:pt x="3693380" y="721105"/>
                  <a:pt x="3715632" y="723989"/>
                  <a:pt x="3734998" y="714100"/>
                </a:cubicBezTo>
                <a:cubicBezTo>
                  <a:pt x="3735823" y="714100"/>
                  <a:pt x="3737059" y="714924"/>
                  <a:pt x="3737883" y="714100"/>
                </a:cubicBezTo>
                <a:lnTo>
                  <a:pt x="3737883" y="714100"/>
                </a:lnTo>
                <a:close/>
                <a:moveTo>
                  <a:pt x="4434264" y="714100"/>
                </a:moveTo>
                <a:cubicBezTo>
                  <a:pt x="4439621" y="712452"/>
                  <a:pt x="4450747" y="705447"/>
                  <a:pt x="4445802" y="702562"/>
                </a:cubicBezTo>
                <a:cubicBezTo>
                  <a:pt x="4421903" y="690613"/>
                  <a:pt x="4388526" y="689376"/>
                  <a:pt x="4369159" y="708331"/>
                </a:cubicBezTo>
                <a:cubicBezTo>
                  <a:pt x="4367511" y="709979"/>
                  <a:pt x="4364626" y="712452"/>
                  <a:pt x="4366274" y="714100"/>
                </a:cubicBezTo>
                <a:cubicBezTo>
                  <a:pt x="4382757" y="726462"/>
                  <a:pt x="4405008" y="716984"/>
                  <a:pt x="4425611" y="714100"/>
                </a:cubicBezTo>
                <a:cubicBezTo>
                  <a:pt x="4428496" y="714100"/>
                  <a:pt x="4431380" y="714924"/>
                  <a:pt x="4434264" y="714100"/>
                </a:cubicBezTo>
                <a:lnTo>
                  <a:pt x="4434264" y="714100"/>
                </a:lnTo>
                <a:close/>
                <a:moveTo>
                  <a:pt x="1738568" y="719869"/>
                </a:moveTo>
                <a:cubicBezTo>
                  <a:pt x="1741864" y="714924"/>
                  <a:pt x="1718789" y="711628"/>
                  <a:pt x="1721673" y="716984"/>
                </a:cubicBezTo>
                <a:cubicBezTo>
                  <a:pt x="1724146" y="722341"/>
                  <a:pt x="1735271" y="724814"/>
                  <a:pt x="1738568" y="719869"/>
                </a:cubicBezTo>
                <a:lnTo>
                  <a:pt x="1738568" y="719869"/>
                </a:lnTo>
                <a:close/>
                <a:moveTo>
                  <a:pt x="3477049" y="719869"/>
                </a:moveTo>
                <a:cubicBezTo>
                  <a:pt x="3481170" y="715748"/>
                  <a:pt x="3455210" y="716572"/>
                  <a:pt x="3460155" y="719869"/>
                </a:cubicBezTo>
                <a:cubicBezTo>
                  <a:pt x="3465099" y="723165"/>
                  <a:pt x="3472928" y="723989"/>
                  <a:pt x="3477049" y="719869"/>
                </a:cubicBezTo>
                <a:lnTo>
                  <a:pt x="3477049" y="719869"/>
                </a:lnTo>
                <a:close/>
                <a:moveTo>
                  <a:pt x="3510838" y="719869"/>
                </a:moveTo>
                <a:cubicBezTo>
                  <a:pt x="3514959" y="715748"/>
                  <a:pt x="3488999" y="716572"/>
                  <a:pt x="3493943" y="719869"/>
                </a:cubicBezTo>
                <a:cubicBezTo>
                  <a:pt x="3498888" y="723165"/>
                  <a:pt x="3506717" y="723989"/>
                  <a:pt x="3510838" y="719869"/>
                </a:cubicBezTo>
                <a:lnTo>
                  <a:pt x="3510838" y="719869"/>
                </a:lnTo>
                <a:close/>
                <a:moveTo>
                  <a:pt x="3567290" y="719869"/>
                </a:moveTo>
                <a:cubicBezTo>
                  <a:pt x="3575531" y="711628"/>
                  <a:pt x="3522787" y="714512"/>
                  <a:pt x="3533501" y="719869"/>
                </a:cubicBezTo>
                <a:cubicBezTo>
                  <a:pt x="3544215" y="725226"/>
                  <a:pt x="3559049" y="728522"/>
                  <a:pt x="3567290" y="719869"/>
                </a:cubicBezTo>
                <a:lnTo>
                  <a:pt x="3567290" y="719869"/>
                </a:lnTo>
                <a:close/>
                <a:moveTo>
                  <a:pt x="3629511" y="719869"/>
                </a:moveTo>
                <a:cubicBezTo>
                  <a:pt x="3633632" y="715748"/>
                  <a:pt x="3607672" y="716572"/>
                  <a:pt x="3612617" y="719869"/>
                </a:cubicBezTo>
                <a:cubicBezTo>
                  <a:pt x="3617561" y="723165"/>
                  <a:pt x="3625391" y="723989"/>
                  <a:pt x="3629511" y="719869"/>
                </a:cubicBezTo>
                <a:lnTo>
                  <a:pt x="3629511" y="719869"/>
                </a:lnTo>
                <a:close/>
                <a:moveTo>
                  <a:pt x="4320536" y="736763"/>
                </a:moveTo>
                <a:cubicBezTo>
                  <a:pt x="4324656" y="732643"/>
                  <a:pt x="4298697" y="733467"/>
                  <a:pt x="4303642" y="736763"/>
                </a:cubicBezTo>
                <a:cubicBezTo>
                  <a:pt x="4308586" y="740060"/>
                  <a:pt x="4316415" y="740884"/>
                  <a:pt x="4320536" y="736763"/>
                </a:cubicBezTo>
                <a:lnTo>
                  <a:pt x="4320536" y="736763"/>
                </a:lnTo>
                <a:close/>
                <a:moveTo>
                  <a:pt x="4258315" y="742532"/>
                </a:moveTo>
                <a:cubicBezTo>
                  <a:pt x="4265320" y="735527"/>
                  <a:pt x="4221230" y="737999"/>
                  <a:pt x="4229883" y="742532"/>
                </a:cubicBezTo>
                <a:cubicBezTo>
                  <a:pt x="4238536" y="747065"/>
                  <a:pt x="4251310" y="749537"/>
                  <a:pt x="4258315" y="742532"/>
                </a:cubicBezTo>
                <a:lnTo>
                  <a:pt x="4258315" y="742532"/>
                </a:lnTo>
                <a:close/>
                <a:moveTo>
                  <a:pt x="4286747" y="742532"/>
                </a:moveTo>
                <a:cubicBezTo>
                  <a:pt x="4289631" y="739648"/>
                  <a:pt x="4275209" y="742532"/>
                  <a:pt x="4275209" y="742532"/>
                </a:cubicBezTo>
                <a:cubicBezTo>
                  <a:pt x="4275209" y="742532"/>
                  <a:pt x="4283862" y="745417"/>
                  <a:pt x="4286747" y="742532"/>
                </a:cubicBezTo>
                <a:lnTo>
                  <a:pt x="4286747" y="742532"/>
                </a:lnTo>
                <a:close/>
                <a:moveTo>
                  <a:pt x="4201863" y="748301"/>
                </a:moveTo>
                <a:cubicBezTo>
                  <a:pt x="4208868" y="741296"/>
                  <a:pt x="4164777" y="743768"/>
                  <a:pt x="4173430" y="748301"/>
                </a:cubicBezTo>
                <a:cubicBezTo>
                  <a:pt x="4182496" y="752834"/>
                  <a:pt x="4194858" y="755306"/>
                  <a:pt x="4201863" y="748301"/>
                </a:cubicBezTo>
                <a:lnTo>
                  <a:pt x="4201863" y="748301"/>
                </a:lnTo>
                <a:close/>
                <a:moveTo>
                  <a:pt x="4026325" y="754070"/>
                </a:moveTo>
                <a:cubicBezTo>
                  <a:pt x="4041159" y="739236"/>
                  <a:pt x="3947209" y="747477"/>
                  <a:pt x="3966988" y="754070"/>
                </a:cubicBezTo>
                <a:cubicBezTo>
                  <a:pt x="3985943" y="760251"/>
                  <a:pt x="4005722" y="763135"/>
                  <a:pt x="4023440" y="754070"/>
                </a:cubicBezTo>
                <a:cubicBezTo>
                  <a:pt x="4024265" y="754070"/>
                  <a:pt x="4025501" y="754894"/>
                  <a:pt x="4026325" y="754070"/>
                </a:cubicBezTo>
                <a:lnTo>
                  <a:pt x="4026325" y="754070"/>
                </a:lnTo>
                <a:close/>
                <a:moveTo>
                  <a:pt x="4054757" y="754070"/>
                </a:moveTo>
                <a:cubicBezTo>
                  <a:pt x="4057642" y="751185"/>
                  <a:pt x="4043219" y="754070"/>
                  <a:pt x="4043219" y="754070"/>
                </a:cubicBezTo>
                <a:cubicBezTo>
                  <a:pt x="4043219" y="754070"/>
                  <a:pt x="4051873" y="756954"/>
                  <a:pt x="4054757" y="754070"/>
                </a:cubicBezTo>
                <a:lnTo>
                  <a:pt x="4054757" y="754070"/>
                </a:lnTo>
                <a:close/>
                <a:moveTo>
                  <a:pt x="3528144" y="759839"/>
                </a:moveTo>
                <a:cubicBezTo>
                  <a:pt x="3535149" y="758190"/>
                  <a:pt x="3539270" y="752010"/>
                  <a:pt x="3545039" y="748301"/>
                </a:cubicBezTo>
                <a:cubicBezTo>
                  <a:pt x="3548747" y="746241"/>
                  <a:pt x="3560285" y="744592"/>
                  <a:pt x="3556165" y="742532"/>
                </a:cubicBezTo>
                <a:cubicBezTo>
                  <a:pt x="3544627" y="736763"/>
                  <a:pt x="3532265" y="742532"/>
                  <a:pt x="3519491" y="742532"/>
                </a:cubicBezTo>
                <a:cubicBezTo>
                  <a:pt x="3484878" y="742532"/>
                  <a:pt x="3454798" y="739236"/>
                  <a:pt x="3420185" y="742532"/>
                </a:cubicBezTo>
                <a:cubicBezTo>
                  <a:pt x="3402466" y="744180"/>
                  <a:pt x="3386396" y="744180"/>
                  <a:pt x="3369089" y="739648"/>
                </a:cubicBezTo>
                <a:cubicBezTo>
                  <a:pt x="3366205" y="738824"/>
                  <a:pt x="3371974" y="747065"/>
                  <a:pt x="3369089" y="748301"/>
                </a:cubicBezTo>
                <a:cubicBezTo>
                  <a:pt x="3360024" y="752010"/>
                  <a:pt x="3353019" y="739236"/>
                  <a:pt x="3343541" y="737175"/>
                </a:cubicBezTo>
                <a:cubicBezTo>
                  <a:pt x="3307692" y="728110"/>
                  <a:pt x="3275551" y="731407"/>
                  <a:pt x="3238878" y="731407"/>
                </a:cubicBezTo>
                <a:cubicBezTo>
                  <a:pt x="3228577" y="731407"/>
                  <a:pt x="3207974" y="729758"/>
                  <a:pt x="3210446" y="740060"/>
                </a:cubicBezTo>
                <a:cubicBezTo>
                  <a:pt x="3213331" y="752010"/>
                  <a:pt x="3221572" y="757778"/>
                  <a:pt x="3232697" y="759839"/>
                </a:cubicBezTo>
                <a:cubicBezTo>
                  <a:pt x="3203029" y="759839"/>
                  <a:pt x="3175421" y="761075"/>
                  <a:pt x="3193552" y="765608"/>
                </a:cubicBezTo>
                <a:cubicBezTo>
                  <a:pt x="3236818" y="776321"/>
                  <a:pt x="3276376" y="768904"/>
                  <a:pt x="3320878" y="771376"/>
                </a:cubicBezTo>
                <a:cubicBezTo>
                  <a:pt x="3329943" y="771376"/>
                  <a:pt x="3339833" y="777557"/>
                  <a:pt x="3346426" y="771376"/>
                </a:cubicBezTo>
                <a:cubicBezTo>
                  <a:pt x="3364144" y="753658"/>
                  <a:pt x="3300687" y="759839"/>
                  <a:pt x="3275551" y="759839"/>
                </a:cubicBezTo>
                <a:lnTo>
                  <a:pt x="3263602" y="759839"/>
                </a:lnTo>
                <a:cubicBezTo>
                  <a:pt x="3282969" y="757778"/>
                  <a:pt x="3303984" y="753246"/>
                  <a:pt x="3320878" y="754070"/>
                </a:cubicBezTo>
                <a:cubicBezTo>
                  <a:pt x="3384335" y="756954"/>
                  <a:pt x="3438727" y="762723"/>
                  <a:pt x="3502184" y="759839"/>
                </a:cubicBezTo>
                <a:cubicBezTo>
                  <a:pt x="3510838" y="759427"/>
                  <a:pt x="3519079" y="761487"/>
                  <a:pt x="3527732" y="759839"/>
                </a:cubicBezTo>
                <a:lnTo>
                  <a:pt x="3527732" y="759839"/>
                </a:lnTo>
                <a:close/>
                <a:moveTo>
                  <a:pt x="3613029" y="759839"/>
                </a:moveTo>
                <a:cubicBezTo>
                  <a:pt x="3781973" y="742944"/>
                  <a:pt x="3927430" y="739236"/>
                  <a:pt x="4097199" y="731407"/>
                </a:cubicBezTo>
                <a:cubicBezTo>
                  <a:pt x="4150767" y="728934"/>
                  <a:pt x="4197742" y="736351"/>
                  <a:pt x="4250074" y="725638"/>
                </a:cubicBezTo>
                <a:cubicBezTo>
                  <a:pt x="4259963" y="723577"/>
                  <a:pt x="4280978" y="714100"/>
                  <a:pt x="4272737" y="708743"/>
                </a:cubicBezTo>
                <a:cubicBezTo>
                  <a:pt x="4260787" y="700502"/>
                  <a:pt x="4247189" y="716984"/>
                  <a:pt x="4233179" y="719869"/>
                </a:cubicBezTo>
                <a:cubicBezTo>
                  <a:pt x="4154476" y="735527"/>
                  <a:pt x="4084013" y="715748"/>
                  <a:pt x="4003662" y="719869"/>
                </a:cubicBezTo>
                <a:cubicBezTo>
                  <a:pt x="3974817" y="721517"/>
                  <a:pt x="3950506" y="734291"/>
                  <a:pt x="3921662" y="731407"/>
                </a:cubicBezTo>
                <a:cubicBezTo>
                  <a:pt x="3882104" y="727286"/>
                  <a:pt x="3847903" y="731407"/>
                  <a:pt x="3808345" y="731407"/>
                </a:cubicBezTo>
                <a:cubicBezTo>
                  <a:pt x="3795159" y="731407"/>
                  <a:pt x="3784446" y="735939"/>
                  <a:pt x="3771672" y="737175"/>
                </a:cubicBezTo>
                <a:cubicBezTo>
                  <a:pt x="3737883" y="740472"/>
                  <a:pt x="3708627" y="738824"/>
                  <a:pt x="3675250" y="745829"/>
                </a:cubicBezTo>
                <a:cubicBezTo>
                  <a:pt x="3657531" y="749537"/>
                  <a:pt x="3641873" y="745005"/>
                  <a:pt x="3624154" y="742944"/>
                </a:cubicBezTo>
                <a:cubicBezTo>
                  <a:pt x="3606436" y="741296"/>
                  <a:pt x="3567702" y="731407"/>
                  <a:pt x="3573059" y="748713"/>
                </a:cubicBezTo>
                <a:cubicBezTo>
                  <a:pt x="3577592" y="762311"/>
                  <a:pt x="3598607" y="761487"/>
                  <a:pt x="3612617" y="760251"/>
                </a:cubicBezTo>
                <a:lnTo>
                  <a:pt x="3612617" y="760251"/>
                </a:lnTo>
                <a:close/>
                <a:moveTo>
                  <a:pt x="3924546" y="759839"/>
                </a:moveTo>
                <a:cubicBezTo>
                  <a:pt x="3945561" y="738824"/>
                  <a:pt x="3869330" y="750361"/>
                  <a:pt x="3839662" y="754070"/>
                </a:cubicBezTo>
                <a:cubicBezTo>
                  <a:pt x="3833481" y="754894"/>
                  <a:pt x="3816998" y="756954"/>
                  <a:pt x="3822767" y="759839"/>
                </a:cubicBezTo>
                <a:cubicBezTo>
                  <a:pt x="3848315" y="772613"/>
                  <a:pt x="3876335" y="763547"/>
                  <a:pt x="3904767" y="759839"/>
                </a:cubicBezTo>
                <a:cubicBezTo>
                  <a:pt x="3911772" y="759015"/>
                  <a:pt x="3919601" y="764783"/>
                  <a:pt x="3924546" y="759839"/>
                </a:cubicBezTo>
                <a:lnTo>
                  <a:pt x="3924546" y="759839"/>
                </a:lnTo>
                <a:close/>
                <a:moveTo>
                  <a:pt x="3681019" y="771376"/>
                </a:moveTo>
                <a:cubicBezTo>
                  <a:pt x="3686788" y="765608"/>
                  <a:pt x="3651350" y="767668"/>
                  <a:pt x="3658355" y="771376"/>
                </a:cubicBezTo>
                <a:cubicBezTo>
                  <a:pt x="3665360" y="774673"/>
                  <a:pt x="3675250" y="776733"/>
                  <a:pt x="3681019" y="771376"/>
                </a:cubicBezTo>
                <a:lnTo>
                  <a:pt x="3681019" y="771376"/>
                </a:lnTo>
                <a:close/>
                <a:moveTo>
                  <a:pt x="3482818" y="777145"/>
                </a:moveTo>
                <a:cubicBezTo>
                  <a:pt x="3500536" y="759427"/>
                  <a:pt x="3437079" y="766020"/>
                  <a:pt x="3411944" y="766020"/>
                </a:cubicBezTo>
                <a:cubicBezTo>
                  <a:pt x="3395873" y="766020"/>
                  <a:pt x="3352195" y="764371"/>
                  <a:pt x="3366617" y="771788"/>
                </a:cubicBezTo>
                <a:cubicBezTo>
                  <a:pt x="3388044" y="782502"/>
                  <a:pt x="3410707" y="776321"/>
                  <a:pt x="3434607" y="777557"/>
                </a:cubicBezTo>
                <a:cubicBezTo>
                  <a:pt x="3451501" y="778381"/>
                  <a:pt x="3470868" y="789507"/>
                  <a:pt x="3482818" y="777557"/>
                </a:cubicBezTo>
                <a:lnTo>
                  <a:pt x="3482818" y="777557"/>
                </a:lnTo>
                <a:close/>
                <a:moveTo>
                  <a:pt x="3556576" y="777145"/>
                </a:moveTo>
                <a:cubicBezTo>
                  <a:pt x="3559461" y="774261"/>
                  <a:pt x="3545451" y="777145"/>
                  <a:pt x="3545451" y="777145"/>
                </a:cubicBezTo>
                <a:cubicBezTo>
                  <a:pt x="3545451" y="777145"/>
                  <a:pt x="3554104" y="780030"/>
                  <a:pt x="3556576" y="777145"/>
                </a:cubicBezTo>
                <a:lnTo>
                  <a:pt x="3556576" y="777145"/>
                </a:lnTo>
                <a:close/>
                <a:moveTo>
                  <a:pt x="209413" y="810934"/>
                </a:moveTo>
                <a:cubicBezTo>
                  <a:pt x="278639" y="803929"/>
                  <a:pt x="338388" y="801045"/>
                  <a:pt x="407614" y="794040"/>
                </a:cubicBezTo>
                <a:cubicBezTo>
                  <a:pt x="468187" y="787859"/>
                  <a:pt x="519282" y="771376"/>
                  <a:pt x="580267" y="771376"/>
                </a:cubicBezTo>
                <a:cubicBezTo>
                  <a:pt x="893433" y="771376"/>
                  <a:pt x="1162096" y="777145"/>
                  <a:pt x="1475261" y="777145"/>
                </a:cubicBezTo>
                <a:cubicBezTo>
                  <a:pt x="1854769" y="777145"/>
                  <a:pt x="2180296" y="771376"/>
                  <a:pt x="2559803" y="771376"/>
                </a:cubicBezTo>
                <a:cubicBezTo>
                  <a:pt x="2602658" y="771376"/>
                  <a:pt x="2638919" y="755718"/>
                  <a:pt x="2681361" y="760251"/>
                </a:cubicBezTo>
                <a:cubicBezTo>
                  <a:pt x="2836296" y="775909"/>
                  <a:pt x="2970215" y="754482"/>
                  <a:pt x="3125974" y="754482"/>
                </a:cubicBezTo>
                <a:cubicBezTo>
                  <a:pt x="3136275" y="754482"/>
                  <a:pt x="3157702" y="758602"/>
                  <a:pt x="3154406" y="748713"/>
                </a:cubicBezTo>
                <a:cubicBezTo>
                  <a:pt x="3152758" y="743356"/>
                  <a:pt x="3138748" y="740884"/>
                  <a:pt x="3143280" y="737587"/>
                </a:cubicBezTo>
                <a:cubicBezTo>
                  <a:pt x="3149873" y="732643"/>
                  <a:pt x="3173361" y="735527"/>
                  <a:pt x="3165944" y="731819"/>
                </a:cubicBezTo>
                <a:cubicBezTo>
                  <a:pt x="3144516" y="721105"/>
                  <a:pt x="3121853" y="738824"/>
                  <a:pt x="3097954" y="737587"/>
                </a:cubicBezTo>
                <a:cubicBezTo>
                  <a:pt x="3055099" y="735527"/>
                  <a:pt x="3018014" y="723577"/>
                  <a:pt x="2975984" y="731819"/>
                </a:cubicBezTo>
                <a:cubicBezTo>
                  <a:pt x="2921592" y="742944"/>
                  <a:pt x="2872969" y="729346"/>
                  <a:pt x="2817341" y="731819"/>
                </a:cubicBezTo>
                <a:cubicBezTo>
                  <a:pt x="2781492" y="733467"/>
                  <a:pt x="2750999" y="740884"/>
                  <a:pt x="2715562" y="737587"/>
                </a:cubicBezTo>
                <a:cubicBezTo>
                  <a:pt x="2693723" y="735527"/>
                  <a:pt x="2675180" y="737587"/>
                  <a:pt x="2653341" y="737587"/>
                </a:cubicBezTo>
                <a:cubicBezTo>
                  <a:pt x="2500879" y="737587"/>
                  <a:pt x="2369020" y="722341"/>
                  <a:pt x="2217382" y="737587"/>
                </a:cubicBezTo>
                <a:cubicBezTo>
                  <a:pt x="2172055" y="742120"/>
                  <a:pt x="2132497" y="727286"/>
                  <a:pt x="2087171" y="731819"/>
                </a:cubicBezTo>
                <a:cubicBezTo>
                  <a:pt x="1984568" y="742120"/>
                  <a:pt x="1895975" y="737587"/>
                  <a:pt x="1792548" y="737587"/>
                </a:cubicBezTo>
                <a:cubicBezTo>
                  <a:pt x="1642970" y="737587"/>
                  <a:pt x="1514407" y="739236"/>
                  <a:pt x="1364829" y="731819"/>
                </a:cubicBezTo>
                <a:cubicBezTo>
                  <a:pt x="1314970" y="729346"/>
                  <a:pt x="1272940" y="721105"/>
                  <a:pt x="1223081" y="714924"/>
                </a:cubicBezTo>
                <a:cubicBezTo>
                  <a:pt x="1216900" y="714100"/>
                  <a:pt x="1200417" y="712040"/>
                  <a:pt x="1206186" y="709155"/>
                </a:cubicBezTo>
                <a:cubicBezTo>
                  <a:pt x="1233794" y="695145"/>
                  <a:pt x="1319915" y="714924"/>
                  <a:pt x="1293955" y="697618"/>
                </a:cubicBezTo>
                <a:cubicBezTo>
                  <a:pt x="1269231" y="681135"/>
                  <a:pt x="1238739" y="700502"/>
                  <a:pt x="1209071" y="697618"/>
                </a:cubicBezTo>
                <a:cubicBezTo>
                  <a:pt x="1190116" y="695969"/>
                  <a:pt x="1173221" y="692261"/>
                  <a:pt x="1155091" y="697618"/>
                </a:cubicBezTo>
                <a:cubicBezTo>
                  <a:pt x="1151382" y="698854"/>
                  <a:pt x="1158387" y="706271"/>
                  <a:pt x="1155091" y="709155"/>
                </a:cubicBezTo>
                <a:cubicBezTo>
                  <a:pt x="1136548" y="723989"/>
                  <a:pt x="1111000" y="709155"/>
                  <a:pt x="1087101" y="709155"/>
                </a:cubicBezTo>
                <a:cubicBezTo>
                  <a:pt x="1075151" y="709155"/>
                  <a:pt x="1063613" y="709567"/>
                  <a:pt x="1053312" y="703386"/>
                </a:cubicBezTo>
                <a:cubicBezTo>
                  <a:pt x="1049603" y="701326"/>
                  <a:pt x="1061965" y="695145"/>
                  <a:pt x="1059081" y="692261"/>
                </a:cubicBezTo>
                <a:cubicBezTo>
                  <a:pt x="1050428" y="683608"/>
                  <a:pt x="1037654" y="701326"/>
                  <a:pt x="1025292" y="703386"/>
                </a:cubicBezTo>
                <a:cubicBezTo>
                  <a:pt x="1019111" y="704623"/>
                  <a:pt x="1014166" y="700090"/>
                  <a:pt x="1008397" y="697618"/>
                </a:cubicBezTo>
                <a:cubicBezTo>
                  <a:pt x="1005925" y="696381"/>
                  <a:pt x="1016639" y="693085"/>
                  <a:pt x="1014166" y="691849"/>
                </a:cubicBezTo>
                <a:cubicBezTo>
                  <a:pt x="991915" y="680723"/>
                  <a:pt x="968015" y="688552"/>
                  <a:pt x="943292" y="686080"/>
                </a:cubicBezTo>
                <a:cubicBezTo>
                  <a:pt x="890136" y="680723"/>
                  <a:pt x="843985" y="680311"/>
                  <a:pt x="790418" y="680311"/>
                </a:cubicBezTo>
                <a:cubicBezTo>
                  <a:pt x="574086" y="680311"/>
                  <a:pt x="388247" y="681547"/>
                  <a:pt x="173152" y="702974"/>
                </a:cubicBezTo>
                <a:cubicBezTo>
                  <a:pt x="164086" y="703799"/>
                  <a:pt x="139363" y="701326"/>
                  <a:pt x="147604" y="697206"/>
                </a:cubicBezTo>
                <a:cubicBezTo>
                  <a:pt x="168207" y="686904"/>
                  <a:pt x="191282" y="694321"/>
                  <a:pt x="212709" y="685668"/>
                </a:cubicBezTo>
                <a:cubicBezTo>
                  <a:pt x="221775" y="681959"/>
                  <a:pt x="225895" y="671658"/>
                  <a:pt x="235373" y="668773"/>
                </a:cubicBezTo>
                <a:cubicBezTo>
                  <a:pt x="282348" y="653115"/>
                  <a:pt x="327674" y="662593"/>
                  <a:pt x="377121" y="657236"/>
                </a:cubicBezTo>
                <a:cubicBezTo>
                  <a:pt x="630538" y="631688"/>
                  <a:pt x="850166" y="651467"/>
                  <a:pt x="1104819" y="651467"/>
                </a:cubicBezTo>
                <a:cubicBezTo>
                  <a:pt x="1185171" y="651467"/>
                  <a:pt x="1411392" y="667949"/>
                  <a:pt x="1334337" y="645698"/>
                </a:cubicBezTo>
                <a:cubicBezTo>
                  <a:pt x="1271292" y="627567"/>
                  <a:pt x="1212367" y="652291"/>
                  <a:pt x="1147262" y="645698"/>
                </a:cubicBezTo>
                <a:cubicBezTo>
                  <a:pt x="956890" y="626743"/>
                  <a:pt x="792066" y="638281"/>
                  <a:pt x="600870" y="628804"/>
                </a:cubicBezTo>
                <a:cubicBezTo>
                  <a:pt x="590156" y="628392"/>
                  <a:pt x="565021" y="625095"/>
                  <a:pt x="572438" y="617678"/>
                </a:cubicBezTo>
                <a:cubicBezTo>
                  <a:pt x="587272" y="602844"/>
                  <a:pt x="611172" y="617678"/>
                  <a:pt x="631775" y="617678"/>
                </a:cubicBezTo>
                <a:cubicBezTo>
                  <a:pt x="932990" y="617678"/>
                  <a:pt x="1191764" y="642814"/>
                  <a:pt x="1492568" y="628804"/>
                </a:cubicBezTo>
                <a:cubicBezTo>
                  <a:pt x="1724146" y="618090"/>
                  <a:pt x="1923171" y="623035"/>
                  <a:pt x="2155160" y="623035"/>
                </a:cubicBezTo>
                <a:cubicBezTo>
                  <a:pt x="2198839" y="623035"/>
                  <a:pt x="2236748" y="620150"/>
                  <a:pt x="2279603" y="611909"/>
                </a:cubicBezTo>
                <a:cubicBezTo>
                  <a:pt x="2353361" y="597075"/>
                  <a:pt x="2419703" y="613557"/>
                  <a:pt x="2494698" y="606140"/>
                </a:cubicBezTo>
                <a:cubicBezTo>
                  <a:pt x="2653341" y="590482"/>
                  <a:pt x="2791381" y="608613"/>
                  <a:pt x="2950436" y="600371"/>
                </a:cubicBezTo>
                <a:cubicBezTo>
                  <a:pt x="3192728" y="588422"/>
                  <a:pt x="3401642" y="617266"/>
                  <a:pt x="3643933" y="606140"/>
                </a:cubicBezTo>
                <a:cubicBezTo>
                  <a:pt x="3971109" y="591306"/>
                  <a:pt x="4252546" y="587598"/>
                  <a:pt x="4578485" y="555045"/>
                </a:cubicBezTo>
                <a:cubicBezTo>
                  <a:pt x="4629993" y="550100"/>
                  <a:pt x="4674907" y="548040"/>
                  <a:pt x="4725591" y="538150"/>
                </a:cubicBezTo>
                <a:cubicBezTo>
                  <a:pt x="4818304" y="519608"/>
                  <a:pt x="4902777" y="532794"/>
                  <a:pt x="4994666" y="509718"/>
                </a:cubicBezTo>
                <a:cubicBezTo>
                  <a:pt x="5018153" y="503949"/>
                  <a:pt x="5037520" y="496120"/>
                  <a:pt x="5059772" y="487055"/>
                </a:cubicBezTo>
                <a:cubicBezTo>
                  <a:pt x="5070485" y="482934"/>
                  <a:pt x="5081611" y="477990"/>
                  <a:pt x="5085319" y="467276"/>
                </a:cubicBezTo>
                <a:cubicBezTo>
                  <a:pt x="5089852" y="454090"/>
                  <a:pt x="5087792" y="438020"/>
                  <a:pt x="5099741" y="430603"/>
                </a:cubicBezTo>
                <a:cubicBezTo>
                  <a:pt x="5114163" y="421537"/>
                  <a:pt x="5139299" y="419065"/>
                  <a:pt x="5139299" y="402171"/>
                </a:cubicBezTo>
                <a:cubicBezTo>
                  <a:pt x="5139299" y="373326"/>
                  <a:pt x="5105098" y="358904"/>
                  <a:pt x="5096857" y="331296"/>
                </a:cubicBezTo>
                <a:cubicBezTo>
                  <a:pt x="5083671" y="287206"/>
                  <a:pt x="5102214" y="241055"/>
                  <a:pt x="5079962" y="201085"/>
                </a:cubicBezTo>
                <a:cubicBezTo>
                  <a:pt x="5070485" y="184191"/>
                  <a:pt x="5065128" y="168120"/>
                  <a:pt x="5057299" y="149990"/>
                </a:cubicBezTo>
                <a:cubicBezTo>
                  <a:pt x="5042877" y="117437"/>
                  <a:pt x="5009912" y="97658"/>
                  <a:pt x="4975299" y="90653"/>
                </a:cubicBezTo>
                <a:cubicBezTo>
                  <a:pt x="4959641" y="87357"/>
                  <a:pt x="4948103" y="78291"/>
                  <a:pt x="4935741" y="67990"/>
                </a:cubicBezTo>
                <a:cubicBezTo>
                  <a:pt x="4923792" y="58513"/>
                  <a:pt x="4910606" y="55216"/>
                  <a:pt x="4896184" y="51095"/>
                </a:cubicBezTo>
                <a:cubicBezTo>
                  <a:pt x="4859098" y="39970"/>
                  <a:pt x="4829430" y="22663"/>
                  <a:pt x="4791520" y="16894"/>
                </a:cubicBezTo>
                <a:cubicBezTo>
                  <a:pt x="4723530" y="6593"/>
                  <a:pt x="4664606" y="0"/>
                  <a:pt x="4596204" y="0"/>
                </a:cubicBezTo>
                <a:cubicBezTo>
                  <a:pt x="4335370" y="0"/>
                  <a:pt x="4112446" y="33789"/>
                  <a:pt x="3851612" y="33789"/>
                </a:cubicBezTo>
                <a:cubicBezTo>
                  <a:pt x="3813702" y="33789"/>
                  <a:pt x="3781561" y="26372"/>
                  <a:pt x="3744064" y="28020"/>
                </a:cubicBezTo>
                <a:cubicBezTo>
                  <a:pt x="3481581" y="41206"/>
                  <a:pt x="3256185" y="34201"/>
                  <a:pt x="2993703" y="22251"/>
                </a:cubicBezTo>
                <a:cubicBezTo>
                  <a:pt x="2904697" y="18131"/>
                  <a:pt x="2828054" y="12362"/>
                  <a:pt x="2738637" y="16482"/>
                </a:cubicBezTo>
                <a:cubicBezTo>
                  <a:pt x="2462557" y="29256"/>
                  <a:pt x="2225211" y="16482"/>
                  <a:pt x="1948718" y="16482"/>
                </a:cubicBezTo>
                <a:cubicBezTo>
                  <a:pt x="1600940" y="16482"/>
                  <a:pt x="1302196" y="32141"/>
                  <a:pt x="954830" y="16482"/>
                </a:cubicBezTo>
                <a:cubicBezTo>
                  <a:pt x="676277" y="4121"/>
                  <a:pt x="435222" y="0"/>
                  <a:pt x="157081" y="28020"/>
                </a:cubicBezTo>
                <a:cubicBezTo>
                  <a:pt x="117524" y="32141"/>
                  <a:pt x="71785" y="38322"/>
                  <a:pt x="52418" y="73347"/>
                </a:cubicBezTo>
                <a:cubicBezTo>
                  <a:pt x="16569" y="138040"/>
                  <a:pt x="21514" y="207266"/>
                  <a:pt x="7092" y="279789"/>
                </a:cubicBezTo>
                <a:cubicBezTo>
                  <a:pt x="-6919" y="349015"/>
                  <a:pt x="911" y="413296"/>
                  <a:pt x="21102" y="480874"/>
                </a:cubicBezTo>
                <a:cubicBezTo>
                  <a:pt x="36760" y="533206"/>
                  <a:pt x="3795" y="585949"/>
                  <a:pt x="23986" y="636633"/>
                </a:cubicBezTo>
                <a:cubicBezTo>
                  <a:pt x="28519" y="648582"/>
                  <a:pt x="39644" y="657236"/>
                  <a:pt x="52418" y="659296"/>
                </a:cubicBezTo>
                <a:cubicBezTo>
                  <a:pt x="57363" y="660120"/>
                  <a:pt x="61483" y="661768"/>
                  <a:pt x="66428" y="662180"/>
                </a:cubicBezTo>
                <a:cubicBezTo>
                  <a:pt x="79202" y="663417"/>
                  <a:pt x="91564" y="656412"/>
                  <a:pt x="103102" y="662180"/>
                </a:cubicBezTo>
                <a:cubicBezTo>
                  <a:pt x="106810" y="663829"/>
                  <a:pt x="99805" y="671246"/>
                  <a:pt x="103102" y="673306"/>
                </a:cubicBezTo>
                <a:cubicBezTo>
                  <a:pt x="108458" y="677015"/>
                  <a:pt x="123292" y="676190"/>
                  <a:pt x="119996" y="681959"/>
                </a:cubicBezTo>
                <a:cubicBezTo>
                  <a:pt x="113815" y="692673"/>
                  <a:pt x="96509" y="686492"/>
                  <a:pt x="86207" y="693497"/>
                </a:cubicBezTo>
                <a:cubicBezTo>
                  <a:pt x="73845" y="701738"/>
                  <a:pt x="138951" y="700914"/>
                  <a:pt x="125765" y="707507"/>
                </a:cubicBezTo>
                <a:cubicBezTo>
                  <a:pt x="101453" y="719457"/>
                  <a:pt x="37172" y="710391"/>
                  <a:pt x="52006" y="733055"/>
                </a:cubicBezTo>
                <a:cubicBezTo>
                  <a:pt x="55303" y="737587"/>
                  <a:pt x="66016" y="739648"/>
                  <a:pt x="63132" y="744592"/>
                </a:cubicBezTo>
                <a:cubicBezTo>
                  <a:pt x="56951" y="755718"/>
                  <a:pt x="28519" y="761075"/>
                  <a:pt x="37584" y="770140"/>
                </a:cubicBezTo>
                <a:cubicBezTo>
                  <a:pt x="52006" y="784562"/>
                  <a:pt x="75081" y="779205"/>
                  <a:pt x="94036" y="787035"/>
                </a:cubicBezTo>
                <a:cubicBezTo>
                  <a:pt x="132358" y="802281"/>
                  <a:pt x="169031" y="813819"/>
                  <a:pt x="210237" y="809698"/>
                </a:cubicBezTo>
                <a:lnTo>
                  <a:pt x="210237" y="809698"/>
                </a:lnTo>
                <a:close/>
                <a:moveTo>
                  <a:pt x="996448" y="697618"/>
                </a:moveTo>
                <a:cubicBezTo>
                  <a:pt x="1006749" y="708331"/>
                  <a:pt x="939995" y="702150"/>
                  <a:pt x="954005" y="697618"/>
                </a:cubicBezTo>
                <a:cubicBezTo>
                  <a:pt x="968015" y="692673"/>
                  <a:pt x="986146" y="686904"/>
                  <a:pt x="996448" y="697618"/>
                </a:cubicBezTo>
                <a:lnTo>
                  <a:pt x="996448" y="697618"/>
                </a:lnTo>
                <a:close/>
                <a:moveTo>
                  <a:pt x="2780256" y="822060"/>
                </a:moveTo>
                <a:cubicBezTo>
                  <a:pt x="2783140" y="819175"/>
                  <a:pt x="2768718" y="822060"/>
                  <a:pt x="2768718" y="822060"/>
                </a:cubicBezTo>
                <a:cubicBezTo>
                  <a:pt x="2768718" y="822060"/>
                  <a:pt x="2777371" y="824944"/>
                  <a:pt x="2780256" y="822060"/>
                </a:cubicBezTo>
                <a:lnTo>
                  <a:pt x="2780256" y="822060"/>
                </a:lnTo>
                <a:close/>
                <a:moveTo>
                  <a:pt x="2802919" y="822060"/>
                </a:moveTo>
                <a:cubicBezTo>
                  <a:pt x="2805803" y="819175"/>
                  <a:pt x="2791793" y="822060"/>
                  <a:pt x="2791793" y="822060"/>
                </a:cubicBezTo>
                <a:cubicBezTo>
                  <a:pt x="2791793" y="822060"/>
                  <a:pt x="2800446" y="824944"/>
                  <a:pt x="2802919" y="822060"/>
                </a:cubicBezTo>
                <a:lnTo>
                  <a:pt x="2802919" y="822060"/>
                </a:lnTo>
                <a:close/>
                <a:moveTo>
                  <a:pt x="4252958" y="822060"/>
                </a:moveTo>
                <a:cubicBezTo>
                  <a:pt x="4257079" y="817939"/>
                  <a:pt x="4231119" y="818763"/>
                  <a:pt x="4236064" y="822060"/>
                </a:cubicBezTo>
                <a:cubicBezTo>
                  <a:pt x="4241008" y="825356"/>
                  <a:pt x="4248837" y="826180"/>
                  <a:pt x="4252958" y="822060"/>
                </a:cubicBezTo>
                <a:lnTo>
                  <a:pt x="4252958" y="822060"/>
                </a:lnTo>
                <a:close/>
                <a:moveTo>
                  <a:pt x="2446487" y="827829"/>
                </a:moveTo>
                <a:cubicBezTo>
                  <a:pt x="2450608" y="823708"/>
                  <a:pt x="2424648" y="824532"/>
                  <a:pt x="2429592" y="827829"/>
                </a:cubicBezTo>
                <a:cubicBezTo>
                  <a:pt x="2434537" y="831125"/>
                  <a:pt x="2442366" y="831949"/>
                  <a:pt x="2446487" y="827829"/>
                </a:cubicBezTo>
                <a:lnTo>
                  <a:pt x="2446487" y="827829"/>
                </a:lnTo>
                <a:close/>
                <a:moveTo>
                  <a:pt x="2469150" y="827829"/>
                </a:moveTo>
                <a:cubicBezTo>
                  <a:pt x="2472035" y="824944"/>
                  <a:pt x="2457612" y="827829"/>
                  <a:pt x="2457612" y="827829"/>
                </a:cubicBezTo>
                <a:cubicBezTo>
                  <a:pt x="2457612" y="827829"/>
                  <a:pt x="2466266" y="830713"/>
                  <a:pt x="2469150" y="827829"/>
                </a:cubicBezTo>
                <a:lnTo>
                  <a:pt x="2469150" y="827829"/>
                </a:lnTo>
                <a:close/>
                <a:moveTo>
                  <a:pt x="2644688" y="827829"/>
                </a:moveTo>
                <a:cubicBezTo>
                  <a:pt x="2666527" y="805989"/>
                  <a:pt x="2587411" y="818763"/>
                  <a:pt x="2556919" y="822060"/>
                </a:cubicBezTo>
                <a:cubicBezTo>
                  <a:pt x="2549914" y="822884"/>
                  <a:pt x="2530547" y="824532"/>
                  <a:pt x="2537140" y="827829"/>
                </a:cubicBezTo>
                <a:cubicBezTo>
                  <a:pt x="2563512" y="841014"/>
                  <a:pt x="2592356" y="831125"/>
                  <a:pt x="2622024" y="827829"/>
                </a:cubicBezTo>
                <a:cubicBezTo>
                  <a:pt x="2629854" y="827004"/>
                  <a:pt x="2638919" y="833597"/>
                  <a:pt x="2644688" y="827829"/>
                </a:cubicBezTo>
                <a:lnTo>
                  <a:pt x="2644688" y="827829"/>
                </a:lnTo>
                <a:close/>
                <a:moveTo>
                  <a:pt x="2746467" y="827829"/>
                </a:moveTo>
                <a:cubicBezTo>
                  <a:pt x="2750587" y="824944"/>
                  <a:pt x="2742758" y="817939"/>
                  <a:pt x="2737813" y="816703"/>
                </a:cubicBezTo>
                <a:cubicBezTo>
                  <a:pt x="2716798" y="809698"/>
                  <a:pt x="2657050" y="815467"/>
                  <a:pt x="2675592" y="827829"/>
                </a:cubicBezTo>
                <a:cubicBezTo>
                  <a:pt x="2692899" y="839366"/>
                  <a:pt x="2715150" y="833597"/>
                  <a:pt x="2734929" y="827829"/>
                </a:cubicBezTo>
                <a:cubicBezTo>
                  <a:pt x="2738637" y="826592"/>
                  <a:pt x="2743170" y="829889"/>
                  <a:pt x="2746467" y="827829"/>
                </a:cubicBezTo>
                <a:lnTo>
                  <a:pt x="2746467" y="827829"/>
                </a:lnTo>
                <a:close/>
                <a:moveTo>
                  <a:pt x="2412286" y="833597"/>
                </a:moveTo>
                <a:cubicBezTo>
                  <a:pt x="2416406" y="830713"/>
                  <a:pt x="2408577" y="823708"/>
                  <a:pt x="2403633" y="822060"/>
                </a:cubicBezTo>
                <a:cubicBezTo>
                  <a:pt x="2374376" y="812170"/>
                  <a:pt x="2345120" y="815055"/>
                  <a:pt x="2315864" y="824944"/>
                </a:cubicBezTo>
                <a:cubicBezTo>
                  <a:pt x="2310919" y="826592"/>
                  <a:pt x="2299381" y="823296"/>
                  <a:pt x="2301854" y="827829"/>
                </a:cubicBezTo>
                <a:cubicBezTo>
                  <a:pt x="2313804" y="851728"/>
                  <a:pt x="2351301" y="833597"/>
                  <a:pt x="2378497" y="833597"/>
                </a:cubicBezTo>
                <a:cubicBezTo>
                  <a:pt x="2390447" y="833597"/>
                  <a:pt x="2402396" y="840190"/>
                  <a:pt x="2412286" y="833597"/>
                </a:cubicBezTo>
                <a:lnTo>
                  <a:pt x="2412286" y="833597"/>
                </a:lnTo>
                <a:close/>
                <a:moveTo>
                  <a:pt x="3488175" y="833597"/>
                </a:moveTo>
                <a:cubicBezTo>
                  <a:pt x="3504245" y="817527"/>
                  <a:pt x="3401230" y="826180"/>
                  <a:pt x="3423069" y="833597"/>
                </a:cubicBezTo>
                <a:cubicBezTo>
                  <a:pt x="3425129" y="834422"/>
                  <a:pt x="3427190" y="834834"/>
                  <a:pt x="3428838" y="835246"/>
                </a:cubicBezTo>
                <a:cubicBezTo>
                  <a:pt x="3416888" y="834422"/>
                  <a:pt x="3403290" y="834422"/>
                  <a:pt x="3394637" y="833597"/>
                </a:cubicBezTo>
                <a:cubicBezTo>
                  <a:pt x="3383099" y="832361"/>
                  <a:pt x="3353843" y="838542"/>
                  <a:pt x="3363320" y="844723"/>
                </a:cubicBezTo>
                <a:cubicBezTo>
                  <a:pt x="3381451" y="857085"/>
                  <a:pt x="3403702" y="848020"/>
                  <a:pt x="3425541" y="850492"/>
                </a:cubicBezTo>
                <a:cubicBezTo>
                  <a:pt x="3435431" y="851316"/>
                  <a:pt x="3448205" y="858733"/>
                  <a:pt x="3453974" y="850492"/>
                </a:cubicBezTo>
                <a:cubicBezTo>
                  <a:pt x="3457270" y="845135"/>
                  <a:pt x="3455622" y="841839"/>
                  <a:pt x="3451089" y="839366"/>
                </a:cubicBezTo>
                <a:cubicBezTo>
                  <a:pt x="3462627" y="840190"/>
                  <a:pt x="3474164" y="838542"/>
                  <a:pt x="3485290" y="833185"/>
                </a:cubicBezTo>
                <a:cubicBezTo>
                  <a:pt x="3486114" y="832773"/>
                  <a:pt x="3487350" y="834009"/>
                  <a:pt x="3488175" y="833185"/>
                </a:cubicBezTo>
                <a:lnTo>
                  <a:pt x="3488175" y="833185"/>
                </a:lnTo>
                <a:close/>
                <a:moveTo>
                  <a:pt x="3516607" y="833597"/>
                </a:moveTo>
                <a:cubicBezTo>
                  <a:pt x="3519491" y="830713"/>
                  <a:pt x="3505069" y="833597"/>
                  <a:pt x="3505069" y="833597"/>
                </a:cubicBezTo>
                <a:cubicBezTo>
                  <a:pt x="3505069" y="833597"/>
                  <a:pt x="3513722" y="836482"/>
                  <a:pt x="3516607" y="833597"/>
                </a:cubicBezTo>
                <a:lnTo>
                  <a:pt x="3516607" y="833597"/>
                </a:lnTo>
                <a:close/>
                <a:moveTo>
                  <a:pt x="4105440" y="833597"/>
                </a:moveTo>
                <a:cubicBezTo>
                  <a:pt x="4114094" y="832773"/>
                  <a:pt x="4135933" y="826180"/>
                  <a:pt x="4128104" y="822060"/>
                </a:cubicBezTo>
                <a:cubicBezTo>
                  <a:pt x="4109561" y="812582"/>
                  <a:pt x="4088134" y="814231"/>
                  <a:pt x="4068767" y="822060"/>
                </a:cubicBezTo>
                <a:cubicBezTo>
                  <a:pt x="4065059" y="823708"/>
                  <a:pt x="4057229" y="827417"/>
                  <a:pt x="4060526" y="830713"/>
                </a:cubicBezTo>
                <a:cubicBezTo>
                  <a:pt x="4068767" y="838954"/>
                  <a:pt x="4082777" y="831949"/>
                  <a:pt x="4094315" y="830713"/>
                </a:cubicBezTo>
                <a:cubicBezTo>
                  <a:pt x="4098435" y="830713"/>
                  <a:pt x="4101732" y="834009"/>
                  <a:pt x="4105852" y="833597"/>
                </a:cubicBezTo>
                <a:lnTo>
                  <a:pt x="4105852" y="833597"/>
                </a:lnTo>
                <a:close/>
                <a:moveTo>
                  <a:pt x="2887803" y="839366"/>
                </a:moveTo>
                <a:cubicBezTo>
                  <a:pt x="2896044" y="831125"/>
                  <a:pt x="2868024" y="825356"/>
                  <a:pt x="2856487" y="828241"/>
                </a:cubicBezTo>
                <a:cubicBezTo>
                  <a:pt x="2852778" y="829065"/>
                  <a:pt x="2852778" y="837718"/>
                  <a:pt x="2856487" y="839366"/>
                </a:cubicBezTo>
                <a:cubicBezTo>
                  <a:pt x="2866376" y="844311"/>
                  <a:pt x="2879974" y="847195"/>
                  <a:pt x="2887803" y="839366"/>
                </a:cubicBezTo>
                <a:lnTo>
                  <a:pt x="2887803" y="839366"/>
                </a:lnTo>
                <a:close/>
                <a:moveTo>
                  <a:pt x="2921592" y="839366"/>
                </a:moveTo>
                <a:cubicBezTo>
                  <a:pt x="2927773" y="833185"/>
                  <a:pt x="2892336" y="831537"/>
                  <a:pt x="2896044" y="839366"/>
                </a:cubicBezTo>
                <a:cubicBezTo>
                  <a:pt x="2900165" y="847195"/>
                  <a:pt x="2914999" y="845547"/>
                  <a:pt x="2921592" y="839366"/>
                </a:cubicBezTo>
                <a:lnTo>
                  <a:pt x="2921592" y="839366"/>
                </a:lnTo>
                <a:close/>
                <a:moveTo>
                  <a:pt x="3029140" y="839366"/>
                </a:moveTo>
                <a:cubicBezTo>
                  <a:pt x="3035321" y="833185"/>
                  <a:pt x="2999471" y="831537"/>
                  <a:pt x="3003592" y="839366"/>
                </a:cubicBezTo>
                <a:cubicBezTo>
                  <a:pt x="3007712" y="847195"/>
                  <a:pt x="3022547" y="845547"/>
                  <a:pt x="3029140" y="839366"/>
                </a:cubicBezTo>
                <a:lnTo>
                  <a:pt x="3029140" y="839366"/>
                </a:lnTo>
                <a:close/>
                <a:moveTo>
                  <a:pt x="3991712" y="839366"/>
                </a:moveTo>
                <a:cubicBezTo>
                  <a:pt x="3997069" y="838130"/>
                  <a:pt x="4008194" y="830713"/>
                  <a:pt x="4002837" y="828241"/>
                </a:cubicBezTo>
                <a:cubicBezTo>
                  <a:pt x="3984295" y="818763"/>
                  <a:pt x="3925782" y="822472"/>
                  <a:pt x="3943501" y="834009"/>
                </a:cubicBezTo>
                <a:cubicBezTo>
                  <a:pt x="3957511" y="843487"/>
                  <a:pt x="3975230" y="843075"/>
                  <a:pt x="3991712" y="839778"/>
                </a:cubicBezTo>
                <a:lnTo>
                  <a:pt x="3991712" y="839778"/>
                </a:lnTo>
                <a:close/>
                <a:moveTo>
                  <a:pt x="1771533" y="845135"/>
                </a:moveTo>
                <a:cubicBezTo>
                  <a:pt x="1779362" y="842251"/>
                  <a:pt x="1762467" y="831125"/>
                  <a:pt x="1754638" y="828241"/>
                </a:cubicBezTo>
                <a:cubicBezTo>
                  <a:pt x="1724558" y="817527"/>
                  <a:pt x="1694889" y="821236"/>
                  <a:pt x="1663985" y="828241"/>
                </a:cubicBezTo>
                <a:cubicBezTo>
                  <a:pt x="1656156" y="829889"/>
                  <a:pt x="1639261" y="833185"/>
                  <a:pt x="1644206" y="839778"/>
                </a:cubicBezTo>
                <a:cubicBezTo>
                  <a:pt x="1657392" y="856261"/>
                  <a:pt x="1682940" y="835246"/>
                  <a:pt x="1703543" y="834009"/>
                </a:cubicBezTo>
                <a:cubicBezTo>
                  <a:pt x="1724558" y="832773"/>
                  <a:pt x="1742276" y="843075"/>
                  <a:pt x="1762879" y="839778"/>
                </a:cubicBezTo>
                <a:cubicBezTo>
                  <a:pt x="1766588" y="839366"/>
                  <a:pt x="1767824" y="846783"/>
                  <a:pt x="1771533" y="845547"/>
                </a:cubicBezTo>
                <a:lnTo>
                  <a:pt x="1771533" y="845547"/>
                </a:lnTo>
                <a:close/>
                <a:moveTo>
                  <a:pt x="1890618" y="850904"/>
                </a:moveTo>
                <a:cubicBezTo>
                  <a:pt x="1898447" y="839366"/>
                  <a:pt x="1841171" y="838130"/>
                  <a:pt x="1851060" y="848020"/>
                </a:cubicBezTo>
                <a:cubicBezTo>
                  <a:pt x="1860125" y="857085"/>
                  <a:pt x="1877432" y="858733"/>
                  <a:pt x="1887733" y="850904"/>
                </a:cubicBezTo>
                <a:cubicBezTo>
                  <a:pt x="1888558" y="850492"/>
                  <a:pt x="1889794" y="851728"/>
                  <a:pt x="1890618" y="850904"/>
                </a:cubicBezTo>
                <a:lnTo>
                  <a:pt x="1890618" y="850904"/>
                </a:lnTo>
                <a:close/>
                <a:moveTo>
                  <a:pt x="1947070" y="850904"/>
                </a:moveTo>
                <a:cubicBezTo>
                  <a:pt x="1950779" y="849256"/>
                  <a:pt x="1943774" y="841839"/>
                  <a:pt x="1947070" y="839366"/>
                </a:cubicBezTo>
                <a:cubicBezTo>
                  <a:pt x="1949130" y="837718"/>
                  <a:pt x="1938417" y="833597"/>
                  <a:pt x="1941301" y="833597"/>
                </a:cubicBezTo>
                <a:cubicBezTo>
                  <a:pt x="1957372" y="833597"/>
                  <a:pt x="1970557" y="840190"/>
                  <a:pt x="1986628" y="839366"/>
                </a:cubicBezTo>
                <a:cubicBezTo>
                  <a:pt x="2043080" y="836070"/>
                  <a:pt x="2091703" y="828241"/>
                  <a:pt x="2148155" y="833597"/>
                </a:cubicBezTo>
                <a:cubicBezTo>
                  <a:pt x="2174939" y="836070"/>
                  <a:pt x="2198015" y="833597"/>
                  <a:pt x="2224799" y="833597"/>
                </a:cubicBezTo>
                <a:cubicBezTo>
                  <a:pt x="2237160" y="833597"/>
                  <a:pt x="2269301" y="829065"/>
                  <a:pt x="2258588" y="822060"/>
                </a:cubicBezTo>
                <a:cubicBezTo>
                  <a:pt x="2236336" y="807226"/>
                  <a:pt x="2208728" y="822060"/>
                  <a:pt x="2181944" y="822060"/>
                </a:cubicBezTo>
                <a:cubicBezTo>
                  <a:pt x="2091703" y="822060"/>
                  <a:pt x="2013412" y="808874"/>
                  <a:pt x="1924407" y="822060"/>
                </a:cubicBezTo>
                <a:cubicBezTo>
                  <a:pt x="1913281" y="823708"/>
                  <a:pt x="1886085" y="831125"/>
                  <a:pt x="1895975" y="836482"/>
                </a:cubicBezTo>
                <a:cubicBezTo>
                  <a:pt x="1904628" y="841014"/>
                  <a:pt x="1914517" y="837306"/>
                  <a:pt x="1924407" y="839366"/>
                </a:cubicBezTo>
                <a:cubicBezTo>
                  <a:pt x="1933060" y="841427"/>
                  <a:pt x="1939241" y="854612"/>
                  <a:pt x="1947070" y="850904"/>
                </a:cubicBezTo>
                <a:lnTo>
                  <a:pt x="1947070" y="850904"/>
                </a:lnTo>
                <a:close/>
                <a:moveTo>
                  <a:pt x="2456788" y="850904"/>
                </a:moveTo>
                <a:cubicBezTo>
                  <a:pt x="2460909" y="849668"/>
                  <a:pt x="2465442" y="842663"/>
                  <a:pt x="2462557" y="839366"/>
                </a:cubicBezTo>
                <a:cubicBezTo>
                  <a:pt x="2454728" y="831537"/>
                  <a:pt x="2425472" y="835658"/>
                  <a:pt x="2431241" y="845135"/>
                </a:cubicBezTo>
                <a:cubicBezTo>
                  <a:pt x="2436185" y="852964"/>
                  <a:pt x="2448135" y="853376"/>
                  <a:pt x="2456788" y="850904"/>
                </a:cubicBezTo>
                <a:lnTo>
                  <a:pt x="2456788" y="850904"/>
                </a:lnTo>
                <a:close/>
                <a:moveTo>
                  <a:pt x="2603894" y="850904"/>
                </a:moveTo>
                <a:cubicBezTo>
                  <a:pt x="2608426" y="850080"/>
                  <a:pt x="2612135" y="843075"/>
                  <a:pt x="2609663" y="839366"/>
                </a:cubicBezTo>
                <a:cubicBezTo>
                  <a:pt x="2603482" y="831537"/>
                  <a:pt x="2575874" y="836482"/>
                  <a:pt x="2581230" y="845135"/>
                </a:cubicBezTo>
                <a:cubicBezTo>
                  <a:pt x="2585763" y="852140"/>
                  <a:pt x="2596065" y="852552"/>
                  <a:pt x="2603894" y="850904"/>
                </a:cubicBezTo>
                <a:lnTo>
                  <a:pt x="2603894" y="850904"/>
                </a:lnTo>
                <a:close/>
                <a:moveTo>
                  <a:pt x="2796326" y="850904"/>
                </a:moveTo>
                <a:cubicBezTo>
                  <a:pt x="2808688" y="848432"/>
                  <a:pt x="2838768" y="839366"/>
                  <a:pt x="2827642" y="834009"/>
                </a:cubicBezTo>
                <a:cubicBezTo>
                  <a:pt x="2800034" y="820411"/>
                  <a:pt x="2770778" y="834009"/>
                  <a:pt x="2739873" y="834009"/>
                </a:cubicBezTo>
                <a:cubicBezTo>
                  <a:pt x="2728336" y="834009"/>
                  <a:pt x="2700728" y="836894"/>
                  <a:pt x="2708557" y="845135"/>
                </a:cubicBezTo>
                <a:cubicBezTo>
                  <a:pt x="2721743" y="858321"/>
                  <a:pt x="2743582" y="845959"/>
                  <a:pt x="2762537" y="848020"/>
                </a:cubicBezTo>
                <a:cubicBezTo>
                  <a:pt x="2774487" y="849256"/>
                  <a:pt x="2784788" y="853376"/>
                  <a:pt x="2796326" y="850904"/>
                </a:cubicBezTo>
                <a:lnTo>
                  <a:pt x="2796326" y="850904"/>
                </a:lnTo>
                <a:close/>
                <a:moveTo>
                  <a:pt x="191282" y="873567"/>
                </a:moveTo>
                <a:cubicBezTo>
                  <a:pt x="197875" y="876864"/>
                  <a:pt x="214770" y="865326"/>
                  <a:pt x="208177" y="862030"/>
                </a:cubicBezTo>
                <a:cubicBezTo>
                  <a:pt x="201996" y="858733"/>
                  <a:pt x="184689" y="870271"/>
                  <a:pt x="191282" y="873567"/>
                </a:cubicBezTo>
                <a:lnTo>
                  <a:pt x="191282" y="873567"/>
                </a:lnTo>
                <a:close/>
              </a:path>
            </a:pathLst>
          </a:custGeom>
          <a:gradFill>
            <a:gsLst>
              <a:gs pos="0">
                <a:schemeClr val="tx2">
                  <a:lumMod val="10000"/>
                  <a:lumOff val="90000"/>
                  <a:alpha val="60000"/>
                </a:schemeClr>
              </a:gs>
              <a:gs pos="100000">
                <a:schemeClr val="tx2">
                  <a:lumMod val="10000"/>
                  <a:lumOff val="90000"/>
                  <a:alpha val="0"/>
                </a:schemeClr>
              </a:gs>
            </a:gsLst>
            <a:lin ang="0" scaled="1"/>
          </a:gradFill>
          <a:ln w="41148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zh-CN" altLang="en-US">
              <a:solidFill>
                <a:schemeClr val="tx2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 cstate="print">
            <a:alphaModFix amt="24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734171" y="1733027"/>
            <a:ext cx="7861300" cy="2910016"/>
          </a:xfrm>
          <a:prstGeom prst="rect">
            <a:avLst/>
          </a:prstGeom>
        </p:spPr>
      </p:pic>
      <p:sp>
        <p:nvSpPr>
          <p:cNvPr id="11" name="椭圆 10"/>
          <p:cNvSpPr/>
          <p:nvPr userDrawn="1">
            <p:custDataLst>
              <p:tags r:id="rId8"/>
            </p:custDataLst>
          </p:nvPr>
        </p:nvSpPr>
        <p:spPr>
          <a:xfrm>
            <a:off x="10005271" y="1596502"/>
            <a:ext cx="1111041" cy="1111041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6772534" y="2185965"/>
            <a:ext cx="892287" cy="5659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348042" y="2520340"/>
            <a:ext cx="475529" cy="725487"/>
          </a:xfrm>
          <a:prstGeom prst="rect">
            <a:avLst/>
          </a:prstGeom>
        </p:spPr>
      </p:pic>
      <p:cxnSp>
        <p:nvCxnSpPr>
          <p:cNvPr id="16" name="直接连接符 15"/>
          <p:cNvCxnSpPr/>
          <p:nvPr userDrawn="1">
            <p:custDataLst>
              <p:tags r:id="rId13"/>
            </p:custDataLst>
          </p:nvPr>
        </p:nvCxnSpPr>
        <p:spPr>
          <a:xfrm>
            <a:off x="856992" y="905536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>
            <p:custDataLst>
              <p:tags r:id="rId14"/>
            </p:custDataLst>
          </p:nvPr>
        </p:nvCxnSpPr>
        <p:spPr>
          <a:xfrm>
            <a:off x="856992" y="958746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>
            <p:custDataLst>
              <p:tags r:id="rId15"/>
            </p:custDataLst>
          </p:nvPr>
        </p:nvCxnSpPr>
        <p:spPr>
          <a:xfrm>
            <a:off x="856992" y="1011955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r:embed="rId17" cstate="screen"/>
          <a:srcRect/>
          <a:stretch>
            <a:fillRect/>
          </a:stretch>
        </p:blipFill>
        <p:spPr>
          <a:xfrm>
            <a:off x="6191250" y="1182436"/>
            <a:ext cx="6000750" cy="5214554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18"/>
            </p:custDataLst>
          </p:nvPr>
        </p:nvSpPr>
        <p:spPr>
          <a:xfrm>
            <a:off x="847725" y="1975897"/>
            <a:ext cx="6121400" cy="2221383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22"/>
            </p:custDataLst>
          </p:nvPr>
        </p:nvSpPr>
        <p:spPr>
          <a:xfrm>
            <a:off x="1307100" y="706745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23"/>
            </p:custDataLst>
          </p:nvPr>
        </p:nvSpPr>
        <p:spPr>
          <a:xfrm>
            <a:off x="965200" y="4635925"/>
            <a:ext cx="2880000" cy="504000"/>
          </a:xfrm>
          <a:noFill/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noFill/>
        </p:spPr>
        <p:txBody>
          <a:bodyPr wrap="square">
            <a:normAutofit/>
          </a:bodyPr>
          <a:lstStyle>
            <a:lvl1pPr marL="0"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>
            <p:custDataLst>
              <p:tags r:id="rId3"/>
            </p:custDataLst>
          </p:nvPr>
        </p:nvSpPr>
        <p:spPr>
          <a:xfrm>
            <a:off x="0" y="355600"/>
            <a:ext cx="12192000" cy="6146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 cstate="screen"/>
          <a:srcRect r="22422"/>
          <a:stretch>
            <a:fillRect/>
          </a:stretch>
        </p:blipFill>
        <p:spPr>
          <a:xfrm flipH="1">
            <a:off x="0" y="3339813"/>
            <a:ext cx="6209268" cy="316258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 cstate="print">
            <a:alphaModFix amt="20000"/>
          </a:blip>
          <a:srcRect/>
          <a:stretch>
            <a:fillRect/>
          </a:stretch>
        </p:blipFill>
        <p:spPr>
          <a:xfrm>
            <a:off x="44086" y="2878861"/>
            <a:ext cx="7861300" cy="291001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 cstate="screen"/>
          <a:srcRect/>
          <a:stretch>
            <a:fillRect/>
          </a:stretch>
        </p:blipFill>
        <p:spPr>
          <a:xfrm flipH="1">
            <a:off x="3085443" y="3814866"/>
            <a:ext cx="892175" cy="5657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530356" y="3684842"/>
            <a:ext cx="475529" cy="72548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1565885" y="1331821"/>
            <a:ext cx="2880000" cy="1081088"/>
          </a:xfrm>
        </p:spPr>
        <p:txBody>
          <a:bodyPr wrap="square" anchor="b"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0" y="355600"/>
            <a:ext cx="12192000" cy="6146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图形 7"/>
          <p:cNvSpPr/>
          <p:nvPr userDrawn="1">
            <p:custDataLst>
              <p:tags r:id="rId4"/>
            </p:custDataLst>
          </p:nvPr>
        </p:nvSpPr>
        <p:spPr>
          <a:xfrm flipH="1">
            <a:off x="6784975" y="3098849"/>
            <a:ext cx="3971925" cy="300793"/>
          </a:xfrm>
          <a:custGeom>
            <a:avLst/>
            <a:gdLst>
              <a:gd name="connsiteX0" fmla="*/ 261745 w 5139298"/>
              <a:gd name="connsiteY0" fmla="*/ 871507 h 874482"/>
              <a:gd name="connsiteX1" fmla="*/ 329735 w 5139298"/>
              <a:gd name="connsiteY1" fmla="*/ 859969 h 874482"/>
              <a:gd name="connsiteX2" fmla="*/ 513925 w 5139298"/>
              <a:gd name="connsiteY2" fmla="*/ 843075 h 874482"/>
              <a:gd name="connsiteX3" fmla="*/ 542357 w 5139298"/>
              <a:gd name="connsiteY3" fmla="*/ 843075 h 874482"/>
              <a:gd name="connsiteX4" fmla="*/ 862528 w 5139298"/>
              <a:gd name="connsiteY4" fmla="*/ 843075 h 874482"/>
              <a:gd name="connsiteX5" fmla="*/ 1012518 w 5139298"/>
              <a:gd name="connsiteY5" fmla="*/ 854612 h 874482"/>
              <a:gd name="connsiteX6" fmla="*/ 1106056 w 5139298"/>
              <a:gd name="connsiteY6" fmla="*/ 851728 h 874482"/>
              <a:gd name="connsiteX7" fmla="*/ 1256045 w 5139298"/>
              <a:gd name="connsiteY7" fmla="*/ 854612 h 874482"/>
              <a:gd name="connsiteX8" fmla="*/ 1394910 w 5139298"/>
              <a:gd name="connsiteY8" fmla="*/ 843075 h 874482"/>
              <a:gd name="connsiteX9" fmla="*/ 1460015 w 5139298"/>
              <a:gd name="connsiteY9" fmla="*/ 843075 h 874482"/>
              <a:gd name="connsiteX10" fmla="*/ 1584457 w 5139298"/>
              <a:gd name="connsiteY10" fmla="*/ 837306 h 874482"/>
              <a:gd name="connsiteX11" fmla="*/ 1624015 w 5139298"/>
              <a:gd name="connsiteY11" fmla="*/ 826180 h 874482"/>
              <a:gd name="connsiteX12" fmla="*/ 1570035 w 5139298"/>
              <a:gd name="connsiteY12" fmla="*/ 826180 h 874482"/>
              <a:gd name="connsiteX13" fmla="*/ 918568 w 5139298"/>
              <a:gd name="connsiteY13" fmla="*/ 803517 h 874482"/>
              <a:gd name="connsiteX14" fmla="*/ 581503 w 5139298"/>
              <a:gd name="connsiteY14" fmla="*/ 797748 h 874482"/>
              <a:gd name="connsiteX15" fmla="*/ 462418 w 5139298"/>
              <a:gd name="connsiteY15" fmla="*/ 803517 h 874482"/>
              <a:gd name="connsiteX16" fmla="*/ 196227 w 5139298"/>
              <a:gd name="connsiteY16" fmla="*/ 815055 h 874482"/>
              <a:gd name="connsiteX17" fmla="*/ 122468 w 5139298"/>
              <a:gd name="connsiteY17" fmla="*/ 831949 h 874482"/>
              <a:gd name="connsiteX18" fmla="*/ 145132 w 5139298"/>
              <a:gd name="connsiteY18" fmla="*/ 837718 h 874482"/>
              <a:gd name="connsiteX19" fmla="*/ 326438 w 5139298"/>
              <a:gd name="connsiteY19" fmla="*/ 826592 h 874482"/>
              <a:gd name="connsiteX20" fmla="*/ 465302 w 5139298"/>
              <a:gd name="connsiteY20" fmla="*/ 820824 h 874482"/>
              <a:gd name="connsiteX21" fmla="*/ 405966 w 5139298"/>
              <a:gd name="connsiteY21" fmla="*/ 832361 h 874482"/>
              <a:gd name="connsiteX22" fmla="*/ 261745 w 5139298"/>
              <a:gd name="connsiteY22" fmla="*/ 849256 h 874482"/>
              <a:gd name="connsiteX23" fmla="*/ 236197 w 5139298"/>
              <a:gd name="connsiteY23" fmla="*/ 871919 h 874482"/>
              <a:gd name="connsiteX24" fmla="*/ 261745 w 5139298"/>
              <a:gd name="connsiteY24" fmla="*/ 871919 h 874482"/>
              <a:gd name="connsiteX25" fmla="*/ 261745 w 5139298"/>
              <a:gd name="connsiteY25" fmla="*/ 871919 h 874482"/>
              <a:gd name="connsiteX26" fmla="*/ 3914657 w 5139298"/>
              <a:gd name="connsiteY26" fmla="*/ 28020 h 874482"/>
              <a:gd name="connsiteX27" fmla="*/ 3897762 w 5139298"/>
              <a:gd name="connsiteY27" fmla="*/ 28020 h 874482"/>
              <a:gd name="connsiteX28" fmla="*/ 3914657 w 5139298"/>
              <a:gd name="connsiteY28" fmla="*/ 28020 h 874482"/>
              <a:gd name="connsiteX29" fmla="*/ 3914657 w 5139298"/>
              <a:gd name="connsiteY29" fmla="*/ 28020 h 874482"/>
              <a:gd name="connsiteX30" fmla="*/ 3937320 w 5139298"/>
              <a:gd name="connsiteY30" fmla="*/ 28020 h 874482"/>
              <a:gd name="connsiteX31" fmla="*/ 3920425 w 5139298"/>
              <a:gd name="connsiteY31" fmla="*/ 25136 h 874482"/>
              <a:gd name="connsiteX32" fmla="*/ 3937320 w 5139298"/>
              <a:gd name="connsiteY32" fmla="*/ 28020 h 874482"/>
              <a:gd name="connsiteX33" fmla="*/ 3937320 w 5139298"/>
              <a:gd name="connsiteY33" fmla="*/ 28020 h 874482"/>
              <a:gd name="connsiteX34" fmla="*/ 2181944 w 5139298"/>
              <a:gd name="connsiteY34" fmla="*/ 645286 h 874482"/>
              <a:gd name="connsiteX35" fmla="*/ 2128377 w 5139298"/>
              <a:gd name="connsiteY35" fmla="*/ 645286 h 874482"/>
              <a:gd name="connsiteX36" fmla="*/ 2179472 w 5139298"/>
              <a:gd name="connsiteY36" fmla="*/ 645286 h 874482"/>
              <a:gd name="connsiteX37" fmla="*/ 2182356 w 5139298"/>
              <a:gd name="connsiteY37" fmla="*/ 645286 h 874482"/>
              <a:gd name="connsiteX38" fmla="*/ 2182356 w 5139298"/>
              <a:gd name="connsiteY38" fmla="*/ 645286 h 874482"/>
              <a:gd name="connsiteX39" fmla="*/ 1961080 w 5139298"/>
              <a:gd name="connsiteY39" fmla="*/ 651055 h 874482"/>
              <a:gd name="connsiteX40" fmla="*/ 1867542 w 5139298"/>
              <a:gd name="connsiteY40" fmla="*/ 645286 h 874482"/>
              <a:gd name="connsiteX41" fmla="*/ 1841995 w 5139298"/>
              <a:gd name="connsiteY41" fmla="*/ 651055 h 874482"/>
              <a:gd name="connsiteX42" fmla="*/ 1932648 w 5139298"/>
              <a:gd name="connsiteY42" fmla="*/ 651055 h 874482"/>
              <a:gd name="connsiteX43" fmla="*/ 1961080 w 5139298"/>
              <a:gd name="connsiteY43" fmla="*/ 651055 h 874482"/>
              <a:gd name="connsiteX44" fmla="*/ 1961080 w 5139298"/>
              <a:gd name="connsiteY44" fmla="*/ 651055 h 874482"/>
              <a:gd name="connsiteX45" fmla="*/ 2017532 w 5139298"/>
              <a:gd name="connsiteY45" fmla="*/ 651055 h 874482"/>
              <a:gd name="connsiteX46" fmla="*/ 1975090 w 5139298"/>
              <a:gd name="connsiteY46" fmla="*/ 651055 h 874482"/>
              <a:gd name="connsiteX47" fmla="*/ 2017532 w 5139298"/>
              <a:gd name="connsiteY47" fmla="*/ 651055 h 874482"/>
              <a:gd name="connsiteX48" fmla="*/ 2017532 w 5139298"/>
              <a:gd name="connsiteY48" fmla="*/ 651055 h 874482"/>
              <a:gd name="connsiteX49" fmla="*/ 2045965 w 5139298"/>
              <a:gd name="connsiteY49" fmla="*/ 651055 h 874482"/>
              <a:gd name="connsiteX50" fmla="*/ 2043080 w 5139298"/>
              <a:gd name="connsiteY50" fmla="*/ 639929 h 874482"/>
              <a:gd name="connsiteX51" fmla="*/ 2043080 w 5139298"/>
              <a:gd name="connsiteY51" fmla="*/ 651055 h 874482"/>
              <a:gd name="connsiteX52" fmla="*/ 2045965 w 5139298"/>
              <a:gd name="connsiteY52" fmla="*/ 651055 h 874482"/>
              <a:gd name="connsiteX53" fmla="*/ 2045965 w 5139298"/>
              <a:gd name="connsiteY53" fmla="*/ 651055 h 874482"/>
              <a:gd name="connsiteX54" fmla="*/ 2108186 w 5139298"/>
              <a:gd name="connsiteY54" fmla="*/ 651055 h 874482"/>
              <a:gd name="connsiteX55" fmla="*/ 2099532 w 5139298"/>
              <a:gd name="connsiteY55" fmla="*/ 639929 h 874482"/>
              <a:gd name="connsiteX56" fmla="*/ 2073985 w 5139298"/>
              <a:gd name="connsiteY56" fmla="*/ 648582 h 874482"/>
              <a:gd name="connsiteX57" fmla="*/ 2102417 w 5139298"/>
              <a:gd name="connsiteY57" fmla="*/ 648582 h 874482"/>
              <a:gd name="connsiteX58" fmla="*/ 2108186 w 5139298"/>
              <a:gd name="connsiteY58" fmla="*/ 651467 h 874482"/>
              <a:gd name="connsiteX59" fmla="*/ 2108186 w 5139298"/>
              <a:gd name="connsiteY59" fmla="*/ 651467 h 874482"/>
              <a:gd name="connsiteX60" fmla="*/ 2244165 w 5139298"/>
              <a:gd name="connsiteY60" fmla="*/ 651055 h 874482"/>
              <a:gd name="connsiteX61" fmla="*/ 2235512 w 5139298"/>
              <a:gd name="connsiteY61" fmla="*/ 639929 h 874482"/>
              <a:gd name="connsiteX62" fmla="*/ 2195954 w 5139298"/>
              <a:gd name="connsiteY62" fmla="*/ 645698 h 874482"/>
              <a:gd name="connsiteX63" fmla="*/ 2238397 w 5139298"/>
              <a:gd name="connsiteY63" fmla="*/ 651467 h 874482"/>
              <a:gd name="connsiteX64" fmla="*/ 2244165 w 5139298"/>
              <a:gd name="connsiteY64" fmla="*/ 651467 h 874482"/>
              <a:gd name="connsiteX65" fmla="*/ 2244165 w 5139298"/>
              <a:gd name="connsiteY65" fmla="*/ 651467 h 874482"/>
              <a:gd name="connsiteX66" fmla="*/ 2413934 w 5139298"/>
              <a:gd name="connsiteY66" fmla="*/ 651055 h 874482"/>
              <a:gd name="connsiteX67" fmla="*/ 2397040 w 5139298"/>
              <a:gd name="connsiteY67" fmla="*/ 645286 h 874482"/>
              <a:gd name="connsiteX68" fmla="*/ 2413934 w 5139298"/>
              <a:gd name="connsiteY68" fmla="*/ 651055 h 874482"/>
              <a:gd name="connsiteX69" fmla="*/ 2413934 w 5139298"/>
              <a:gd name="connsiteY69" fmla="*/ 651055 h 874482"/>
              <a:gd name="connsiteX70" fmla="*/ 1547372 w 5139298"/>
              <a:gd name="connsiteY70" fmla="*/ 656824 h 874482"/>
              <a:gd name="connsiteX71" fmla="*/ 1643794 w 5139298"/>
              <a:gd name="connsiteY71" fmla="*/ 645698 h 874482"/>
              <a:gd name="connsiteX72" fmla="*/ 1465372 w 5139298"/>
              <a:gd name="connsiteY72" fmla="*/ 645698 h 874482"/>
              <a:gd name="connsiteX73" fmla="*/ 1368950 w 5139298"/>
              <a:gd name="connsiteY73" fmla="*/ 645698 h 874482"/>
              <a:gd name="connsiteX74" fmla="*/ 1368950 w 5139298"/>
              <a:gd name="connsiteY74" fmla="*/ 656824 h 874482"/>
              <a:gd name="connsiteX75" fmla="*/ 1482266 w 5139298"/>
              <a:gd name="connsiteY75" fmla="*/ 651055 h 874482"/>
              <a:gd name="connsiteX76" fmla="*/ 1547372 w 5139298"/>
              <a:gd name="connsiteY76" fmla="*/ 656824 h 874482"/>
              <a:gd name="connsiteX77" fmla="*/ 1547372 w 5139298"/>
              <a:gd name="connsiteY77" fmla="*/ 656824 h 874482"/>
              <a:gd name="connsiteX78" fmla="*/ 1762467 w 5139298"/>
              <a:gd name="connsiteY78" fmla="*/ 656824 h 874482"/>
              <a:gd name="connsiteX79" fmla="*/ 1810678 w 5139298"/>
              <a:gd name="connsiteY79" fmla="*/ 645698 h 874482"/>
              <a:gd name="connsiteX80" fmla="*/ 1706015 w 5139298"/>
              <a:gd name="connsiteY80" fmla="*/ 645698 h 874482"/>
              <a:gd name="connsiteX81" fmla="*/ 1694889 w 5139298"/>
              <a:gd name="connsiteY81" fmla="*/ 651467 h 874482"/>
              <a:gd name="connsiteX82" fmla="*/ 1748457 w 5139298"/>
              <a:gd name="connsiteY82" fmla="*/ 651467 h 874482"/>
              <a:gd name="connsiteX83" fmla="*/ 1762467 w 5139298"/>
              <a:gd name="connsiteY83" fmla="*/ 657236 h 874482"/>
              <a:gd name="connsiteX84" fmla="*/ 1762467 w 5139298"/>
              <a:gd name="connsiteY84" fmla="*/ 657236 h 874482"/>
              <a:gd name="connsiteX85" fmla="*/ 4582606 w 5139298"/>
              <a:gd name="connsiteY85" fmla="*/ 656824 h 874482"/>
              <a:gd name="connsiteX86" fmla="*/ 4565712 w 5139298"/>
              <a:gd name="connsiteY86" fmla="*/ 653939 h 874482"/>
              <a:gd name="connsiteX87" fmla="*/ 4582606 w 5139298"/>
              <a:gd name="connsiteY87" fmla="*/ 656824 h 874482"/>
              <a:gd name="connsiteX88" fmla="*/ 4582606 w 5139298"/>
              <a:gd name="connsiteY88" fmla="*/ 656824 h 874482"/>
              <a:gd name="connsiteX89" fmla="*/ 4486184 w 5139298"/>
              <a:gd name="connsiteY89" fmla="*/ 662593 h 874482"/>
              <a:gd name="connsiteX90" fmla="*/ 4469289 w 5139298"/>
              <a:gd name="connsiteY90" fmla="*/ 659708 h 874482"/>
              <a:gd name="connsiteX91" fmla="*/ 4486184 w 5139298"/>
              <a:gd name="connsiteY91" fmla="*/ 662593 h 874482"/>
              <a:gd name="connsiteX92" fmla="*/ 4486184 w 5139298"/>
              <a:gd name="connsiteY92" fmla="*/ 662593 h 874482"/>
              <a:gd name="connsiteX93" fmla="*/ 4412425 w 5139298"/>
              <a:gd name="connsiteY93" fmla="*/ 673718 h 874482"/>
              <a:gd name="connsiteX94" fmla="*/ 4364214 w 5139298"/>
              <a:gd name="connsiteY94" fmla="*/ 667949 h 874482"/>
              <a:gd name="connsiteX95" fmla="*/ 4395531 w 5139298"/>
              <a:gd name="connsiteY95" fmla="*/ 670834 h 874482"/>
              <a:gd name="connsiteX96" fmla="*/ 4412425 w 5139298"/>
              <a:gd name="connsiteY96" fmla="*/ 673718 h 874482"/>
              <a:gd name="connsiteX97" fmla="*/ 4412425 w 5139298"/>
              <a:gd name="connsiteY97" fmla="*/ 673718 h 874482"/>
              <a:gd name="connsiteX98" fmla="*/ 4423963 w 5139298"/>
              <a:gd name="connsiteY98" fmla="*/ 673718 h 874482"/>
              <a:gd name="connsiteX99" fmla="*/ 4426847 w 5139298"/>
              <a:gd name="connsiteY99" fmla="*/ 656824 h 874482"/>
              <a:gd name="connsiteX100" fmla="*/ 4418194 w 5139298"/>
              <a:gd name="connsiteY100" fmla="*/ 670834 h 874482"/>
              <a:gd name="connsiteX101" fmla="*/ 4423963 w 5139298"/>
              <a:gd name="connsiteY101" fmla="*/ 673718 h 874482"/>
              <a:gd name="connsiteX102" fmla="*/ 4423963 w 5139298"/>
              <a:gd name="connsiteY102" fmla="*/ 673718 h 874482"/>
              <a:gd name="connsiteX103" fmla="*/ 4372868 w 5139298"/>
              <a:gd name="connsiteY103" fmla="*/ 679487 h 874482"/>
              <a:gd name="connsiteX104" fmla="*/ 4333310 w 5139298"/>
              <a:gd name="connsiteY104" fmla="*/ 679487 h 874482"/>
              <a:gd name="connsiteX105" fmla="*/ 4372868 w 5139298"/>
              <a:gd name="connsiteY105" fmla="*/ 679487 h 874482"/>
              <a:gd name="connsiteX106" fmla="*/ 4372868 w 5139298"/>
              <a:gd name="connsiteY106" fmla="*/ 679487 h 874482"/>
              <a:gd name="connsiteX107" fmla="*/ 4259551 w 5139298"/>
              <a:gd name="connsiteY107" fmla="*/ 685256 h 874482"/>
              <a:gd name="connsiteX108" fmla="*/ 4236888 w 5139298"/>
              <a:gd name="connsiteY108" fmla="*/ 685256 h 874482"/>
              <a:gd name="connsiteX109" fmla="*/ 4259551 w 5139298"/>
              <a:gd name="connsiteY109" fmla="*/ 685256 h 874482"/>
              <a:gd name="connsiteX110" fmla="*/ 4259551 w 5139298"/>
              <a:gd name="connsiteY110" fmla="*/ 685256 h 874482"/>
              <a:gd name="connsiteX111" fmla="*/ 4310646 w 5139298"/>
              <a:gd name="connsiteY111" fmla="*/ 685256 h 874482"/>
              <a:gd name="connsiteX112" fmla="*/ 4310646 w 5139298"/>
              <a:gd name="connsiteY112" fmla="*/ 662593 h 874482"/>
              <a:gd name="connsiteX113" fmla="*/ 4299521 w 5139298"/>
              <a:gd name="connsiteY113" fmla="*/ 673718 h 874482"/>
              <a:gd name="connsiteX114" fmla="*/ 4273973 w 5139298"/>
              <a:gd name="connsiteY114" fmla="*/ 673718 h 874482"/>
              <a:gd name="connsiteX115" fmla="*/ 4310646 w 5139298"/>
              <a:gd name="connsiteY115" fmla="*/ 685256 h 874482"/>
              <a:gd name="connsiteX116" fmla="*/ 4310646 w 5139298"/>
              <a:gd name="connsiteY116" fmla="*/ 685256 h 874482"/>
              <a:gd name="connsiteX117" fmla="*/ 1111000 w 5139298"/>
              <a:gd name="connsiteY117" fmla="*/ 691025 h 874482"/>
              <a:gd name="connsiteX118" fmla="*/ 1099463 w 5139298"/>
              <a:gd name="connsiteY118" fmla="*/ 691025 h 874482"/>
              <a:gd name="connsiteX119" fmla="*/ 1111000 w 5139298"/>
              <a:gd name="connsiteY119" fmla="*/ 691025 h 874482"/>
              <a:gd name="connsiteX120" fmla="*/ 1111000 w 5139298"/>
              <a:gd name="connsiteY120" fmla="*/ 691025 h 874482"/>
              <a:gd name="connsiteX121" fmla="*/ 2107774 w 5139298"/>
              <a:gd name="connsiteY121" fmla="*/ 696793 h 874482"/>
              <a:gd name="connsiteX122" fmla="*/ 2096236 w 5139298"/>
              <a:gd name="connsiteY122" fmla="*/ 696793 h 874482"/>
              <a:gd name="connsiteX123" fmla="*/ 2107774 w 5139298"/>
              <a:gd name="connsiteY123" fmla="*/ 696793 h 874482"/>
              <a:gd name="connsiteX124" fmla="*/ 2107774 w 5139298"/>
              <a:gd name="connsiteY124" fmla="*/ 696793 h 874482"/>
              <a:gd name="connsiteX125" fmla="*/ 2753472 w 5139298"/>
              <a:gd name="connsiteY125" fmla="*/ 696793 h 874482"/>
              <a:gd name="connsiteX126" fmla="*/ 2736577 w 5139298"/>
              <a:gd name="connsiteY126" fmla="*/ 693909 h 874482"/>
              <a:gd name="connsiteX127" fmla="*/ 2753472 w 5139298"/>
              <a:gd name="connsiteY127" fmla="*/ 696793 h 874482"/>
              <a:gd name="connsiteX128" fmla="*/ 2753472 w 5139298"/>
              <a:gd name="connsiteY128" fmla="*/ 696793 h 874482"/>
              <a:gd name="connsiteX129" fmla="*/ 3172536 w 5139298"/>
              <a:gd name="connsiteY129" fmla="*/ 696793 h 874482"/>
              <a:gd name="connsiteX130" fmla="*/ 3158527 w 5139298"/>
              <a:gd name="connsiteY130" fmla="*/ 691025 h 874482"/>
              <a:gd name="connsiteX131" fmla="*/ 3172536 w 5139298"/>
              <a:gd name="connsiteY131" fmla="*/ 696793 h 874482"/>
              <a:gd name="connsiteX132" fmla="*/ 3172536 w 5139298"/>
              <a:gd name="connsiteY132" fmla="*/ 696793 h 874482"/>
              <a:gd name="connsiteX133" fmla="*/ 3280084 w 5139298"/>
              <a:gd name="connsiteY133" fmla="*/ 696793 h 874482"/>
              <a:gd name="connsiteX134" fmla="*/ 3226517 w 5139298"/>
              <a:gd name="connsiteY134" fmla="*/ 696793 h 874482"/>
              <a:gd name="connsiteX135" fmla="*/ 3277612 w 5139298"/>
              <a:gd name="connsiteY135" fmla="*/ 696793 h 874482"/>
              <a:gd name="connsiteX136" fmla="*/ 3280496 w 5139298"/>
              <a:gd name="connsiteY136" fmla="*/ 696793 h 874482"/>
              <a:gd name="connsiteX137" fmla="*/ 3280496 w 5139298"/>
              <a:gd name="connsiteY137" fmla="*/ 696793 h 874482"/>
              <a:gd name="connsiteX138" fmla="*/ 4055993 w 5139298"/>
              <a:gd name="connsiteY138" fmla="*/ 696793 h 874482"/>
              <a:gd name="connsiteX139" fmla="*/ 4027561 w 5139298"/>
              <a:gd name="connsiteY139" fmla="*/ 685256 h 874482"/>
              <a:gd name="connsiteX140" fmla="*/ 3988003 w 5139298"/>
              <a:gd name="connsiteY140" fmla="*/ 693909 h 874482"/>
              <a:gd name="connsiteX141" fmla="*/ 4013551 w 5139298"/>
              <a:gd name="connsiteY141" fmla="*/ 696793 h 874482"/>
              <a:gd name="connsiteX142" fmla="*/ 4055993 w 5139298"/>
              <a:gd name="connsiteY142" fmla="*/ 696793 h 874482"/>
              <a:gd name="connsiteX143" fmla="*/ 4055993 w 5139298"/>
              <a:gd name="connsiteY143" fmla="*/ 696793 h 874482"/>
              <a:gd name="connsiteX144" fmla="*/ 4107089 w 5139298"/>
              <a:gd name="connsiteY144" fmla="*/ 696793 h 874482"/>
              <a:gd name="connsiteX145" fmla="*/ 4118214 w 5139298"/>
              <a:gd name="connsiteY145" fmla="*/ 685256 h 874482"/>
              <a:gd name="connsiteX146" fmla="*/ 4200214 w 5139298"/>
              <a:gd name="connsiteY146" fmla="*/ 685256 h 874482"/>
              <a:gd name="connsiteX147" fmla="*/ 4180435 w 5139298"/>
              <a:gd name="connsiteY147" fmla="*/ 679487 h 874482"/>
              <a:gd name="connsiteX148" fmla="*/ 4160657 w 5139298"/>
              <a:gd name="connsiteY148" fmla="*/ 679487 h 874482"/>
              <a:gd name="connsiteX149" fmla="*/ 4095551 w 5139298"/>
              <a:gd name="connsiteY149" fmla="*/ 693497 h 874482"/>
              <a:gd name="connsiteX150" fmla="*/ 4107089 w 5139298"/>
              <a:gd name="connsiteY150" fmla="*/ 696381 h 874482"/>
              <a:gd name="connsiteX151" fmla="*/ 4107089 w 5139298"/>
              <a:gd name="connsiteY151" fmla="*/ 696381 h 874482"/>
              <a:gd name="connsiteX152" fmla="*/ 1603824 w 5139298"/>
              <a:gd name="connsiteY152" fmla="*/ 702562 h 874482"/>
              <a:gd name="connsiteX153" fmla="*/ 1564266 w 5139298"/>
              <a:gd name="connsiteY153" fmla="*/ 702562 h 874482"/>
              <a:gd name="connsiteX154" fmla="*/ 1603824 w 5139298"/>
              <a:gd name="connsiteY154" fmla="*/ 702562 h 874482"/>
              <a:gd name="connsiteX155" fmla="*/ 1603824 w 5139298"/>
              <a:gd name="connsiteY155" fmla="*/ 702562 h 874482"/>
              <a:gd name="connsiteX156" fmla="*/ 1728266 w 5139298"/>
              <a:gd name="connsiteY156" fmla="*/ 702562 h 874482"/>
              <a:gd name="connsiteX157" fmla="*/ 1699834 w 5139298"/>
              <a:gd name="connsiteY157" fmla="*/ 702562 h 874482"/>
              <a:gd name="connsiteX158" fmla="*/ 1728266 w 5139298"/>
              <a:gd name="connsiteY158" fmla="*/ 702562 h 874482"/>
              <a:gd name="connsiteX159" fmla="*/ 1728266 w 5139298"/>
              <a:gd name="connsiteY159" fmla="*/ 702562 h 874482"/>
              <a:gd name="connsiteX160" fmla="*/ 2017120 w 5139298"/>
              <a:gd name="connsiteY160" fmla="*/ 702562 h 874482"/>
              <a:gd name="connsiteX161" fmla="*/ 2003110 w 5139298"/>
              <a:gd name="connsiteY161" fmla="*/ 696793 h 874482"/>
              <a:gd name="connsiteX162" fmla="*/ 2017120 w 5139298"/>
              <a:gd name="connsiteY162" fmla="*/ 702562 h 874482"/>
              <a:gd name="connsiteX163" fmla="*/ 2017120 w 5139298"/>
              <a:gd name="connsiteY163" fmla="*/ 702562 h 874482"/>
              <a:gd name="connsiteX164" fmla="*/ 2396628 w 5139298"/>
              <a:gd name="connsiteY164" fmla="*/ 702562 h 874482"/>
              <a:gd name="connsiteX165" fmla="*/ 2362839 w 5139298"/>
              <a:gd name="connsiteY165" fmla="*/ 702562 h 874482"/>
              <a:gd name="connsiteX166" fmla="*/ 2394155 w 5139298"/>
              <a:gd name="connsiteY166" fmla="*/ 702562 h 874482"/>
              <a:gd name="connsiteX167" fmla="*/ 2397040 w 5139298"/>
              <a:gd name="connsiteY167" fmla="*/ 702562 h 874482"/>
              <a:gd name="connsiteX168" fmla="*/ 2397040 w 5139298"/>
              <a:gd name="connsiteY168" fmla="*/ 702562 h 874482"/>
              <a:gd name="connsiteX169" fmla="*/ 3449853 w 5139298"/>
              <a:gd name="connsiteY169" fmla="*/ 702562 h 874482"/>
              <a:gd name="connsiteX170" fmla="*/ 3432958 w 5139298"/>
              <a:gd name="connsiteY170" fmla="*/ 702562 h 874482"/>
              <a:gd name="connsiteX171" fmla="*/ 3449853 w 5139298"/>
              <a:gd name="connsiteY171" fmla="*/ 702562 h 874482"/>
              <a:gd name="connsiteX172" fmla="*/ 3449853 w 5139298"/>
              <a:gd name="connsiteY172" fmla="*/ 702562 h 874482"/>
              <a:gd name="connsiteX173" fmla="*/ 1348759 w 5139298"/>
              <a:gd name="connsiteY173" fmla="*/ 708331 h 874482"/>
              <a:gd name="connsiteX174" fmla="*/ 1331864 w 5139298"/>
              <a:gd name="connsiteY174" fmla="*/ 702562 h 874482"/>
              <a:gd name="connsiteX175" fmla="*/ 1348759 w 5139298"/>
              <a:gd name="connsiteY175" fmla="*/ 708331 h 874482"/>
              <a:gd name="connsiteX176" fmla="*/ 1348759 w 5139298"/>
              <a:gd name="connsiteY176" fmla="*/ 708331 h 874482"/>
              <a:gd name="connsiteX177" fmla="*/ 2776135 w 5139298"/>
              <a:gd name="connsiteY177" fmla="*/ 708331 h 874482"/>
              <a:gd name="connsiteX178" fmla="*/ 2722567 w 5139298"/>
              <a:gd name="connsiteY178" fmla="*/ 708331 h 874482"/>
              <a:gd name="connsiteX179" fmla="*/ 2773662 w 5139298"/>
              <a:gd name="connsiteY179" fmla="*/ 708331 h 874482"/>
              <a:gd name="connsiteX180" fmla="*/ 2776547 w 5139298"/>
              <a:gd name="connsiteY180" fmla="*/ 708331 h 874482"/>
              <a:gd name="connsiteX181" fmla="*/ 2776547 w 5139298"/>
              <a:gd name="connsiteY181" fmla="*/ 708331 h 874482"/>
              <a:gd name="connsiteX182" fmla="*/ 2968567 w 5139298"/>
              <a:gd name="connsiteY182" fmla="*/ 708331 h 874482"/>
              <a:gd name="connsiteX183" fmla="*/ 2959914 w 5139298"/>
              <a:gd name="connsiteY183" fmla="*/ 696793 h 874482"/>
              <a:gd name="connsiteX184" fmla="*/ 2962798 w 5139298"/>
              <a:gd name="connsiteY184" fmla="*/ 685256 h 874482"/>
              <a:gd name="connsiteX185" fmla="*/ 2917472 w 5139298"/>
              <a:gd name="connsiteY185" fmla="*/ 693909 h 874482"/>
              <a:gd name="connsiteX186" fmla="*/ 2906346 w 5139298"/>
              <a:gd name="connsiteY186" fmla="*/ 699678 h 874482"/>
              <a:gd name="connsiteX187" fmla="*/ 2858135 w 5139298"/>
              <a:gd name="connsiteY187" fmla="*/ 685668 h 874482"/>
              <a:gd name="connsiteX188" fmla="*/ 2821462 w 5139298"/>
              <a:gd name="connsiteY188" fmla="*/ 702562 h 874482"/>
              <a:gd name="connsiteX189" fmla="*/ 2804567 w 5139298"/>
              <a:gd name="connsiteY189" fmla="*/ 708331 h 874482"/>
              <a:gd name="connsiteX190" fmla="*/ 2884094 w 5139298"/>
              <a:gd name="connsiteY190" fmla="*/ 708331 h 874482"/>
              <a:gd name="connsiteX191" fmla="*/ 2963210 w 5139298"/>
              <a:gd name="connsiteY191" fmla="*/ 708331 h 874482"/>
              <a:gd name="connsiteX192" fmla="*/ 2968979 w 5139298"/>
              <a:gd name="connsiteY192" fmla="*/ 708331 h 874482"/>
              <a:gd name="connsiteX193" fmla="*/ 2968979 w 5139298"/>
              <a:gd name="connsiteY193" fmla="*/ 708331 h 874482"/>
              <a:gd name="connsiteX194" fmla="*/ 3546275 w 5139298"/>
              <a:gd name="connsiteY194" fmla="*/ 708331 h 874482"/>
              <a:gd name="connsiteX195" fmla="*/ 3520727 w 5139298"/>
              <a:gd name="connsiteY195" fmla="*/ 702562 h 874482"/>
              <a:gd name="connsiteX196" fmla="*/ 3546275 w 5139298"/>
              <a:gd name="connsiteY196" fmla="*/ 708331 h 874482"/>
              <a:gd name="connsiteX197" fmla="*/ 3546275 w 5139298"/>
              <a:gd name="connsiteY197" fmla="*/ 708331 h 874482"/>
              <a:gd name="connsiteX198" fmla="*/ 3778265 w 5139298"/>
              <a:gd name="connsiteY198" fmla="*/ 708331 h 874482"/>
              <a:gd name="connsiteX199" fmla="*/ 3781149 w 5139298"/>
              <a:gd name="connsiteY199" fmla="*/ 691437 h 874482"/>
              <a:gd name="connsiteX200" fmla="*/ 3769612 w 5139298"/>
              <a:gd name="connsiteY200" fmla="*/ 708331 h 874482"/>
              <a:gd name="connsiteX201" fmla="*/ 3778265 w 5139298"/>
              <a:gd name="connsiteY201" fmla="*/ 708331 h 874482"/>
              <a:gd name="connsiteX202" fmla="*/ 3778265 w 5139298"/>
              <a:gd name="connsiteY202" fmla="*/ 708331 h 874482"/>
              <a:gd name="connsiteX203" fmla="*/ 3863149 w 5139298"/>
              <a:gd name="connsiteY203" fmla="*/ 708331 h 874482"/>
              <a:gd name="connsiteX204" fmla="*/ 3880044 w 5139298"/>
              <a:gd name="connsiteY204" fmla="*/ 699678 h 874482"/>
              <a:gd name="connsiteX205" fmla="*/ 3942265 w 5139298"/>
              <a:gd name="connsiteY205" fmla="*/ 696793 h 874482"/>
              <a:gd name="connsiteX206" fmla="*/ 3927843 w 5139298"/>
              <a:gd name="connsiteY206" fmla="*/ 685256 h 874482"/>
              <a:gd name="connsiteX207" fmla="*/ 3922074 w 5139298"/>
              <a:gd name="connsiteY207" fmla="*/ 696793 h 874482"/>
              <a:gd name="connsiteX208" fmla="*/ 3811642 w 5139298"/>
              <a:gd name="connsiteY208" fmla="*/ 691025 h 874482"/>
              <a:gd name="connsiteX209" fmla="*/ 3811642 w 5139298"/>
              <a:gd name="connsiteY209" fmla="*/ 702150 h 874482"/>
              <a:gd name="connsiteX210" fmla="*/ 3805873 w 5139298"/>
              <a:gd name="connsiteY210" fmla="*/ 707919 h 874482"/>
              <a:gd name="connsiteX211" fmla="*/ 3862325 w 5139298"/>
              <a:gd name="connsiteY211" fmla="*/ 707919 h 874482"/>
              <a:gd name="connsiteX212" fmla="*/ 3862325 w 5139298"/>
              <a:gd name="connsiteY212" fmla="*/ 707919 h 874482"/>
              <a:gd name="connsiteX213" fmla="*/ 2079341 w 5139298"/>
              <a:gd name="connsiteY213" fmla="*/ 714100 h 874482"/>
              <a:gd name="connsiteX214" fmla="*/ 2068216 w 5139298"/>
              <a:gd name="connsiteY214" fmla="*/ 702562 h 874482"/>
              <a:gd name="connsiteX215" fmla="*/ 2079341 w 5139298"/>
              <a:gd name="connsiteY215" fmla="*/ 714100 h 874482"/>
              <a:gd name="connsiteX216" fmla="*/ 2079341 w 5139298"/>
              <a:gd name="connsiteY216" fmla="*/ 714100 h 874482"/>
              <a:gd name="connsiteX217" fmla="*/ 2181120 w 5139298"/>
              <a:gd name="connsiteY217" fmla="*/ 714100 h 874482"/>
              <a:gd name="connsiteX218" fmla="*/ 2184005 w 5139298"/>
              <a:gd name="connsiteY218" fmla="*/ 702562 h 874482"/>
              <a:gd name="connsiteX219" fmla="*/ 2203784 w 5139298"/>
              <a:gd name="connsiteY219" fmla="*/ 691437 h 874482"/>
              <a:gd name="connsiteX220" fmla="*/ 2141563 w 5139298"/>
              <a:gd name="connsiteY220" fmla="*/ 691437 h 874482"/>
              <a:gd name="connsiteX221" fmla="*/ 2113130 w 5139298"/>
              <a:gd name="connsiteY221" fmla="*/ 708331 h 874482"/>
              <a:gd name="connsiteX222" fmla="*/ 2172879 w 5139298"/>
              <a:gd name="connsiteY222" fmla="*/ 714100 h 874482"/>
              <a:gd name="connsiteX223" fmla="*/ 2181532 w 5139298"/>
              <a:gd name="connsiteY223" fmla="*/ 714100 h 874482"/>
              <a:gd name="connsiteX224" fmla="*/ 2181532 w 5139298"/>
              <a:gd name="connsiteY224" fmla="*/ 714100 h 874482"/>
              <a:gd name="connsiteX225" fmla="*/ 2260236 w 5139298"/>
              <a:gd name="connsiteY225" fmla="*/ 714100 h 874482"/>
              <a:gd name="connsiteX226" fmla="*/ 2220678 w 5139298"/>
              <a:gd name="connsiteY226" fmla="*/ 714100 h 874482"/>
              <a:gd name="connsiteX227" fmla="*/ 2260236 w 5139298"/>
              <a:gd name="connsiteY227" fmla="*/ 714100 h 874482"/>
              <a:gd name="connsiteX228" fmla="*/ 2260236 w 5139298"/>
              <a:gd name="connsiteY228" fmla="*/ 714100 h 874482"/>
              <a:gd name="connsiteX229" fmla="*/ 2362015 w 5139298"/>
              <a:gd name="connsiteY229" fmla="*/ 714100 h 874482"/>
              <a:gd name="connsiteX230" fmla="*/ 2350477 w 5139298"/>
              <a:gd name="connsiteY230" fmla="*/ 714100 h 874482"/>
              <a:gd name="connsiteX231" fmla="*/ 2362015 w 5139298"/>
              <a:gd name="connsiteY231" fmla="*/ 714100 h 874482"/>
              <a:gd name="connsiteX232" fmla="*/ 2362015 w 5139298"/>
              <a:gd name="connsiteY232" fmla="*/ 714100 h 874482"/>
              <a:gd name="connsiteX233" fmla="*/ 2520658 w 5139298"/>
              <a:gd name="connsiteY233" fmla="*/ 714100 h 874482"/>
              <a:gd name="connsiteX234" fmla="*/ 2520658 w 5139298"/>
              <a:gd name="connsiteY234" fmla="*/ 702562 h 874482"/>
              <a:gd name="connsiteX235" fmla="*/ 2537552 w 5139298"/>
              <a:gd name="connsiteY235" fmla="*/ 691437 h 874482"/>
              <a:gd name="connsiteX236" fmla="*/ 2497994 w 5139298"/>
              <a:gd name="connsiteY236" fmla="*/ 691437 h 874482"/>
              <a:gd name="connsiteX237" fmla="*/ 2424236 w 5139298"/>
              <a:gd name="connsiteY237" fmla="*/ 699678 h 874482"/>
              <a:gd name="connsiteX238" fmla="*/ 2424236 w 5139298"/>
              <a:gd name="connsiteY238" fmla="*/ 708331 h 874482"/>
              <a:gd name="connsiteX239" fmla="*/ 2395803 w 5139298"/>
              <a:gd name="connsiteY239" fmla="*/ 714100 h 874482"/>
              <a:gd name="connsiteX240" fmla="*/ 2489341 w 5139298"/>
              <a:gd name="connsiteY240" fmla="*/ 714100 h 874482"/>
              <a:gd name="connsiteX241" fmla="*/ 2520658 w 5139298"/>
              <a:gd name="connsiteY241" fmla="*/ 714100 h 874482"/>
              <a:gd name="connsiteX242" fmla="*/ 2520658 w 5139298"/>
              <a:gd name="connsiteY242" fmla="*/ 714100 h 874482"/>
              <a:gd name="connsiteX243" fmla="*/ 2549090 w 5139298"/>
              <a:gd name="connsiteY243" fmla="*/ 714100 h 874482"/>
              <a:gd name="connsiteX244" fmla="*/ 2532195 w 5139298"/>
              <a:gd name="connsiteY244" fmla="*/ 714100 h 874482"/>
              <a:gd name="connsiteX245" fmla="*/ 2549090 w 5139298"/>
              <a:gd name="connsiteY245" fmla="*/ 714100 h 874482"/>
              <a:gd name="connsiteX246" fmla="*/ 2549090 w 5139298"/>
              <a:gd name="connsiteY246" fmla="*/ 714100 h 874482"/>
              <a:gd name="connsiteX247" fmla="*/ 2628205 w 5139298"/>
              <a:gd name="connsiteY247" fmla="*/ 714100 h 874482"/>
              <a:gd name="connsiteX248" fmla="*/ 2611311 w 5139298"/>
              <a:gd name="connsiteY248" fmla="*/ 697206 h 874482"/>
              <a:gd name="connsiteX249" fmla="*/ 2565984 w 5139298"/>
              <a:gd name="connsiteY249" fmla="*/ 708743 h 874482"/>
              <a:gd name="connsiteX250" fmla="*/ 2619552 w 5139298"/>
              <a:gd name="connsiteY250" fmla="*/ 714512 h 874482"/>
              <a:gd name="connsiteX251" fmla="*/ 2628205 w 5139298"/>
              <a:gd name="connsiteY251" fmla="*/ 714512 h 874482"/>
              <a:gd name="connsiteX252" fmla="*/ 2628205 w 5139298"/>
              <a:gd name="connsiteY252" fmla="*/ 714512 h 874482"/>
              <a:gd name="connsiteX253" fmla="*/ 2667763 w 5139298"/>
              <a:gd name="connsiteY253" fmla="*/ 714100 h 874482"/>
              <a:gd name="connsiteX254" fmla="*/ 2636447 w 5139298"/>
              <a:gd name="connsiteY254" fmla="*/ 714100 h 874482"/>
              <a:gd name="connsiteX255" fmla="*/ 2667763 w 5139298"/>
              <a:gd name="connsiteY255" fmla="*/ 714100 h 874482"/>
              <a:gd name="connsiteX256" fmla="*/ 2667763 w 5139298"/>
              <a:gd name="connsiteY256" fmla="*/ 714100 h 874482"/>
              <a:gd name="connsiteX257" fmla="*/ 3239702 w 5139298"/>
              <a:gd name="connsiteY257" fmla="*/ 714100 h 874482"/>
              <a:gd name="connsiteX258" fmla="*/ 3228165 w 5139298"/>
              <a:gd name="connsiteY258" fmla="*/ 702562 h 874482"/>
              <a:gd name="connsiteX259" fmla="*/ 3239702 w 5139298"/>
              <a:gd name="connsiteY259" fmla="*/ 714100 h 874482"/>
              <a:gd name="connsiteX260" fmla="*/ 3239702 w 5139298"/>
              <a:gd name="connsiteY260" fmla="*/ 714100 h 874482"/>
              <a:gd name="connsiteX261" fmla="*/ 3737883 w 5139298"/>
              <a:gd name="connsiteY261" fmla="*/ 714100 h 874482"/>
              <a:gd name="connsiteX262" fmla="*/ 3672777 w 5139298"/>
              <a:gd name="connsiteY262" fmla="*/ 714100 h 874482"/>
              <a:gd name="connsiteX263" fmla="*/ 3734998 w 5139298"/>
              <a:gd name="connsiteY263" fmla="*/ 714100 h 874482"/>
              <a:gd name="connsiteX264" fmla="*/ 3737883 w 5139298"/>
              <a:gd name="connsiteY264" fmla="*/ 714100 h 874482"/>
              <a:gd name="connsiteX265" fmla="*/ 3737883 w 5139298"/>
              <a:gd name="connsiteY265" fmla="*/ 714100 h 874482"/>
              <a:gd name="connsiteX266" fmla="*/ 4434264 w 5139298"/>
              <a:gd name="connsiteY266" fmla="*/ 714100 h 874482"/>
              <a:gd name="connsiteX267" fmla="*/ 4445802 w 5139298"/>
              <a:gd name="connsiteY267" fmla="*/ 702562 h 874482"/>
              <a:gd name="connsiteX268" fmla="*/ 4369159 w 5139298"/>
              <a:gd name="connsiteY268" fmla="*/ 708331 h 874482"/>
              <a:gd name="connsiteX269" fmla="*/ 4366274 w 5139298"/>
              <a:gd name="connsiteY269" fmla="*/ 714100 h 874482"/>
              <a:gd name="connsiteX270" fmla="*/ 4425611 w 5139298"/>
              <a:gd name="connsiteY270" fmla="*/ 714100 h 874482"/>
              <a:gd name="connsiteX271" fmla="*/ 4434264 w 5139298"/>
              <a:gd name="connsiteY271" fmla="*/ 714100 h 874482"/>
              <a:gd name="connsiteX272" fmla="*/ 4434264 w 5139298"/>
              <a:gd name="connsiteY272" fmla="*/ 714100 h 874482"/>
              <a:gd name="connsiteX273" fmla="*/ 1738568 w 5139298"/>
              <a:gd name="connsiteY273" fmla="*/ 719869 h 874482"/>
              <a:gd name="connsiteX274" fmla="*/ 1721673 w 5139298"/>
              <a:gd name="connsiteY274" fmla="*/ 716984 h 874482"/>
              <a:gd name="connsiteX275" fmla="*/ 1738568 w 5139298"/>
              <a:gd name="connsiteY275" fmla="*/ 719869 h 874482"/>
              <a:gd name="connsiteX276" fmla="*/ 1738568 w 5139298"/>
              <a:gd name="connsiteY276" fmla="*/ 719869 h 874482"/>
              <a:gd name="connsiteX277" fmla="*/ 3477049 w 5139298"/>
              <a:gd name="connsiteY277" fmla="*/ 719869 h 874482"/>
              <a:gd name="connsiteX278" fmla="*/ 3460155 w 5139298"/>
              <a:gd name="connsiteY278" fmla="*/ 719869 h 874482"/>
              <a:gd name="connsiteX279" fmla="*/ 3477049 w 5139298"/>
              <a:gd name="connsiteY279" fmla="*/ 719869 h 874482"/>
              <a:gd name="connsiteX280" fmla="*/ 3477049 w 5139298"/>
              <a:gd name="connsiteY280" fmla="*/ 719869 h 874482"/>
              <a:gd name="connsiteX281" fmla="*/ 3510838 w 5139298"/>
              <a:gd name="connsiteY281" fmla="*/ 719869 h 874482"/>
              <a:gd name="connsiteX282" fmla="*/ 3493943 w 5139298"/>
              <a:gd name="connsiteY282" fmla="*/ 719869 h 874482"/>
              <a:gd name="connsiteX283" fmla="*/ 3510838 w 5139298"/>
              <a:gd name="connsiteY283" fmla="*/ 719869 h 874482"/>
              <a:gd name="connsiteX284" fmla="*/ 3510838 w 5139298"/>
              <a:gd name="connsiteY284" fmla="*/ 719869 h 874482"/>
              <a:gd name="connsiteX285" fmla="*/ 3567290 w 5139298"/>
              <a:gd name="connsiteY285" fmla="*/ 719869 h 874482"/>
              <a:gd name="connsiteX286" fmla="*/ 3533501 w 5139298"/>
              <a:gd name="connsiteY286" fmla="*/ 719869 h 874482"/>
              <a:gd name="connsiteX287" fmla="*/ 3567290 w 5139298"/>
              <a:gd name="connsiteY287" fmla="*/ 719869 h 874482"/>
              <a:gd name="connsiteX288" fmla="*/ 3567290 w 5139298"/>
              <a:gd name="connsiteY288" fmla="*/ 719869 h 874482"/>
              <a:gd name="connsiteX289" fmla="*/ 3629511 w 5139298"/>
              <a:gd name="connsiteY289" fmla="*/ 719869 h 874482"/>
              <a:gd name="connsiteX290" fmla="*/ 3612617 w 5139298"/>
              <a:gd name="connsiteY290" fmla="*/ 719869 h 874482"/>
              <a:gd name="connsiteX291" fmla="*/ 3629511 w 5139298"/>
              <a:gd name="connsiteY291" fmla="*/ 719869 h 874482"/>
              <a:gd name="connsiteX292" fmla="*/ 3629511 w 5139298"/>
              <a:gd name="connsiteY292" fmla="*/ 719869 h 874482"/>
              <a:gd name="connsiteX293" fmla="*/ 4320536 w 5139298"/>
              <a:gd name="connsiteY293" fmla="*/ 736763 h 874482"/>
              <a:gd name="connsiteX294" fmla="*/ 4303642 w 5139298"/>
              <a:gd name="connsiteY294" fmla="*/ 736763 h 874482"/>
              <a:gd name="connsiteX295" fmla="*/ 4320536 w 5139298"/>
              <a:gd name="connsiteY295" fmla="*/ 736763 h 874482"/>
              <a:gd name="connsiteX296" fmla="*/ 4320536 w 5139298"/>
              <a:gd name="connsiteY296" fmla="*/ 736763 h 874482"/>
              <a:gd name="connsiteX297" fmla="*/ 4258315 w 5139298"/>
              <a:gd name="connsiteY297" fmla="*/ 742532 h 874482"/>
              <a:gd name="connsiteX298" fmla="*/ 4229883 w 5139298"/>
              <a:gd name="connsiteY298" fmla="*/ 742532 h 874482"/>
              <a:gd name="connsiteX299" fmla="*/ 4258315 w 5139298"/>
              <a:gd name="connsiteY299" fmla="*/ 742532 h 874482"/>
              <a:gd name="connsiteX300" fmla="*/ 4258315 w 5139298"/>
              <a:gd name="connsiteY300" fmla="*/ 742532 h 874482"/>
              <a:gd name="connsiteX301" fmla="*/ 4286747 w 5139298"/>
              <a:gd name="connsiteY301" fmla="*/ 742532 h 874482"/>
              <a:gd name="connsiteX302" fmla="*/ 4275209 w 5139298"/>
              <a:gd name="connsiteY302" fmla="*/ 742532 h 874482"/>
              <a:gd name="connsiteX303" fmla="*/ 4286747 w 5139298"/>
              <a:gd name="connsiteY303" fmla="*/ 742532 h 874482"/>
              <a:gd name="connsiteX304" fmla="*/ 4286747 w 5139298"/>
              <a:gd name="connsiteY304" fmla="*/ 742532 h 874482"/>
              <a:gd name="connsiteX305" fmla="*/ 4201863 w 5139298"/>
              <a:gd name="connsiteY305" fmla="*/ 748301 h 874482"/>
              <a:gd name="connsiteX306" fmla="*/ 4173430 w 5139298"/>
              <a:gd name="connsiteY306" fmla="*/ 748301 h 874482"/>
              <a:gd name="connsiteX307" fmla="*/ 4201863 w 5139298"/>
              <a:gd name="connsiteY307" fmla="*/ 748301 h 874482"/>
              <a:gd name="connsiteX308" fmla="*/ 4201863 w 5139298"/>
              <a:gd name="connsiteY308" fmla="*/ 748301 h 874482"/>
              <a:gd name="connsiteX309" fmla="*/ 4026325 w 5139298"/>
              <a:gd name="connsiteY309" fmla="*/ 754070 h 874482"/>
              <a:gd name="connsiteX310" fmla="*/ 3966988 w 5139298"/>
              <a:gd name="connsiteY310" fmla="*/ 754070 h 874482"/>
              <a:gd name="connsiteX311" fmla="*/ 4023440 w 5139298"/>
              <a:gd name="connsiteY311" fmla="*/ 754070 h 874482"/>
              <a:gd name="connsiteX312" fmla="*/ 4026325 w 5139298"/>
              <a:gd name="connsiteY312" fmla="*/ 754070 h 874482"/>
              <a:gd name="connsiteX313" fmla="*/ 4026325 w 5139298"/>
              <a:gd name="connsiteY313" fmla="*/ 754070 h 874482"/>
              <a:gd name="connsiteX314" fmla="*/ 4054757 w 5139298"/>
              <a:gd name="connsiteY314" fmla="*/ 754070 h 874482"/>
              <a:gd name="connsiteX315" fmla="*/ 4043219 w 5139298"/>
              <a:gd name="connsiteY315" fmla="*/ 754070 h 874482"/>
              <a:gd name="connsiteX316" fmla="*/ 4054757 w 5139298"/>
              <a:gd name="connsiteY316" fmla="*/ 754070 h 874482"/>
              <a:gd name="connsiteX317" fmla="*/ 4054757 w 5139298"/>
              <a:gd name="connsiteY317" fmla="*/ 754070 h 874482"/>
              <a:gd name="connsiteX318" fmla="*/ 3528144 w 5139298"/>
              <a:gd name="connsiteY318" fmla="*/ 759839 h 874482"/>
              <a:gd name="connsiteX319" fmla="*/ 3545039 w 5139298"/>
              <a:gd name="connsiteY319" fmla="*/ 748301 h 874482"/>
              <a:gd name="connsiteX320" fmla="*/ 3556165 w 5139298"/>
              <a:gd name="connsiteY320" fmla="*/ 742532 h 874482"/>
              <a:gd name="connsiteX321" fmla="*/ 3519491 w 5139298"/>
              <a:gd name="connsiteY321" fmla="*/ 742532 h 874482"/>
              <a:gd name="connsiteX322" fmla="*/ 3420185 w 5139298"/>
              <a:gd name="connsiteY322" fmla="*/ 742532 h 874482"/>
              <a:gd name="connsiteX323" fmla="*/ 3369089 w 5139298"/>
              <a:gd name="connsiteY323" fmla="*/ 739648 h 874482"/>
              <a:gd name="connsiteX324" fmla="*/ 3369089 w 5139298"/>
              <a:gd name="connsiteY324" fmla="*/ 748301 h 874482"/>
              <a:gd name="connsiteX325" fmla="*/ 3343541 w 5139298"/>
              <a:gd name="connsiteY325" fmla="*/ 737175 h 874482"/>
              <a:gd name="connsiteX326" fmla="*/ 3238878 w 5139298"/>
              <a:gd name="connsiteY326" fmla="*/ 731407 h 874482"/>
              <a:gd name="connsiteX327" fmla="*/ 3210446 w 5139298"/>
              <a:gd name="connsiteY327" fmla="*/ 740060 h 874482"/>
              <a:gd name="connsiteX328" fmla="*/ 3232697 w 5139298"/>
              <a:gd name="connsiteY328" fmla="*/ 759839 h 874482"/>
              <a:gd name="connsiteX329" fmla="*/ 3193552 w 5139298"/>
              <a:gd name="connsiteY329" fmla="*/ 765608 h 874482"/>
              <a:gd name="connsiteX330" fmla="*/ 3320878 w 5139298"/>
              <a:gd name="connsiteY330" fmla="*/ 771376 h 874482"/>
              <a:gd name="connsiteX331" fmla="*/ 3346426 w 5139298"/>
              <a:gd name="connsiteY331" fmla="*/ 771376 h 874482"/>
              <a:gd name="connsiteX332" fmla="*/ 3275551 w 5139298"/>
              <a:gd name="connsiteY332" fmla="*/ 759839 h 874482"/>
              <a:gd name="connsiteX333" fmla="*/ 3263602 w 5139298"/>
              <a:gd name="connsiteY333" fmla="*/ 759839 h 874482"/>
              <a:gd name="connsiteX334" fmla="*/ 3320878 w 5139298"/>
              <a:gd name="connsiteY334" fmla="*/ 754070 h 874482"/>
              <a:gd name="connsiteX335" fmla="*/ 3502184 w 5139298"/>
              <a:gd name="connsiteY335" fmla="*/ 759839 h 874482"/>
              <a:gd name="connsiteX336" fmla="*/ 3527732 w 5139298"/>
              <a:gd name="connsiteY336" fmla="*/ 759839 h 874482"/>
              <a:gd name="connsiteX337" fmla="*/ 3527732 w 5139298"/>
              <a:gd name="connsiteY337" fmla="*/ 759839 h 874482"/>
              <a:gd name="connsiteX338" fmla="*/ 3613029 w 5139298"/>
              <a:gd name="connsiteY338" fmla="*/ 759839 h 874482"/>
              <a:gd name="connsiteX339" fmla="*/ 4097199 w 5139298"/>
              <a:gd name="connsiteY339" fmla="*/ 731407 h 874482"/>
              <a:gd name="connsiteX340" fmla="*/ 4250074 w 5139298"/>
              <a:gd name="connsiteY340" fmla="*/ 725638 h 874482"/>
              <a:gd name="connsiteX341" fmla="*/ 4272737 w 5139298"/>
              <a:gd name="connsiteY341" fmla="*/ 708743 h 874482"/>
              <a:gd name="connsiteX342" fmla="*/ 4233179 w 5139298"/>
              <a:gd name="connsiteY342" fmla="*/ 719869 h 874482"/>
              <a:gd name="connsiteX343" fmla="*/ 4003662 w 5139298"/>
              <a:gd name="connsiteY343" fmla="*/ 719869 h 874482"/>
              <a:gd name="connsiteX344" fmla="*/ 3921662 w 5139298"/>
              <a:gd name="connsiteY344" fmla="*/ 731407 h 874482"/>
              <a:gd name="connsiteX345" fmla="*/ 3808345 w 5139298"/>
              <a:gd name="connsiteY345" fmla="*/ 731407 h 874482"/>
              <a:gd name="connsiteX346" fmla="*/ 3771672 w 5139298"/>
              <a:gd name="connsiteY346" fmla="*/ 737175 h 874482"/>
              <a:gd name="connsiteX347" fmla="*/ 3675250 w 5139298"/>
              <a:gd name="connsiteY347" fmla="*/ 745829 h 874482"/>
              <a:gd name="connsiteX348" fmla="*/ 3624154 w 5139298"/>
              <a:gd name="connsiteY348" fmla="*/ 742944 h 874482"/>
              <a:gd name="connsiteX349" fmla="*/ 3573059 w 5139298"/>
              <a:gd name="connsiteY349" fmla="*/ 748713 h 874482"/>
              <a:gd name="connsiteX350" fmla="*/ 3612617 w 5139298"/>
              <a:gd name="connsiteY350" fmla="*/ 760251 h 874482"/>
              <a:gd name="connsiteX351" fmla="*/ 3612617 w 5139298"/>
              <a:gd name="connsiteY351" fmla="*/ 760251 h 874482"/>
              <a:gd name="connsiteX352" fmla="*/ 3924546 w 5139298"/>
              <a:gd name="connsiteY352" fmla="*/ 759839 h 874482"/>
              <a:gd name="connsiteX353" fmla="*/ 3839662 w 5139298"/>
              <a:gd name="connsiteY353" fmla="*/ 754070 h 874482"/>
              <a:gd name="connsiteX354" fmla="*/ 3822767 w 5139298"/>
              <a:gd name="connsiteY354" fmla="*/ 759839 h 874482"/>
              <a:gd name="connsiteX355" fmla="*/ 3904767 w 5139298"/>
              <a:gd name="connsiteY355" fmla="*/ 759839 h 874482"/>
              <a:gd name="connsiteX356" fmla="*/ 3924546 w 5139298"/>
              <a:gd name="connsiteY356" fmla="*/ 759839 h 874482"/>
              <a:gd name="connsiteX357" fmla="*/ 3924546 w 5139298"/>
              <a:gd name="connsiteY357" fmla="*/ 759839 h 874482"/>
              <a:gd name="connsiteX358" fmla="*/ 3681019 w 5139298"/>
              <a:gd name="connsiteY358" fmla="*/ 771376 h 874482"/>
              <a:gd name="connsiteX359" fmla="*/ 3658355 w 5139298"/>
              <a:gd name="connsiteY359" fmla="*/ 771376 h 874482"/>
              <a:gd name="connsiteX360" fmla="*/ 3681019 w 5139298"/>
              <a:gd name="connsiteY360" fmla="*/ 771376 h 874482"/>
              <a:gd name="connsiteX361" fmla="*/ 3681019 w 5139298"/>
              <a:gd name="connsiteY361" fmla="*/ 771376 h 874482"/>
              <a:gd name="connsiteX362" fmla="*/ 3482818 w 5139298"/>
              <a:gd name="connsiteY362" fmla="*/ 777145 h 874482"/>
              <a:gd name="connsiteX363" fmla="*/ 3411944 w 5139298"/>
              <a:gd name="connsiteY363" fmla="*/ 766020 h 874482"/>
              <a:gd name="connsiteX364" fmla="*/ 3366617 w 5139298"/>
              <a:gd name="connsiteY364" fmla="*/ 771788 h 874482"/>
              <a:gd name="connsiteX365" fmla="*/ 3434607 w 5139298"/>
              <a:gd name="connsiteY365" fmla="*/ 777557 h 874482"/>
              <a:gd name="connsiteX366" fmla="*/ 3482818 w 5139298"/>
              <a:gd name="connsiteY366" fmla="*/ 777557 h 874482"/>
              <a:gd name="connsiteX367" fmla="*/ 3482818 w 5139298"/>
              <a:gd name="connsiteY367" fmla="*/ 777557 h 874482"/>
              <a:gd name="connsiteX368" fmla="*/ 3556576 w 5139298"/>
              <a:gd name="connsiteY368" fmla="*/ 777145 h 874482"/>
              <a:gd name="connsiteX369" fmla="*/ 3545451 w 5139298"/>
              <a:gd name="connsiteY369" fmla="*/ 777145 h 874482"/>
              <a:gd name="connsiteX370" fmla="*/ 3556576 w 5139298"/>
              <a:gd name="connsiteY370" fmla="*/ 777145 h 874482"/>
              <a:gd name="connsiteX371" fmla="*/ 3556576 w 5139298"/>
              <a:gd name="connsiteY371" fmla="*/ 777145 h 874482"/>
              <a:gd name="connsiteX372" fmla="*/ 209413 w 5139298"/>
              <a:gd name="connsiteY372" fmla="*/ 810934 h 874482"/>
              <a:gd name="connsiteX373" fmla="*/ 407614 w 5139298"/>
              <a:gd name="connsiteY373" fmla="*/ 794040 h 874482"/>
              <a:gd name="connsiteX374" fmla="*/ 580267 w 5139298"/>
              <a:gd name="connsiteY374" fmla="*/ 771376 h 874482"/>
              <a:gd name="connsiteX375" fmla="*/ 1475261 w 5139298"/>
              <a:gd name="connsiteY375" fmla="*/ 777145 h 874482"/>
              <a:gd name="connsiteX376" fmla="*/ 2559803 w 5139298"/>
              <a:gd name="connsiteY376" fmla="*/ 771376 h 874482"/>
              <a:gd name="connsiteX377" fmla="*/ 2681361 w 5139298"/>
              <a:gd name="connsiteY377" fmla="*/ 760251 h 874482"/>
              <a:gd name="connsiteX378" fmla="*/ 3125974 w 5139298"/>
              <a:gd name="connsiteY378" fmla="*/ 754482 h 874482"/>
              <a:gd name="connsiteX379" fmla="*/ 3154406 w 5139298"/>
              <a:gd name="connsiteY379" fmla="*/ 748713 h 874482"/>
              <a:gd name="connsiteX380" fmla="*/ 3143280 w 5139298"/>
              <a:gd name="connsiteY380" fmla="*/ 737587 h 874482"/>
              <a:gd name="connsiteX381" fmla="*/ 3165944 w 5139298"/>
              <a:gd name="connsiteY381" fmla="*/ 731819 h 874482"/>
              <a:gd name="connsiteX382" fmla="*/ 3097954 w 5139298"/>
              <a:gd name="connsiteY382" fmla="*/ 737587 h 874482"/>
              <a:gd name="connsiteX383" fmla="*/ 2975984 w 5139298"/>
              <a:gd name="connsiteY383" fmla="*/ 731819 h 874482"/>
              <a:gd name="connsiteX384" fmla="*/ 2817341 w 5139298"/>
              <a:gd name="connsiteY384" fmla="*/ 731819 h 874482"/>
              <a:gd name="connsiteX385" fmla="*/ 2715562 w 5139298"/>
              <a:gd name="connsiteY385" fmla="*/ 737587 h 874482"/>
              <a:gd name="connsiteX386" fmla="*/ 2653341 w 5139298"/>
              <a:gd name="connsiteY386" fmla="*/ 737587 h 874482"/>
              <a:gd name="connsiteX387" fmla="*/ 2217382 w 5139298"/>
              <a:gd name="connsiteY387" fmla="*/ 737587 h 874482"/>
              <a:gd name="connsiteX388" fmla="*/ 2087171 w 5139298"/>
              <a:gd name="connsiteY388" fmla="*/ 731819 h 874482"/>
              <a:gd name="connsiteX389" fmla="*/ 1792548 w 5139298"/>
              <a:gd name="connsiteY389" fmla="*/ 737587 h 874482"/>
              <a:gd name="connsiteX390" fmla="*/ 1364829 w 5139298"/>
              <a:gd name="connsiteY390" fmla="*/ 731819 h 874482"/>
              <a:gd name="connsiteX391" fmla="*/ 1223081 w 5139298"/>
              <a:gd name="connsiteY391" fmla="*/ 714924 h 874482"/>
              <a:gd name="connsiteX392" fmla="*/ 1206186 w 5139298"/>
              <a:gd name="connsiteY392" fmla="*/ 709155 h 874482"/>
              <a:gd name="connsiteX393" fmla="*/ 1293955 w 5139298"/>
              <a:gd name="connsiteY393" fmla="*/ 697618 h 874482"/>
              <a:gd name="connsiteX394" fmla="*/ 1209071 w 5139298"/>
              <a:gd name="connsiteY394" fmla="*/ 697618 h 874482"/>
              <a:gd name="connsiteX395" fmla="*/ 1155091 w 5139298"/>
              <a:gd name="connsiteY395" fmla="*/ 697618 h 874482"/>
              <a:gd name="connsiteX396" fmla="*/ 1155091 w 5139298"/>
              <a:gd name="connsiteY396" fmla="*/ 709155 h 874482"/>
              <a:gd name="connsiteX397" fmla="*/ 1087101 w 5139298"/>
              <a:gd name="connsiteY397" fmla="*/ 709155 h 874482"/>
              <a:gd name="connsiteX398" fmla="*/ 1053312 w 5139298"/>
              <a:gd name="connsiteY398" fmla="*/ 703386 h 874482"/>
              <a:gd name="connsiteX399" fmla="*/ 1059081 w 5139298"/>
              <a:gd name="connsiteY399" fmla="*/ 692261 h 874482"/>
              <a:gd name="connsiteX400" fmla="*/ 1025292 w 5139298"/>
              <a:gd name="connsiteY400" fmla="*/ 703386 h 874482"/>
              <a:gd name="connsiteX401" fmla="*/ 1008397 w 5139298"/>
              <a:gd name="connsiteY401" fmla="*/ 697618 h 874482"/>
              <a:gd name="connsiteX402" fmla="*/ 1014166 w 5139298"/>
              <a:gd name="connsiteY402" fmla="*/ 691849 h 874482"/>
              <a:gd name="connsiteX403" fmla="*/ 943292 w 5139298"/>
              <a:gd name="connsiteY403" fmla="*/ 686080 h 874482"/>
              <a:gd name="connsiteX404" fmla="*/ 790418 w 5139298"/>
              <a:gd name="connsiteY404" fmla="*/ 680311 h 874482"/>
              <a:gd name="connsiteX405" fmla="*/ 173152 w 5139298"/>
              <a:gd name="connsiteY405" fmla="*/ 702974 h 874482"/>
              <a:gd name="connsiteX406" fmla="*/ 147604 w 5139298"/>
              <a:gd name="connsiteY406" fmla="*/ 697206 h 874482"/>
              <a:gd name="connsiteX407" fmla="*/ 212709 w 5139298"/>
              <a:gd name="connsiteY407" fmla="*/ 685668 h 874482"/>
              <a:gd name="connsiteX408" fmla="*/ 235373 w 5139298"/>
              <a:gd name="connsiteY408" fmla="*/ 668773 h 874482"/>
              <a:gd name="connsiteX409" fmla="*/ 377121 w 5139298"/>
              <a:gd name="connsiteY409" fmla="*/ 657236 h 874482"/>
              <a:gd name="connsiteX410" fmla="*/ 1104819 w 5139298"/>
              <a:gd name="connsiteY410" fmla="*/ 651467 h 874482"/>
              <a:gd name="connsiteX411" fmla="*/ 1334337 w 5139298"/>
              <a:gd name="connsiteY411" fmla="*/ 645698 h 874482"/>
              <a:gd name="connsiteX412" fmla="*/ 1147262 w 5139298"/>
              <a:gd name="connsiteY412" fmla="*/ 645698 h 874482"/>
              <a:gd name="connsiteX413" fmla="*/ 600870 w 5139298"/>
              <a:gd name="connsiteY413" fmla="*/ 628804 h 874482"/>
              <a:gd name="connsiteX414" fmla="*/ 572438 w 5139298"/>
              <a:gd name="connsiteY414" fmla="*/ 617678 h 874482"/>
              <a:gd name="connsiteX415" fmla="*/ 631775 w 5139298"/>
              <a:gd name="connsiteY415" fmla="*/ 617678 h 874482"/>
              <a:gd name="connsiteX416" fmla="*/ 1492568 w 5139298"/>
              <a:gd name="connsiteY416" fmla="*/ 628804 h 874482"/>
              <a:gd name="connsiteX417" fmla="*/ 2155160 w 5139298"/>
              <a:gd name="connsiteY417" fmla="*/ 623035 h 874482"/>
              <a:gd name="connsiteX418" fmla="*/ 2279603 w 5139298"/>
              <a:gd name="connsiteY418" fmla="*/ 611909 h 874482"/>
              <a:gd name="connsiteX419" fmla="*/ 2494698 w 5139298"/>
              <a:gd name="connsiteY419" fmla="*/ 606140 h 874482"/>
              <a:gd name="connsiteX420" fmla="*/ 2950436 w 5139298"/>
              <a:gd name="connsiteY420" fmla="*/ 600371 h 874482"/>
              <a:gd name="connsiteX421" fmla="*/ 3643933 w 5139298"/>
              <a:gd name="connsiteY421" fmla="*/ 606140 h 874482"/>
              <a:gd name="connsiteX422" fmla="*/ 4578485 w 5139298"/>
              <a:gd name="connsiteY422" fmla="*/ 555045 h 874482"/>
              <a:gd name="connsiteX423" fmla="*/ 4725591 w 5139298"/>
              <a:gd name="connsiteY423" fmla="*/ 538150 h 874482"/>
              <a:gd name="connsiteX424" fmla="*/ 4994666 w 5139298"/>
              <a:gd name="connsiteY424" fmla="*/ 509718 h 874482"/>
              <a:gd name="connsiteX425" fmla="*/ 5059772 w 5139298"/>
              <a:gd name="connsiteY425" fmla="*/ 487055 h 874482"/>
              <a:gd name="connsiteX426" fmla="*/ 5085319 w 5139298"/>
              <a:gd name="connsiteY426" fmla="*/ 467276 h 874482"/>
              <a:gd name="connsiteX427" fmla="*/ 5099741 w 5139298"/>
              <a:gd name="connsiteY427" fmla="*/ 430603 h 874482"/>
              <a:gd name="connsiteX428" fmla="*/ 5139299 w 5139298"/>
              <a:gd name="connsiteY428" fmla="*/ 402171 h 874482"/>
              <a:gd name="connsiteX429" fmla="*/ 5096857 w 5139298"/>
              <a:gd name="connsiteY429" fmla="*/ 331296 h 874482"/>
              <a:gd name="connsiteX430" fmla="*/ 5079962 w 5139298"/>
              <a:gd name="connsiteY430" fmla="*/ 201085 h 874482"/>
              <a:gd name="connsiteX431" fmla="*/ 5057299 w 5139298"/>
              <a:gd name="connsiteY431" fmla="*/ 149990 h 874482"/>
              <a:gd name="connsiteX432" fmla="*/ 4975299 w 5139298"/>
              <a:gd name="connsiteY432" fmla="*/ 90653 h 874482"/>
              <a:gd name="connsiteX433" fmla="*/ 4935741 w 5139298"/>
              <a:gd name="connsiteY433" fmla="*/ 67990 h 874482"/>
              <a:gd name="connsiteX434" fmla="*/ 4896184 w 5139298"/>
              <a:gd name="connsiteY434" fmla="*/ 51095 h 874482"/>
              <a:gd name="connsiteX435" fmla="*/ 4791520 w 5139298"/>
              <a:gd name="connsiteY435" fmla="*/ 16894 h 874482"/>
              <a:gd name="connsiteX436" fmla="*/ 4596204 w 5139298"/>
              <a:gd name="connsiteY436" fmla="*/ 0 h 874482"/>
              <a:gd name="connsiteX437" fmla="*/ 3851612 w 5139298"/>
              <a:gd name="connsiteY437" fmla="*/ 33789 h 874482"/>
              <a:gd name="connsiteX438" fmla="*/ 3744064 w 5139298"/>
              <a:gd name="connsiteY438" fmla="*/ 28020 h 874482"/>
              <a:gd name="connsiteX439" fmla="*/ 2993703 w 5139298"/>
              <a:gd name="connsiteY439" fmla="*/ 22251 h 874482"/>
              <a:gd name="connsiteX440" fmla="*/ 2738637 w 5139298"/>
              <a:gd name="connsiteY440" fmla="*/ 16482 h 874482"/>
              <a:gd name="connsiteX441" fmla="*/ 1948718 w 5139298"/>
              <a:gd name="connsiteY441" fmla="*/ 16482 h 874482"/>
              <a:gd name="connsiteX442" fmla="*/ 954830 w 5139298"/>
              <a:gd name="connsiteY442" fmla="*/ 16482 h 874482"/>
              <a:gd name="connsiteX443" fmla="*/ 157081 w 5139298"/>
              <a:gd name="connsiteY443" fmla="*/ 28020 h 874482"/>
              <a:gd name="connsiteX444" fmla="*/ 52418 w 5139298"/>
              <a:gd name="connsiteY444" fmla="*/ 73347 h 874482"/>
              <a:gd name="connsiteX445" fmla="*/ 7092 w 5139298"/>
              <a:gd name="connsiteY445" fmla="*/ 279789 h 874482"/>
              <a:gd name="connsiteX446" fmla="*/ 21102 w 5139298"/>
              <a:gd name="connsiteY446" fmla="*/ 480874 h 874482"/>
              <a:gd name="connsiteX447" fmla="*/ 23986 w 5139298"/>
              <a:gd name="connsiteY447" fmla="*/ 636633 h 874482"/>
              <a:gd name="connsiteX448" fmla="*/ 52418 w 5139298"/>
              <a:gd name="connsiteY448" fmla="*/ 659296 h 874482"/>
              <a:gd name="connsiteX449" fmla="*/ 66428 w 5139298"/>
              <a:gd name="connsiteY449" fmla="*/ 662180 h 874482"/>
              <a:gd name="connsiteX450" fmla="*/ 103102 w 5139298"/>
              <a:gd name="connsiteY450" fmla="*/ 662180 h 874482"/>
              <a:gd name="connsiteX451" fmla="*/ 103102 w 5139298"/>
              <a:gd name="connsiteY451" fmla="*/ 673306 h 874482"/>
              <a:gd name="connsiteX452" fmla="*/ 119996 w 5139298"/>
              <a:gd name="connsiteY452" fmla="*/ 681959 h 874482"/>
              <a:gd name="connsiteX453" fmla="*/ 86207 w 5139298"/>
              <a:gd name="connsiteY453" fmla="*/ 693497 h 874482"/>
              <a:gd name="connsiteX454" fmla="*/ 125765 w 5139298"/>
              <a:gd name="connsiteY454" fmla="*/ 707507 h 874482"/>
              <a:gd name="connsiteX455" fmla="*/ 52006 w 5139298"/>
              <a:gd name="connsiteY455" fmla="*/ 733055 h 874482"/>
              <a:gd name="connsiteX456" fmla="*/ 63132 w 5139298"/>
              <a:gd name="connsiteY456" fmla="*/ 744592 h 874482"/>
              <a:gd name="connsiteX457" fmla="*/ 37584 w 5139298"/>
              <a:gd name="connsiteY457" fmla="*/ 770140 h 874482"/>
              <a:gd name="connsiteX458" fmla="*/ 94036 w 5139298"/>
              <a:gd name="connsiteY458" fmla="*/ 787035 h 874482"/>
              <a:gd name="connsiteX459" fmla="*/ 210237 w 5139298"/>
              <a:gd name="connsiteY459" fmla="*/ 809698 h 874482"/>
              <a:gd name="connsiteX460" fmla="*/ 210237 w 5139298"/>
              <a:gd name="connsiteY460" fmla="*/ 809698 h 874482"/>
              <a:gd name="connsiteX461" fmla="*/ 996448 w 5139298"/>
              <a:gd name="connsiteY461" fmla="*/ 697618 h 874482"/>
              <a:gd name="connsiteX462" fmla="*/ 954005 w 5139298"/>
              <a:gd name="connsiteY462" fmla="*/ 697618 h 874482"/>
              <a:gd name="connsiteX463" fmla="*/ 996448 w 5139298"/>
              <a:gd name="connsiteY463" fmla="*/ 697618 h 874482"/>
              <a:gd name="connsiteX464" fmla="*/ 996448 w 5139298"/>
              <a:gd name="connsiteY464" fmla="*/ 697618 h 874482"/>
              <a:gd name="connsiteX465" fmla="*/ 2780256 w 5139298"/>
              <a:gd name="connsiteY465" fmla="*/ 822060 h 874482"/>
              <a:gd name="connsiteX466" fmla="*/ 2768718 w 5139298"/>
              <a:gd name="connsiteY466" fmla="*/ 822060 h 874482"/>
              <a:gd name="connsiteX467" fmla="*/ 2780256 w 5139298"/>
              <a:gd name="connsiteY467" fmla="*/ 822060 h 874482"/>
              <a:gd name="connsiteX468" fmla="*/ 2780256 w 5139298"/>
              <a:gd name="connsiteY468" fmla="*/ 822060 h 874482"/>
              <a:gd name="connsiteX469" fmla="*/ 2802919 w 5139298"/>
              <a:gd name="connsiteY469" fmla="*/ 822060 h 874482"/>
              <a:gd name="connsiteX470" fmla="*/ 2791793 w 5139298"/>
              <a:gd name="connsiteY470" fmla="*/ 822060 h 874482"/>
              <a:gd name="connsiteX471" fmla="*/ 2802919 w 5139298"/>
              <a:gd name="connsiteY471" fmla="*/ 822060 h 874482"/>
              <a:gd name="connsiteX472" fmla="*/ 2802919 w 5139298"/>
              <a:gd name="connsiteY472" fmla="*/ 822060 h 874482"/>
              <a:gd name="connsiteX473" fmla="*/ 4252958 w 5139298"/>
              <a:gd name="connsiteY473" fmla="*/ 822060 h 874482"/>
              <a:gd name="connsiteX474" fmla="*/ 4236064 w 5139298"/>
              <a:gd name="connsiteY474" fmla="*/ 822060 h 874482"/>
              <a:gd name="connsiteX475" fmla="*/ 4252958 w 5139298"/>
              <a:gd name="connsiteY475" fmla="*/ 822060 h 874482"/>
              <a:gd name="connsiteX476" fmla="*/ 4252958 w 5139298"/>
              <a:gd name="connsiteY476" fmla="*/ 822060 h 874482"/>
              <a:gd name="connsiteX477" fmla="*/ 2446487 w 5139298"/>
              <a:gd name="connsiteY477" fmla="*/ 827829 h 874482"/>
              <a:gd name="connsiteX478" fmla="*/ 2429592 w 5139298"/>
              <a:gd name="connsiteY478" fmla="*/ 827829 h 874482"/>
              <a:gd name="connsiteX479" fmla="*/ 2446487 w 5139298"/>
              <a:gd name="connsiteY479" fmla="*/ 827829 h 874482"/>
              <a:gd name="connsiteX480" fmla="*/ 2446487 w 5139298"/>
              <a:gd name="connsiteY480" fmla="*/ 827829 h 874482"/>
              <a:gd name="connsiteX481" fmla="*/ 2469150 w 5139298"/>
              <a:gd name="connsiteY481" fmla="*/ 827829 h 874482"/>
              <a:gd name="connsiteX482" fmla="*/ 2457612 w 5139298"/>
              <a:gd name="connsiteY482" fmla="*/ 827829 h 874482"/>
              <a:gd name="connsiteX483" fmla="*/ 2469150 w 5139298"/>
              <a:gd name="connsiteY483" fmla="*/ 827829 h 874482"/>
              <a:gd name="connsiteX484" fmla="*/ 2469150 w 5139298"/>
              <a:gd name="connsiteY484" fmla="*/ 827829 h 874482"/>
              <a:gd name="connsiteX485" fmla="*/ 2644688 w 5139298"/>
              <a:gd name="connsiteY485" fmla="*/ 827829 h 874482"/>
              <a:gd name="connsiteX486" fmla="*/ 2556919 w 5139298"/>
              <a:gd name="connsiteY486" fmla="*/ 822060 h 874482"/>
              <a:gd name="connsiteX487" fmla="*/ 2537140 w 5139298"/>
              <a:gd name="connsiteY487" fmla="*/ 827829 h 874482"/>
              <a:gd name="connsiteX488" fmla="*/ 2622024 w 5139298"/>
              <a:gd name="connsiteY488" fmla="*/ 827829 h 874482"/>
              <a:gd name="connsiteX489" fmla="*/ 2644688 w 5139298"/>
              <a:gd name="connsiteY489" fmla="*/ 827829 h 874482"/>
              <a:gd name="connsiteX490" fmla="*/ 2644688 w 5139298"/>
              <a:gd name="connsiteY490" fmla="*/ 827829 h 874482"/>
              <a:gd name="connsiteX491" fmla="*/ 2746467 w 5139298"/>
              <a:gd name="connsiteY491" fmla="*/ 827829 h 874482"/>
              <a:gd name="connsiteX492" fmla="*/ 2737813 w 5139298"/>
              <a:gd name="connsiteY492" fmla="*/ 816703 h 874482"/>
              <a:gd name="connsiteX493" fmla="*/ 2675592 w 5139298"/>
              <a:gd name="connsiteY493" fmla="*/ 827829 h 874482"/>
              <a:gd name="connsiteX494" fmla="*/ 2734929 w 5139298"/>
              <a:gd name="connsiteY494" fmla="*/ 827829 h 874482"/>
              <a:gd name="connsiteX495" fmla="*/ 2746467 w 5139298"/>
              <a:gd name="connsiteY495" fmla="*/ 827829 h 874482"/>
              <a:gd name="connsiteX496" fmla="*/ 2746467 w 5139298"/>
              <a:gd name="connsiteY496" fmla="*/ 827829 h 874482"/>
              <a:gd name="connsiteX497" fmla="*/ 2412286 w 5139298"/>
              <a:gd name="connsiteY497" fmla="*/ 833597 h 874482"/>
              <a:gd name="connsiteX498" fmla="*/ 2403633 w 5139298"/>
              <a:gd name="connsiteY498" fmla="*/ 822060 h 874482"/>
              <a:gd name="connsiteX499" fmla="*/ 2315864 w 5139298"/>
              <a:gd name="connsiteY499" fmla="*/ 824944 h 874482"/>
              <a:gd name="connsiteX500" fmla="*/ 2301854 w 5139298"/>
              <a:gd name="connsiteY500" fmla="*/ 827829 h 874482"/>
              <a:gd name="connsiteX501" fmla="*/ 2378497 w 5139298"/>
              <a:gd name="connsiteY501" fmla="*/ 833597 h 874482"/>
              <a:gd name="connsiteX502" fmla="*/ 2412286 w 5139298"/>
              <a:gd name="connsiteY502" fmla="*/ 833597 h 874482"/>
              <a:gd name="connsiteX503" fmla="*/ 2412286 w 5139298"/>
              <a:gd name="connsiteY503" fmla="*/ 833597 h 874482"/>
              <a:gd name="connsiteX504" fmla="*/ 3488175 w 5139298"/>
              <a:gd name="connsiteY504" fmla="*/ 833597 h 874482"/>
              <a:gd name="connsiteX505" fmla="*/ 3423069 w 5139298"/>
              <a:gd name="connsiteY505" fmla="*/ 833597 h 874482"/>
              <a:gd name="connsiteX506" fmla="*/ 3428838 w 5139298"/>
              <a:gd name="connsiteY506" fmla="*/ 835246 h 874482"/>
              <a:gd name="connsiteX507" fmla="*/ 3394637 w 5139298"/>
              <a:gd name="connsiteY507" fmla="*/ 833597 h 874482"/>
              <a:gd name="connsiteX508" fmla="*/ 3363320 w 5139298"/>
              <a:gd name="connsiteY508" fmla="*/ 844723 h 874482"/>
              <a:gd name="connsiteX509" fmla="*/ 3425541 w 5139298"/>
              <a:gd name="connsiteY509" fmla="*/ 850492 h 874482"/>
              <a:gd name="connsiteX510" fmla="*/ 3453974 w 5139298"/>
              <a:gd name="connsiteY510" fmla="*/ 850492 h 874482"/>
              <a:gd name="connsiteX511" fmla="*/ 3451089 w 5139298"/>
              <a:gd name="connsiteY511" fmla="*/ 839366 h 874482"/>
              <a:gd name="connsiteX512" fmla="*/ 3485290 w 5139298"/>
              <a:gd name="connsiteY512" fmla="*/ 833185 h 874482"/>
              <a:gd name="connsiteX513" fmla="*/ 3488175 w 5139298"/>
              <a:gd name="connsiteY513" fmla="*/ 833185 h 874482"/>
              <a:gd name="connsiteX514" fmla="*/ 3488175 w 5139298"/>
              <a:gd name="connsiteY514" fmla="*/ 833185 h 874482"/>
              <a:gd name="connsiteX515" fmla="*/ 3516607 w 5139298"/>
              <a:gd name="connsiteY515" fmla="*/ 833597 h 874482"/>
              <a:gd name="connsiteX516" fmla="*/ 3505069 w 5139298"/>
              <a:gd name="connsiteY516" fmla="*/ 833597 h 874482"/>
              <a:gd name="connsiteX517" fmla="*/ 3516607 w 5139298"/>
              <a:gd name="connsiteY517" fmla="*/ 833597 h 874482"/>
              <a:gd name="connsiteX518" fmla="*/ 3516607 w 5139298"/>
              <a:gd name="connsiteY518" fmla="*/ 833597 h 874482"/>
              <a:gd name="connsiteX519" fmla="*/ 4105440 w 5139298"/>
              <a:gd name="connsiteY519" fmla="*/ 833597 h 874482"/>
              <a:gd name="connsiteX520" fmla="*/ 4128104 w 5139298"/>
              <a:gd name="connsiteY520" fmla="*/ 822060 h 874482"/>
              <a:gd name="connsiteX521" fmla="*/ 4068767 w 5139298"/>
              <a:gd name="connsiteY521" fmla="*/ 822060 h 874482"/>
              <a:gd name="connsiteX522" fmla="*/ 4060526 w 5139298"/>
              <a:gd name="connsiteY522" fmla="*/ 830713 h 874482"/>
              <a:gd name="connsiteX523" fmla="*/ 4094315 w 5139298"/>
              <a:gd name="connsiteY523" fmla="*/ 830713 h 874482"/>
              <a:gd name="connsiteX524" fmla="*/ 4105852 w 5139298"/>
              <a:gd name="connsiteY524" fmla="*/ 833597 h 874482"/>
              <a:gd name="connsiteX525" fmla="*/ 4105852 w 5139298"/>
              <a:gd name="connsiteY525" fmla="*/ 833597 h 874482"/>
              <a:gd name="connsiteX526" fmla="*/ 2887803 w 5139298"/>
              <a:gd name="connsiteY526" fmla="*/ 839366 h 874482"/>
              <a:gd name="connsiteX527" fmla="*/ 2856487 w 5139298"/>
              <a:gd name="connsiteY527" fmla="*/ 828241 h 874482"/>
              <a:gd name="connsiteX528" fmla="*/ 2856487 w 5139298"/>
              <a:gd name="connsiteY528" fmla="*/ 839366 h 874482"/>
              <a:gd name="connsiteX529" fmla="*/ 2887803 w 5139298"/>
              <a:gd name="connsiteY529" fmla="*/ 839366 h 874482"/>
              <a:gd name="connsiteX530" fmla="*/ 2887803 w 5139298"/>
              <a:gd name="connsiteY530" fmla="*/ 839366 h 874482"/>
              <a:gd name="connsiteX531" fmla="*/ 2921592 w 5139298"/>
              <a:gd name="connsiteY531" fmla="*/ 839366 h 874482"/>
              <a:gd name="connsiteX532" fmla="*/ 2896044 w 5139298"/>
              <a:gd name="connsiteY532" fmla="*/ 839366 h 874482"/>
              <a:gd name="connsiteX533" fmla="*/ 2921592 w 5139298"/>
              <a:gd name="connsiteY533" fmla="*/ 839366 h 874482"/>
              <a:gd name="connsiteX534" fmla="*/ 2921592 w 5139298"/>
              <a:gd name="connsiteY534" fmla="*/ 839366 h 874482"/>
              <a:gd name="connsiteX535" fmla="*/ 3029140 w 5139298"/>
              <a:gd name="connsiteY535" fmla="*/ 839366 h 874482"/>
              <a:gd name="connsiteX536" fmla="*/ 3003592 w 5139298"/>
              <a:gd name="connsiteY536" fmla="*/ 839366 h 874482"/>
              <a:gd name="connsiteX537" fmla="*/ 3029140 w 5139298"/>
              <a:gd name="connsiteY537" fmla="*/ 839366 h 874482"/>
              <a:gd name="connsiteX538" fmla="*/ 3029140 w 5139298"/>
              <a:gd name="connsiteY538" fmla="*/ 839366 h 874482"/>
              <a:gd name="connsiteX539" fmla="*/ 3991712 w 5139298"/>
              <a:gd name="connsiteY539" fmla="*/ 839366 h 874482"/>
              <a:gd name="connsiteX540" fmla="*/ 4002837 w 5139298"/>
              <a:gd name="connsiteY540" fmla="*/ 828241 h 874482"/>
              <a:gd name="connsiteX541" fmla="*/ 3943501 w 5139298"/>
              <a:gd name="connsiteY541" fmla="*/ 834009 h 874482"/>
              <a:gd name="connsiteX542" fmla="*/ 3991712 w 5139298"/>
              <a:gd name="connsiteY542" fmla="*/ 839778 h 874482"/>
              <a:gd name="connsiteX543" fmla="*/ 3991712 w 5139298"/>
              <a:gd name="connsiteY543" fmla="*/ 839778 h 874482"/>
              <a:gd name="connsiteX544" fmla="*/ 1771533 w 5139298"/>
              <a:gd name="connsiteY544" fmla="*/ 845135 h 874482"/>
              <a:gd name="connsiteX545" fmla="*/ 1754638 w 5139298"/>
              <a:gd name="connsiteY545" fmla="*/ 828241 h 874482"/>
              <a:gd name="connsiteX546" fmla="*/ 1663985 w 5139298"/>
              <a:gd name="connsiteY546" fmla="*/ 828241 h 874482"/>
              <a:gd name="connsiteX547" fmla="*/ 1644206 w 5139298"/>
              <a:gd name="connsiteY547" fmla="*/ 839778 h 874482"/>
              <a:gd name="connsiteX548" fmla="*/ 1703543 w 5139298"/>
              <a:gd name="connsiteY548" fmla="*/ 834009 h 874482"/>
              <a:gd name="connsiteX549" fmla="*/ 1762879 w 5139298"/>
              <a:gd name="connsiteY549" fmla="*/ 839778 h 874482"/>
              <a:gd name="connsiteX550" fmla="*/ 1771533 w 5139298"/>
              <a:gd name="connsiteY550" fmla="*/ 845547 h 874482"/>
              <a:gd name="connsiteX551" fmla="*/ 1771533 w 5139298"/>
              <a:gd name="connsiteY551" fmla="*/ 845547 h 874482"/>
              <a:gd name="connsiteX552" fmla="*/ 1890618 w 5139298"/>
              <a:gd name="connsiteY552" fmla="*/ 850904 h 874482"/>
              <a:gd name="connsiteX553" fmla="*/ 1851060 w 5139298"/>
              <a:gd name="connsiteY553" fmla="*/ 848020 h 874482"/>
              <a:gd name="connsiteX554" fmla="*/ 1887733 w 5139298"/>
              <a:gd name="connsiteY554" fmla="*/ 850904 h 874482"/>
              <a:gd name="connsiteX555" fmla="*/ 1890618 w 5139298"/>
              <a:gd name="connsiteY555" fmla="*/ 850904 h 874482"/>
              <a:gd name="connsiteX556" fmla="*/ 1890618 w 5139298"/>
              <a:gd name="connsiteY556" fmla="*/ 850904 h 874482"/>
              <a:gd name="connsiteX557" fmla="*/ 1947070 w 5139298"/>
              <a:gd name="connsiteY557" fmla="*/ 850904 h 874482"/>
              <a:gd name="connsiteX558" fmla="*/ 1947070 w 5139298"/>
              <a:gd name="connsiteY558" fmla="*/ 839366 h 874482"/>
              <a:gd name="connsiteX559" fmla="*/ 1941301 w 5139298"/>
              <a:gd name="connsiteY559" fmla="*/ 833597 h 874482"/>
              <a:gd name="connsiteX560" fmla="*/ 1986628 w 5139298"/>
              <a:gd name="connsiteY560" fmla="*/ 839366 h 874482"/>
              <a:gd name="connsiteX561" fmla="*/ 2148155 w 5139298"/>
              <a:gd name="connsiteY561" fmla="*/ 833597 h 874482"/>
              <a:gd name="connsiteX562" fmla="*/ 2224799 w 5139298"/>
              <a:gd name="connsiteY562" fmla="*/ 833597 h 874482"/>
              <a:gd name="connsiteX563" fmla="*/ 2258588 w 5139298"/>
              <a:gd name="connsiteY563" fmla="*/ 822060 h 874482"/>
              <a:gd name="connsiteX564" fmla="*/ 2181944 w 5139298"/>
              <a:gd name="connsiteY564" fmla="*/ 822060 h 874482"/>
              <a:gd name="connsiteX565" fmla="*/ 1924407 w 5139298"/>
              <a:gd name="connsiteY565" fmla="*/ 822060 h 874482"/>
              <a:gd name="connsiteX566" fmla="*/ 1895975 w 5139298"/>
              <a:gd name="connsiteY566" fmla="*/ 836482 h 874482"/>
              <a:gd name="connsiteX567" fmla="*/ 1924407 w 5139298"/>
              <a:gd name="connsiteY567" fmla="*/ 839366 h 874482"/>
              <a:gd name="connsiteX568" fmla="*/ 1947070 w 5139298"/>
              <a:gd name="connsiteY568" fmla="*/ 850904 h 874482"/>
              <a:gd name="connsiteX569" fmla="*/ 1947070 w 5139298"/>
              <a:gd name="connsiteY569" fmla="*/ 850904 h 874482"/>
              <a:gd name="connsiteX570" fmla="*/ 2456788 w 5139298"/>
              <a:gd name="connsiteY570" fmla="*/ 850904 h 874482"/>
              <a:gd name="connsiteX571" fmla="*/ 2462557 w 5139298"/>
              <a:gd name="connsiteY571" fmla="*/ 839366 h 874482"/>
              <a:gd name="connsiteX572" fmla="*/ 2431241 w 5139298"/>
              <a:gd name="connsiteY572" fmla="*/ 845135 h 874482"/>
              <a:gd name="connsiteX573" fmla="*/ 2456788 w 5139298"/>
              <a:gd name="connsiteY573" fmla="*/ 850904 h 874482"/>
              <a:gd name="connsiteX574" fmla="*/ 2456788 w 5139298"/>
              <a:gd name="connsiteY574" fmla="*/ 850904 h 874482"/>
              <a:gd name="connsiteX575" fmla="*/ 2603894 w 5139298"/>
              <a:gd name="connsiteY575" fmla="*/ 850904 h 874482"/>
              <a:gd name="connsiteX576" fmla="*/ 2609663 w 5139298"/>
              <a:gd name="connsiteY576" fmla="*/ 839366 h 874482"/>
              <a:gd name="connsiteX577" fmla="*/ 2581230 w 5139298"/>
              <a:gd name="connsiteY577" fmla="*/ 845135 h 874482"/>
              <a:gd name="connsiteX578" fmla="*/ 2603894 w 5139298"/>
              <a:gd name="connsiteY578" fmla="*/ 850904 h 874482"/>
              <a:gd name="connsiteX579" fmla="*/ 2603894 w 5139298"/>
              <a:gd name="connsiteY579" fmla="*/ 850904 h 874482"/>
              <a:gd name="connsiteX580" fmla="*/ 2796326 w 5139298"/>
              <a:gd name="connsiteY580" fmla="*/ 850904 h 874482"/>
              <a:gd name="connsiteX581" fmla="*/ 2827642 w 5139298"/>
              <a:gd name="connsiteY581" fmla="*/ 834009 h 874482"/>
              <a:gd name="connsiteX582" fmla="*/ 2739873 w 5139298"/>
              <a:gd name="connsiteY582" fmla="*/ 834009 h 874482"/>
              <a:gd name="connsiteX583" fmla="*/ 2708557 w 5139298"/>
              <a:gd name="connsiteY583" fmla="*/ 845135 h 874482"/>
              <a:gd name="connsiteX584" fmla="*/ 2762537 w 5139298"/>
              <a:gd name="connsiteY584" fmla="*/ 848020 h 874482"/>
              <a:gd name="connsiteX585" fmla="*/ 2796326 w 5139298"/>
              <a:gd name="connsiteY585" fmla="*/ 850904 h 874482"/>
              <a:gd name="connsiteX586" fmla="*/ 2796326 w 5139298"/>
              <a:gd name="connsiteY586" fmla="*/ 850904 h 874482"/>
              <a:gd name="connsiteX587" fmla="*/ 191282 w 5139298"/>
              <a:gd name="connsiteY587" fmla="*/ 873567 h 874482"/>
              <a:gd name="connsiteX588" fmla="*/ 208177 w 5139298"/>
              <a:gd name="connsiteY588" fmla="*/ 862030 h 874482"/>
              <a:gd name="connsiteX589" fmla="*/ 191282 w 5139298"/>
              <a:gd name="connsiteY589" fmla="*/ 873567 h 874482"/>
              <a:gd name="connsiteX590" fmla="*/ 191282 w 5139298"/>
              <a:gd name="connsiteY590" fmla="*/ 873567 h 87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</a:cxnLst>
            <a:rect l="l" t="t" r="r" b="b"/>
            <a:pathLst>
              <a:path w="5139298" h="874482">
                <a:moveTo>
                  <a:pt x="261745" y="871507"/>
                </a:moveTo>
                <a:cubicBezTo>
                  <a:pt x="285644" y="871507"/>
                  <a:pt x="305423" y="859969"/>
                  <a:pt x="329735" y="859969"/>
                </a:cubicBezTo>
                <a:cubicBezTo>
                  <a:pt x="394428" y="859969"/>
                  <a:pt x="449232" y="849668"/>
                  <a:pt x="513925" y="843075"/>
                </a:cubicBezTo>
                <a:cubicBezTo>
                  <a:pt x="523815" y="842251"/>
                  <a:pt x="532468" y="842251"/>
                  <a:pt x="542357" y="843075"/>
                </a:cubicBezTo>
                <a:cubicBezTo>
                  <a:pt x="653614" y="854200"/>
                  <a:pt x="750448" y="837718"/>
                  <a:pt x="862528" y="843075"/>
                </a:cubicBezTo>
                <a:cubicBezTo>
                  <a:pt x="915272" y="845547"/>
                  <a:pt x="960186" y="859557"/>
                  <a:pt x="1012518" y="854612"/>
                </a:cubicBezTo>
                <a:cubicBezTo>
                  <a:pt x="1045071" y="851316"/>
                  <a:pt x="1073915" y="845547"/>
                  <a:pt x="1106056" y="851728"/>
                </a:cubicBezTo>
                <a:cubicBezTo>
                  <a:pt x="1157563" y="862030"/>
                  <a:pt x="1203714" y="849256"/>
                  <a:pt x="1256045" y="854612"/>
                </a:cubicBezTo>
                <a:cubicBezTo>
                  <a:pt x="1304669" y="859557"/>
                  <a:pt x="1346287" y="845959"/>
                  <a:pt x="1394910" y="843075"/>
                </a:cubicBezTo>
                <a:cubicBezTo>
                  <a:pt x="1417573" y="841839"/>
                  <a:pt x="1437352" y="842251"/>
                  <a:pt x="1460015" y="843075"/>
                </a:cubicBezTo>
                <a:cubicBezTo>
                  <a:pt x="1503694" y="845135"/>
                  <a:pt x="1541191" y="839366"/>
                  <a:pt x="1584457" y="837306"/>
                </a:cubicBezTo>
                <a:cubicBezTo>
                  <a:pt x="1598879" y="836482"/>
                  <a:pt x="1632256" y="838130"/>
                  <a:pt x="1624015" y="826180"/>
                </a:cubicBezTo>
                <a:cubicBezTo>
                  <a:pt x="1613714" y="810522"/>
                  <a:pt x="1588990" y="827004"/>
                  <a:pt x="1570035" y="826180"/>
                </a:cubicBezTo>
                <a:cubicBezTo>
                  <a:pt x="1342166" y="814643"/>
                  <a:pt x="1146437" y="814643"/>
                  <a:pt x="918568" y="803517"/>
                </a:cubicBezTo>
                <a:cubicBezTo>
                  <a:pt x="800719" y="797748"/>
                  <a:pt x="698940" y="809698"/>
                  <a:pt x="581503" y="797748"/>
                </a:cubicBezTo>
                <a:cubicBezTo>
                  <a:pt x="539885" y="793628"/>
                  <a:pt x="504036" y="807638"/>
                  <a:pt x="462418" y="803517"/>
                </a:cubicBezTo>
                <a:cubicBezTo>
                  <a:pt x="369704" y="794452"/>
                  <a:pt x="289353" y="815055"/>
                  <a:pt x="196227" y="815055"/>
                </a:cubicBezTo>
                <a:cubicBezTo>
                  <a:pt x="169855" y="815055"/>
                  <a:pt x="100629" y="817527"/>
                  <a:pt x="122468" y="831949"/>
                </a:cubicBezTo>
                <a:cubicBezTo>
                  <a:pt x="129061" y="836482"/>
                  <a:pt x="137302" y="835658"/>
                  <a:pt x="145132" y="837718"/>
                </a:cubicBezTo>
                <a:cubicBezTo>
                  <a:pt x="207353" y="851316"/>
                  <a:pt x="262981" y="819999"/>
                  <a:pt x="326438" y="826592"/>
                </a:cubicBezTo>
                <a:cubicBezTo>
                  <a:pt x="374649" y="831537"/>
                  <a:pt x="504036" y="791567"/>
                  <a:pt x="465302" y="820824"/>
                </a:cubicBezTo>
                <a:cubicBezTo>
                  <a:pt x="448408" y="833597"/>
                  <a:pt x="426981" y="829889"/>
                  <a:pt x="405966" y="832361"/>
                </a:cubicBezTo>
                <a:cubicBezTo>
                  <a:pt x="355282" y="837306"/>
                  <a:pt x="312016" y="841839"/>
                  <a:pt x="261745" y="849256"/>
                </a:cubicBezTo>
                <a:cubicBezTo>
                  <a:pt x="249795" y="850904"/>
                  <a:pt x="227132" y="864502"/>
                  <a:pt x="236197" y="871919"/>
                </a:cubicBezTo>
                <a:cubicBezTo>
                  <a:pt x="242790" y="877688"/>
                  <a:pt x="252679" y="871919"/>
                  <a:pt x="261745" y="871919"/>
                </a:cubicBezTo>
                <a:lnTo>
                  <a:pt x="261745" y="871919"/>
                </a:lnTo>
                <a:close/>
                <a:moveTo>
                  <a:pt x="3914657" y="28020"/>
                </a:moveTo>
                <a:cubicBezTo>
                  <a:pt x="3918777" y="23899"/>
                  <a:pt x="3892818" y="24724"/>
                  <a:pt x="3897762" y="28020"/>
                </a:cubicBezTo>
                <a:cubicBezTo>
                  <a:pt x="3902707" y="31317"/>
                  <a:pt x="3910536" y="32141"/>
                  <a:pt x="3914657" y="28020"/>
                </a:cubicBezTo>
                <a:lnTo>
                  <a:pt x="3914657" y="28020"/>
                </a:lnTo>
                <a:close/>
                <a:moveTo>
                  <a:pt x="3937320" y="28020"/>
                </a:moveTo>
                <a:cubicBezTo>
                  <a:pt x="3941441" y="23899"/>
                  <a:pt x="3915893" y="21015"/>
                  <a:pt x="3920425" y="25136"/>
                </a:cubicBezTo>
                <a:cubicBezTo>
                  <a:pt x="3924958" y="29256"/>
                  <a:pt x="3933199" y="32141"/>
                  <a:pt x="3937320" y="28020"/>
                </a:cubicBezTo>
                <a:lnTo>
                  <a:pt x="3937320" y="28020"/>
                </a:lnTo>
                <a:close/>
                <a:moveTo>
                  <a:pt x="2181944" y="645286"/>
                </a:moveTo>
                <a:cubicBezTo>
                  <a:pt x="2195130" y="632100"/>
                  <a:pt x="2110246" y="639517"/>
                  <a:pt x="2128377" y="645286"/>
                </a:cubicBezTo>
                <a:cubicBezTo>
                  <a:pt x="2145271" y="651055"/>
                  <a:pt x="2163402" y="653527"/>
                  <a:pt x="2179472" y="645286"/>
                </a:cubicBezTo>
                <a:cubicBezTo>
                  <a:pt x="2180296" y="645286"/>
                  <a:pt x="2181532" y="646110"/>
                  <a:pt x="2182356" y="645286"/>
                </a:cubicBezTo>
                <a:lnTo>
                  <a:pt x="2182356" y="645286"/>
                </a:lnTo>
                <a:close/>
                <a:moveTo>
                  <a:pt x="1961080" y="651055"/>
                </a:moveTo>
                <a:cubicBezTo>
                  <a:pt x="1984156" y="627979"/>
                  <a:pt x="1900507" y="644050"/>
                  <a:pt x="1867542" y="645286"/>
                </a:cubicBezTo>
                <a:cubicBezTo>
                  <a:pt x="1858477" y="645286"/>
                  <a:pt x="1833754" y="646934"/>
                  <a:pt x="1841995" y="651055"/>
                </a:cubicBezTo>
                <a:cubicBezTo>
                  <a:pt x="1870427" y="665065"/>
                  <a:pt x="1900919" y="651055"/>
                  <a:pt x="1932648" y="651055"/>
                </a:cubicBezTo>
                <a:cubicBezTo>
                  <a:pt x="1942537" y="651055"/>
                  <a:pt x="1954075" y="658060"/>
                  <a:pt x="1961080" y="651055"/>
                </a:cubicBezTo>
                <a:lnTo>
                  <a:pt x="1961080" y="651055"/>
                </a:lnTo>
                <a:close/>
                <a:moveTo>
                  <a:pt x="2017532" y="651055"/>
                </a:moveTo>
                <a:cubicBezTo>
                  <a:pt x="2025774" y="638693"/>
                  <a:pt x="1961080" y="646522"/>
                  <a:pt x="1975090" y="651055"/>
                </a:cubicBezTo>
                <a:cubicBezTo>
                  <a:pt x="1989100" y="655587"/>
                  <a:pt x="2009291" y="663417"/>
                  <a:pt x="2017532" y="651055"/>
                </a:cubicBezTo>
                <a:lnTo>
                  <a:pt x="2017532" y="651055"/>
                </a:lnTo>
                <a:close/>
                <a:moveTo>
                  <a:pt x="2045965" y="651055"/>
                </a:moveTo>
                <a:cubicBezTo>
                  <a:pt x="2049673" y="648995"/>
                  <a:pt x="2046789" y="637869"/>
                  <a:pt x="2043080" y="639929"/>
                </a:cubicBezTo>
                <a:cubicBezTo>
                  <a:pt x="2039372" y="641577"/>
                  <a:pt x="2038959" y="651055"/>
                  <a:pt x="2043080" y="651055"/>
                </a:cubicBezTo>
                <a:cubicBezTo>
                  <a:pt x="2043904" y="651055"/>
                  <a:pt x="2045140" y="651055"/>
                  <a:pt x="2045965" y="651055"/>
                </a:cubicBezTo>
                <a:lnTo>
                  <a:pt x="2045965" y="651055"/>
                </a:lnTo>
                <a:close/>
                <a:moveTo>
                  <a:pt x="2108186" y="651055"/>
                </a:moveTo>
                <a:cubicBezTo>
                  <a:pt x="2113130" y="649407"/>
                  <a:pt x="2104477" y="641165"/>
                  <a:pt x="2099532" y="639929"/>
                </a:cubicBezTo>
                <a:cubicBezTo>
                  <a:pt x="2090879" y="637045"/>
                  <a:pt x="2065743" y="644050"/>
                  <a:pt x="2073985" y="648582"/>
                </a:cubicBezTo>
                <a:cubicBezTo>
                  <a:pt x="2082638" y="653115"/>
                  <a:pt x="2092527" y="650643"/>
                  <a:pt x="2102417" y="648582"/>
                </a:cubicBezTo>
                <a:cubicBezTo>
                  <a:pt x="2104477" y="648582"/>
                  <a:pt x="2106125" y="652291"/>
                  <a:pt x="2108186" y="651467"/>
                </a:cubicBezTo>
                <a:lnTo>
                  <a:pt x="2108186" y="651467"/>
                </a:lnTo>
                <a:close/>
                <a:moveTo>
                  <a:pt x="2244165" y="651055"/>
                </a:moveTo>
                <a:cubicBezTo>
                  <a:pt x="2248698" y="649407"/>
                  <a:pt x="2240457" y="641165"/>
                  <a:pt x="2235512" y="639929"/>
                </a:cubicBezTo>
                <a:cubicBezTo>
                  <a:pt x="2222326" y="635397"/>
                  <a:pt x="2182769" y="641165"/>
                  <a:pt x="2195954" y="645698"/>
                </a:cubicBezTo>
                <a:cubicBezTo>
                  <a:pt x="2210376" y="650643"/>
                  <a:pt x="2223562" y="654351"/>
                  <a:pt x="2238397" y="651467"/>
                </a:cubicBezTo>
                <a:cubicBezTo>
                  <a:pt x="2240457" y="651467"/>
                  <a:pt x="2242105" y="652291"/>
                  <a:pt x="2244165" y="651467"/>
                </a:cubicBezTo>
                <a:lnTo>
                  <a:pt x="2244165" y="651467"/>
                </a:lnTo>
                <a:close/>
                <a:moveTo>
                  <a:pt x="2413934" y="651055"/>
                </a:moveTo>
                <a:cubicBezTo>
                  <a:pt x="2418467" y="646522"/>
                  <a:pt x="2397040" y="639105"/>
                  <a:pt x="2397040" y="645286"/>
                </a:cubicBezTo>
                <a:cubicBezTo>
                  <a:pt x="2397040" y="651467"/>
                  <a:pt x="2409402" y="655175"/>
                  <a:pt x="2413934" y="651055"/>
                </a:cubicBezTo>
                <a:lnTo>
                  <a:pt x="2413934" y="651055"/>
                </a:lnTo>
                <a:close/>
                <a:moveTo>
                  <a:pt x="1547372" y="656824"/>
                </a:moveTo>
                <a:cubicBezTo>
                  <a:pt x="1581161" y="656824"/>
                  <a:pt x="1676347" y="653939"/>
                  <a:pt x="1643794" y="645698"/>
                </a:cubicBezTo>
                <a:cubicBezTo>
                  <a:pt x="1583221" y="630452"/>
                  <a:pt x="1528005" y="645698"/>
                  <a:pt x="1465372" y="645698"/>
                </a:cubicBezTo>
                <a:cubicBezTo>
                  <a:pt x="1431583" y="645698"/>
                  <a:pt x="1399030" y="630452"/>
                  <a:pt x="1368950" y="645698"/>
                </a:cubicBezTo>
                <a:cubicBezTo>
                  <a:pt x="1365241" y="647346"/>
                  <a:pt x="1365241" y="655175"/>
                  <a:pt x="1368950" y="656824"/>
                </a:cubicBezTo>
                <a:cubicBezTo>
                  <a:pt x="1404387" y="674542"/>
                  <a:pt x="1442709" y="651055"/>
                  <a:pt x="1482266" y="651055"/>
                </a:cubicBezTo>
                <a:cubicBezTo>
                  <a:pt x="1505342" y="651055"/>
                  <a:pt x="1524709" y="656824"/>
                  <a:pt x="1547372" y="656824"/>
                </a:cubicBezTo>
                <a:lnTo>
                  <a:pt x="1547372" y="656824"/>
                </a:lnTo>
                <a:close/>
                <a:moveTo>
                  <a:pt x="1762467" y="656824"/>
                </a:moveTo>
                <a:cubicBezTo>
                  <a:pt x="1779774" y="655175"/>
                  <a:pt x="1827161" y="651055"/>
                  <a:pt x="1810678" y="645698"/>
                </a:cubicBezTo>
                <a:cubicBezTo>
                  <a:pt x="1776065" y="634160"/>
                  <a:pt x="1741864" y="639517"/>
                  <a:pt x="1706015" y="645698"/>
                </a:cubicBezTo>
                <a:cubicBezTo>
                  <a:pt x="1701482" y="646522"/>
                  <a:pt x="1691593" y="648170"/>
                  <a:pt x="1694889" y="651467"/>
                </a:cubicBezTo>
                <a:cubicBezTo>
                  <a:pt x="1708075" y="664653"/>
                  <a:pt x="1729914" y="653115"/>
                  <a:pt x="1748457" y="651467"/>
                </a:cubicBezTo>
                <a:cubicBezTo>
                  <a:pt x="1753814" y="651055"/>
                  <a:pt x="1757110" y="657648"/>
                  <a:pt x="1762467" y="657236"/>
                </a:cubicBezTo>
                <a:lnTo>
                  <a:pt x="1762467" y="657236"/>
                </a:lnTo>
                <a:close/>
                <a:moveTo>
                  <a:pt x="4582606" y="656824"/>
                </a:moveTo>
                <a:cubicBezTo>
                  <a:pt x="4585903" y="651879"/>
                  <a:pt x="4562827" y="648582"/>
                  <a:pt x="4565712" y="653939"/>
                </a:cubicBezTo>
                <a:cubicBezTo>
                  <a:pt x="4568184" y="659296"/>
                  <a:pt x="4579309" y="661768"/>
                  <a:pt x="4582606" y="656824"/>
                </a:cubicBezTo>
                <a:lnTo>
                  <a:pt x="4582606" y="656824"/>
                </a:lnTo>
                <a:close/>
                <a:moveTo>
                  <a:pt x="4486184" y="662593"/>
                </a:moveTo>
                <a:cubicBezTo>
                  <a:pt x="4489480" y="657648"/>
                  <a:pt x="4466405" y="654351"/>
                  <a:pt x="4469289" y="659708"/>
                </a:cubicBezTo>
                <a:cubicBezTo>
                  <a:pt x="4472174" y="665065"/>
                  <a:pt x="4482888" y="667537"/>
                  <a:pt x="4486184" y="662593"/>
                </a:cubicBezTo>
                <a:lnTo>
                  <a:pt x="4486184" y="662593"/>
                </a:lnTo>
                <a:close/>
                <a:moveTo>
                  <a:pt x="4412425" y="673718"/>
                </a:moveTo>
                <a:cubicBezTo>
                  <a:pt x="4421903" y="659708"/>
                  <a:pt x="4352265" y="656000"/>
                  <a:pt x="4364214" y="667949"/>
                </a:cubicBezTo>
                <a:cubicBezTo>
                  <a:pt x="4372043" y="675778"/>
                  <a:pt x="4384405" y="672482"/>
                  <a:pt x="4395531" y="670834"/>
                </a:cubicBezTo>
                <a:cubicBezTo>
                  <a:pt x="4401300" y="670010"/>
                  <a:pt x="4409129" y="678663"/>
                  <a:pt x="4412425" y="673718"/>
                </a:cubicBezTo>
                <a:lnTo>
                  <a:pt x="4412425" y="673718"/>
                </a:lnTo>
                <a:close/>
                <a:moveTo>
                  <a:pt x="4423963" y="673718"/>
                </a:moveTo>
                <a:cubicBezTo>
                  <a:pt x="4429732" y="675366"/>
                  <a:pt x="4432204" y="659296"/>
                  <a:pt x="4426847" y="656824"/>
                </a:cubicBezTo>
                <a:cubicBezTo>
                  <a:pt x="4421903" y="654351"/>
                  <a:pt x="4414485" y="667125"/>
                  <a:pt x="4418194" y="670834"/>
                </a:cubicBezTo>
                <a:cubicBezTo>
                  <a:pt x="4419842" y="672482"/>
                  <a:pt x="4421903" y="673306"/>
                  <a:pt x="4423963" y="673718"/>
                </a:cubicBezTo>
                <a:lnTo>
                  <a:pt x="4423963" y="673718"/>
                </a:lnTo>
                <a:close/>
                <a:moveTo>
                  <a:pt x="4372868" y="679487"/>
                </a:moveTo>
                <a:cubicBezTo>
                  <a:pt x="4382757" y="669598"/>
                  <a:pt x="4320948" y="673306"/>
                  <a:pt x="4333310" y="679487"/>
                </a:cubicBezTo>
                <a:cubicBezTo>
                  <a:pt x="4345671" y="685668"/>
                  <a:pt x="4362978" y="689376"/>
                  <a:pt x="4372868" y="679487"/>
                </a:cubicBezTo>
                <a:lnTo>
                  <a:pt x="4372868" y="679487"/>
                </a:lnTo>
                <a:close/>
                <a:moveTo>
                  <a:pt x="4259551" y="685256"/>
                </a:moveTo>
                <a:cubicBezTo>
                  <a:pt x="4265320" y="679487"/>
                  <a:pt x="4229883" y="681547"/>
                  <a:pt x="4236888" y="685256"/>
                </a:cubicBezTo>
                <a:cubicBezTo>
                  <a:pt x="4243893" y="688964"/>
                  <a:pt x="4253782" y="690613"/>
                  <a:pt x="4259551" y="685256"/>
                </a:cubicBezTo>
                <a:lnTo>
                  <a:pt x="4259551" y="685256"/>
                </a:lnTo>
                <a:close/>
                <a:moveTo>
                  <a:pt x="4310646" y="685256"/>
                </a:moveTo>
                <a:cubicBezTo>
                  <a:pt x="4317651" y="681135"/>
                  <a:pt x="4318476" y="662593"/>
                  <a:pt x="4310646" y="662593"/>
                </a:cubicBezTo>
                <a:cubicBezTo>
                  <a:pt x="4305290" y="662593"/>
                  <a:pt x="4304878" y="672894"/>
                  <a:pt x="4299521" y="673718"/>
                </a:cubicBezTo>
                <a:cubicBezTo>
                  <a:pt x="4290867" y="675366"/>
                  <a:pt x="4276858" y="665065"/>
                  <a:pt x="4273973" y="673718"/>
                </a:cubicBezTo>
                <a:cubicBezTo>
                  <a:pt x="4269853" y="686492"/>
                  <a:pt x="4299109" y="691849"/>
                  <a:pt x="4310646" y="685256"/>
                </a:cubicBezTo>
                <a:lnTo>
                  <a:pt x="4310646" y="685256"/>
                </a:lnTo>
                <a:close/>
                <a:moveTo>
                  <a:pt x="1111000" y="691025"/>
                </a:moveTo>
                <a:cubicBezTo>
                  <a:pt x="1113885" y="688140"/>
                  <a:pt x="1099463" y="691025"/>
                  <a:pt x="1099463" y="691025"/>
                </a:cubicBezTo>
                <a:cubicBezTo>
                  <a:pt x="1099463" y="691025"/>
                  <a:pt x="1108116" y="693909"/>
                  <a:pt x="1111000" y="691025"/>
                </a:cubicBezTo>
                <a:lnTo>
                  <a:pt x="1111000" y="691025"/>
                </a:lnTo>
                <a:close/>
                <a:moveTo>
                  <a:pt x="2107774" y="696793"/>
                </a:moveTo>
                <a:cubicBezTo>
                  <a:pt x="2110658" y="693909"/>
                  <a:pt x="2096236" y="696793"/>
                  <a:pt x="2096236" y="696793"/>
                </a:cubicBezTo>
                <a:cubicBezTo>
                  <a:pt x="2096236" y="696793"/>
                  <a:pt x="2104889" y="699678"/>
                  <a:pt x="2107774" y="696793"/>
                </a:cubicBezTo>
                <a:lnTo>
                  <a:pt x="2107774" y="696793"/>
                </a:lnTo>
                <a:close/>
                <a:moveTo>
                  <a:pt x="2753472" y="696793"/>
                </a:moveTo>
                <a:cubicBezTo>
                  <a:pt x="2756768" y="691849"/>
                  <a:pt x="2736577" y="688140"/>
                  <a:pt x="2736577" y="693909"/>
                </a:cubicBezTo>
                <a:cubicBezTo>
                  <a:pt x="2736577" y="699678"/>
                  <a:pt x="2750175" y="701738"/>
                  <a:pt x="2753472" y="696793"/>
                </a:cubicBezTo>
                <a:lnTo>
                  <a:pt x="2753472" y="696793"/>
                </a:lnTo>
                <a:close/>
                <a:moveTo>
                  <a:pt x="3172536" y="696793"/>
                </a:moveTo>
                <a:cubicBezTo>
                  <a:pt x="3177481" y="694321"/>
                  <a:pt x="3156054" y="686492"/>
                  <a:pt x="3158527" y="691025"/>
                </a:cubicBezTo>
                <a:cubicBezTo>
                  <a:pt x="3160999" y="695969"/>
                  <a:pt x="3168004" y="699266"/>
                  <a:pt x="3172536" y="696793"/>
                </a:cubicBezTo>
                <a:lnTo>
                  <a:pt x="3172536" y="696793"/>
                </a:lnTo>
                <a:close/>
                <a:moveTo>
                  <a:pt x="3280084" y="696793"/>
                </a:moveTo>
                <a:cubicBezTo>
                  <a:pt x="3293270" y="683608"/>
                  <a:pt x="3209622" y="688552"/>
                  <a:pt x="3226517" y="696793"/>
                </a:cubicBezTo>
                <a:cubicBezTo>
                  <a:pt x="3242587" y="704623"/>
                  <a:pt x="3261542" y="704623"/>
                  <a:pt x="3277612" y="696793"/>
                </a:cubicBezTo>
                <a:cubicBezTo>
                  <a:pt x="3278436" y="696381"/>
                  <a:pt x="3279672" y="697618"/>
                  <a:pt x="3280496" y="696793"/>
                </a:cubicBezTo>
                <a:lnTo>
                  <a:pt x="3280496" y="696793"/>
                </a:lnTo>
                <a:close/>
                <a:moveTo>
                  <a:pt x="4055993" y="696793"/>
                </a:moveTo>
                <a:cubicBezTo>
                  <a:pt x="4063410" y="689376"/>
                  <a:pt x="4037862" y="688140"/>
                  <a:pt x="4027561" y="685256"/>
                </a:cubicBezTo>
                <a:cubicBezTo>
                  <a:pt x="4013963" y="681959"/>
                  <a:pt x="3980174" y="681959"/>
                  <a:pt x="3988003" y="693909"/>
                </a:cubicBezTo>
                <a:cubicBezTo>
                  <a:pt x="3992948" y="701326"/>
                  <a:pt x="4004486" y="695145"/>
                  <a:pt x="4013551" y="696793"/>
                </a:cubicBezTo>
                <a:cubicBezTo>
                  <a:pt x="4028385" y="699266"/>
                  <a:pt x="4045692" y="707507"/>
                  <a:pt x="4055993" y="696793"/>
                </a:cubicBezTo>
                <a:lnTo>
                  <a:pt x="4055993" y="696793"/>
                </a:lnTo>
                <a:close/>
                <a:moveTo>
                  <a:pt x="4107089" y="696793"/>
                </a:moveTo>
                <a:cubicBezTo>
                  <a:pt x="4112446" y="694733"/>
                  <a:pt x="4112857" y="686492"/>
                  <a:pt x="4118214" y="685256"/>
                </a:cubicBezTo>
                <a:cubicBezTo>
                  <a:pt x="4146646" y="680311"/>
                  <a:pt x="4218345" y="707507"/>
                  <a:pt x="4200214" y="685256"/>
                </a:cubicBezTo>
                <a:cubicBezTo>
                  <a:pt x="4195682" y="679487"/>
                  <a:pt x="4187440" y="680311"/>
                  <a:pt x="4180435" y="679487"/>
                </a:cubicBezTo>
                <a:cubicBezTo>
                  <a:pt x="4173430" y="678663"/>
                  <a:pt x="4167661" y="679899"/>
                  <a:pt x="4160657" y="679487"/>
                </a:cubicBezTo>
                <a:cubicBezTo>
                  <a:pt x="4137581" y="677839"/>
                  <a:pt x="4086898" y="672070"/>
                  <a:pt x="4095551" y="693497"/>
                </a:cubicBezTo>
                <a:cubicBezTo>
                  <a:pt x="4097199" y="697206"/>
                  <a:pt x="4102968" y="697618"/>
                  <a:pt x="4107089" y="696381"/>
                </a:cubicBezTo>
                <a:lnTo>
                  <a:pt x="4107089" y="696381"/>
                </a:lnTo>
                <a:close/>
                <a:moveTo>
                  <a:pt x="1603824" y="702562"/>
                </a:moveTo>
                <a:cubicBezTo>
                  <a:pt x="1613714" y="692673"/>
                  <a:pt x="1551905" y="696381"/>
                  <a:pt x="1564266" y="702562"/>
                </a:cubicBezTo>
                <a:cubicBezTo>
                  <a:pt x="1576628" y="708743"/>
                  <a:pt x="1593935" y="712452"/>
                  <a:pt x="1603824" y="702562"/>
                </a:cubicBezTo>
                <a:lnTo>
                  <a:pt x="1603824" y="702562"/>
                </a:lnTo>
                <a:close/>
                <a:moveTo>
                  <a:pt x="1728266" y="702562"/>
                </a:moveTo>
                <a:cubicBezTo>
                  <a:pt x="1735271" y="695557"/>
                  <a:pt x="1691181" y="698030"/>
                  <a:pt x="1699834" y="702562"/>
                </a:cubicBezTo>
                <a:cubicBezTo>
                  <a:pt x="1708487" y="707095"/>
                  <a:pt x="1721261" y="709567"/>
                  <a:pt x="1728266" y="702562"/>
                </a:cubicBezTo>
                <a:lnTo>
                  <a:pt x="1728266" y="702562"/>
                </a:lnTo>
                <a:close/>
                <a:moveTo>
                  <a:pt x="2017120" y="702562"/>
                </a:moveTo>
                <a:cubicBezTo>
                  <a:pt x="2020829" y="698854"/>
                  <a:pt x="2005995" y="692673"/>
                  <a:pt x="2003110" y="696793"/>
                </a:cubicBezTo>
                <a:cubicBezTo>
                  <a:pt x="2000226" y="701326"/>
                  <a:pt x="2013412" y="706271"/>
                  <a:pt x="2017120" y="702562"/>
                </a:cubicBezTo>
                <a:lnTo>
                  <a:pt x="2017120" y="702562"/>
                </a:lnTo>
                <a:close/>
                <a:moveTo>
                  <a:pt x="2396628" y="702562"/>
                </a:moveTo>
                <a:cubicBezTo>
                  <a:pt x="2403221" y="692673"/>
                  <a:pt x="2354185" y="694321"/>
                  <a:pt x="2362839" y="702562"/>
                </a:cubicBezTo>
                <a:cubicBezTo>
                  <a:pt x="2370668" y="710391"/>
                  <a:pt x="2385090" y="709155"/>
                  <a:pt x="2394155" y="702562"/>
                </a:cubicBezTo>
                <a:cubicBezTo>
                  <a:pt x="2394979" y="702150"/>
                  <a:pt x="2396216" y="703386"/>
                  <a:pt x="2397040" y="702562"/>
                </a:cubicBezTo>
                <a:lnTo>
                  <a:pt x="2397040" y="702562"/>
                </a:lnTo>
                <a:close/>
                <a:moveTo>
                  <a:pt x="3449853" y="702562"/>
                </a:moveTo>
                <a:cubicBezTo>
                  <a:pt x="3453974" y="698442"/>
                  <a:pt x="3428014" y="699266"/>
                  <a:pt x="3432958" y="702562"/>
                </a:cubicBezTo>
                <a:cubicBezTo>
                  <a:pt x="3437903" y="705859"/>
                  <a:pt x="3445732" y="706683"/>
                  <a:pt x="3449853" y="702562"/>
                </a:cubicBezTo>
                <a:lnTo>
                  <a:pt x="3449853" y="702562"/>
                </a:lnTo>
                <a:close/>
                <a:moveTo>
                  <a:pt x="1348759" y="708331"/>
                </a:moveTo>
                <a:cubicBezTo>
                  <a:pt x="1353292" y="703799"/>
                  <a:pt x="1331864" y="696381"/>
                  <a:pt x="1331864" y="702562"/>
                </a:cubicBezTo>
                <a:cubicBezTo>
                  <a:pt x="1331864" y="708743"/>
                  <a:pt x="1344226" y="712864"/>
                  <a:pt x="1348759" y="708331"/>
                </a:cubicBezTo>
                <a:lnTo>
                  <a:pt x="1348759" y="708331"/>
                </a:lnTo>
                <a:close/>
                <a:moveTo>
                  <a:pt x="2776135" y="708331"/>
                </a:moveTo>
                <a:cubicBezTo>
                  <a:pt x="2789321" y="695145"/>
                  <a:pt x="2704436" y="702562"/>
                  <a:pt x="2722567" y="708331"/>
                </a:cubicBezTo>
                <a:cubicBezTo>
                  <a:pt x="2739462" y="714100"/>
                  <a:pt x="2757592" y="716160"/>
                  <a:pt x="2773662" y="708331"/>
                </a:cubicBezTo>
                <a:cubicBezTo>
                  <a:pt x="2774487" y="707919"/>
                  <a:pt x="2775723" y="709155"/>
                  <a:pt x="2776547" y="708331"/>
                </a:cubicBezTo>
                <a:lnTo>
                  <a:pt x="2776547" y="708331"/>
                </a:lnTo>
                <a:close/>
                <a:moveTo>
                  <a:pt x="2968567" y="708331"/>
                </a:moveTo>
                <a:cubicBezTo>
                  <a:pt x="2972275" y="704623"/>
                  <a:pt x="2962386" y="701326"/>
                  <a:pt x="2959914" y="696793"/>
                </a:cubicBezTo>
                <a:cubicBezTo>
                  <a:pt x="2958265" y="693085"/>
                  <a:pt x="2965683" y="688140"/>
                  <a:pt x="2962798" y="685256"/>
                </a:cubicBezTo>
                <a:cubicBezTo>
                  <a:pt x="2951260" y="673718"/>
                  <a:pt x="2933542" y="690613"/>
                  <a:pt x="2917472" y="693909"/>
                </a:cubicBezTo>
                <a:cubicBezTo>
                  <a:pt x="2912939" y="694733"/>
                  <a:pt x="2910466" y="699678"/>
                  <a:pt x="2906346" y="699678"/>
                </a:cubicBezTo>
                <a:cubicBezTo>
                  <a:pt x="2888627" y="699678"/>
                  <a:pt x="2874617" y="679899"/>
                  <a:pt x="2858135" y="685668"/>
                </a:cubicBezTo>
                <a:cubicBezTo>
                  <a:pt x="2844537" y="690201"/>
                  <a:pt x="2833823" y="695557"/>
                  <a:pt x="2821462" y="702562"/>
                </a:cubicBezTo>
                <a:cubicBezTo>
                  <a:pt x="2816105" y="705859"/>
                  <a:pt x="2798798" y="705447"/>
                  <a:pt x="2804567" y="708331"/>
                </a:cubicBezTo>
                <a:cubicBezTo>
                  <a:pt x="2829291" y="720693"/>
                  <a:pt x="2856074" y="708331"/>
                  <a:pt x="2884094" y="708331"/>
                </a:cubicBezTo>
                <a:cubicBezTo>
                  <a:pt x="2912115" y="708331"/>
                  <a:pt x="2938486" y="720693"/>
                  <a:pt x="2963210" y="708331"/>
                </a:cubicBezTo>
                <a:cubicBezTo>
                  <a:pt x="2964858" y="707507"/>
                  <a:pt x="2967331" y="709567"/>
                  <a:pt x="2968979" y="708331"/>
                </a:cubicBezTo>
                <a:lnTo>
                  <a:pt x="2968979" y="708331"/>
                </a:lnTo>
                <a:close/>
                <a:moveTo>
                  <a:pt x="3546275" y="708331"/>
                </a:moveTo>
                <a:cubicBezTo>
                  <a:pt x="3551220" y="700502"/>
                  <a:pt x="3516607" y="694321"/>
                  <a:pt x="3520727" y="702562"/>
                </a:cubicBezTo>
                <a:cubicBezTo>
                  <a:pt x="3524848" y="710804"/>
                  <a:pt x="3541330" y="715748"/>
                  <a:pt x="3546275" y="708331"/>
                </a:cubicBezTo>
                <a:lnTo>
                  <a:pt x="3546275" y="708331"/>
                </a:lnTo>
                <a:close/>
                <a:moveTo>
                  <a:pt x="3778265" y="708331"/>
                </a:moveTo>
                <a:cubicBezTo>
                  <a:pt x="3784034" y="706271"/>
                  <a:pt x="3786918" y="691437"/>
                  <a:pt x="3781149" y="691437"/>
                </a:cubicBezTo>
                <a:cubicBezTo>
                  <a:pt x="3774144" y="691437"/>
                  <a:pt x="3762606" y="708331"/>
                  <a:pt x="3769612" y="708331"/>
                </a:cubicBezTo>
                <a:cubicBezTo>
                  <a:pt x="3772496" y="708331"/>
                  <a:pt x="3775380" y="709567"/>
                  <a:pt x="3778265" y="708331"/>
                </a:cubicBezTo>
                <a:lnTo>
                  <a:pt x="3778265" y="708331"/>
                </a:lnTo>
                <a:close/>
                <a:moveTo>
                  <a:pt x="3863149" y="708331"/>
                </a:moveTo>
                <a:cubicBezTo>
                  <a:pt x="3869742" y="707507"/>
                  <a:pt x="3873451" y="700502"/>
                  <a:pt x="3880044" y="699678"/>
                </a:cubicBezTo>
                <a:cubicBezTo>
                  <a:pt x="3901883" y="697618"/>
                  <a:pt x="3942265" y="718633"/>
                  <a:pt x="3942265" y="696793"/>
                </a:cubicBezTo>
                <a:cubicBezTo>
                  <a:pt x="3942265" y="690613"/>
                  <a:pt x="3933611" y="682783"/>
                  <a:pt x="3927843" y="685256"/>
                </a:cubicBezTo>
                <a:cubicBezTo>
                  <a:pt x="3923722" y="687316"/>
                  <a:pt x="3926194" y="694733"/>
                  <a:pt x="3922074" y="696793"/>
                </a:cubicBezTo>
                <a:cubicBezTo>
                  <a:pt x="3887461" y="714100"/>
                  <a:pt x="3842546" y="667949"/>
                  <a:pt x="3811642" y="691025"/>
                </a:cubicBezTo>
                <a:cubicBezTo>
                  <a:pt x="3808345" y="693497"/>
                  <a:pt x="3811642" y="698442"/>
                  <a:pt x="3811642" y="702150"/>
                </a:cubicBezTo>
                <a:cubicBezTo>
                  <a:pt x="3811642" y="705035"/>
                  <a:pt x="3803401" y="706683"/>
                  <a:pt x="3805873" y="707919"/>
                </a:cubicBezTo>
                <a:cubicBezTo>
                  <a:pt x="3823591" y="716984"/>
                  <a:pt x="3842546" y="709979"/>
                  <a:pt x="3862325" y="707919"/>
                </a:cubicBezTo>
                <a:lnTo>
                  <a:pt x="3862325" y="707919"/>
                </a:lnTo>
                <a:close/>
                <a:moveTo>
                  <a:pt x="2079341" y="714100"/>
                </a:moveTo>
                <a:cubicBezTo>
                  <a:pt x="2082638" y="709567"/>
                  <a:pt x="2071924" y="698854"/>
                  <a:pt x="2068216" y="702562"/>
                </a:cubicBezTo>
                <a:cubicBezTo>
                  <a:pt x="2064095" y="706683"/>
                  <a:pt x="2076457" y="718633"/>
                  <a:pt x="2079341" y="714100"/>
                </a:cubicBezTo>
                <a:lnTo>
                  <a:pt x="2079341" y="714100"/>
                </a:lnTo>
                <a:close/>
                <a:moveTo>
                  <a:pt x="2181120" y="714100"/>
                </a:moveTo>
                <a:cubicBezTo>
                  <a:pt x="2183181" y="710804"/>
                  <a:pt x="2180708" y="705035"/>
                  <a:pt x="2184005" y="702562"/>
                </a:cubicBezTo>
                <a:cubicBezTo>
                  <a:pt x="2190598" y="698030"/>
                  <a:pt x="2210376" y="695969"/>
                  <a:pt x="2203784" y="691437"/>
                </a:cubicBezTo>
                <a:cubicBezTo>
                  <a:pt x="2186477" y="678251"/>
                  <a:pt x="2163402" y="690201"/>
                  <a:pt x="2141563" y="691437"/>
                </a:cubicBezTo>
                <a:cubicBezTo>
                  <a:pt x="2130025" y="691849"/>
                  <a:pt x="2108186" y="698030"/>
                  <a:pt x="2113130" y="708331"/>
                </a:cubicBezTo>
                <a:cubicBezTo>
                  <a:pt x="2122608" y="726874"/>
                  <a:pt x="2152276" y="719045"/>
                  <a:pt x="2172879" y="714100"/>
                </a:cubicBezTo>
                <a:cubicBezTo>
                  <a:pt x="2175763" y="713276"/>
                  <a:pt x="2179884" y="716572"/>
                  <a:pt x="2181532" y="714100"/>
                </a:cubicBezTo>
                <a:lnTo>
                  <a:pt x="2181532" y="714100"/>
                </a:lnTo>
                <a:close/>
                <a:moveTo>
                  <a:pt x="2260236" y="714100"/>
                </a:moveTo>
                <a:cubicBezTo>
                  <a:pt x="2270125" y="704211"/>
                  <a:pt x="2208316" y="707919"/>
                  <a:pt x="2220678" y="714100"/>
                </a:cubicBezTo>
                <a:cubicBezTo>
                  <a:pt x="2233040" y="720281"/>
                  <a:pt x="2250346" y="723989"/>
                  <a:pt x="2260236" y="714100"/>
                </a:cubicBezTo>
                <a:lnTo>
                  <a:pt x="2260236" y="714100"/>
                </a:lnTo>
                <a:close/>
                <a:moveTo>
                  <a:pt x="2362015" y="714100"/>
                </a:moveTo>
                <a:cubicBezTo>
                  <a:pt x="2364899" y="711216"/>
                  <a:pt x="2350477" y="714100"/>
                  <a:pt x="2350477" y="714100"/>
                </a:cubicBezTo>
                <a:cubicBezTo>
                  <a:pt x="2350477" y="714100"/>
                  <a:pt x="2359130" y="716984"/>
                  <a:pt x="2362015" y="714100"/>
                </a:cubicBezTo>
                <a:lnTo>
                  <a:pt x="2362015" y="714100"/>
                </a:lnTo>
                <a:close/>
                <a:moveTo>
                  <a:pt x="2520658" y="714100"/>
                </a:moveTo>
                <a:cubicBezTo>
                  <a:pt x="2522718" y="710804"/>
                  <a:pt x="2517773" y="705447"/>
                  <a:pt x="2520658" y="702562"/>
                </a:cubicBezTo>
                <a:cubicBezTo>
                  <a:pt x="2526014" y="698030"/>
                  <a:pt x="2542909" y="696381"/>
                  <a:pt x="2537552" y="691437"/>
                </a:cubicBezTo>
                <a:cubicBezTo>
                  <a:pt x="2527663" y="681547"/>
                  <a:pt x="2512004" y="691437"/>
                  <a:pt x="2497994" y="691437"/>
                </a:cubicBezTo>
                <a:cubicBezTo>
                  <a:pt x="2472035" y="691437"/>
                  <a:pt x="2448959" y="691437"/>
                  <a:pt x="2424236" y="699678"/>
                </a:cubicBezTo>
                <a:cubicBezTo>
                  <a:pt x="2421351" y="700502"/>
                  <a:pt x="2426708" y="706683"/>
                  <a:pt x="2424236" y="708331"/>
                </a:cubicBezTo>
                <a:cubicBezTo>
                  <a:pt x="2415582" y="713688"/>
                  <a:pt x="2386738" y="709567"/>
                  <a:pt x="2395803" y="714100"/>
                </a:cubicBezTo>
                <a:cubicBezTo>
                  <a:pt x="2425060" y="728934"/>
                  <a:pt x="2456376" y="714100"/>
                  <a:pt x="2489341" y="714100"/>
                </a:cubicBezTo>
                <a:cubicBezTo>
                  <a:pt x="2500467" y="714100"/>
                  <a:pt x="2514477" y="723165"/>
                  <a:pt x="2520658" y="714100"/>
                </a:cubicBezTo>
                <a:lnTo>
                  <a:pt x="2520658" y="714100"/>
                </a:lnTo>
                <a:close/>
                <a:moveTo>
                  <a:pt x="2549090" y="714100"/>
                </a:moveTo>
                <a:cubicBezTo>
                  <a:pt x="2553210" y="709979"/>
                  <a:pt x="2527251" y="710804"/>
                  <a:pt x="2532195" y="714100"/>
                </a:cubicBezTo>
                <a:cubicBezTo>
                  <a:pt x="2537140" y="717396"/>
                  <a:pt x="2544969" y="718221"/>
                  <a:pt x="2549090" y="714100"/>
                </a:cubicBezTo>
                <a:lnTo>
                  <a:pt x="2549090" y="714100"/>
                </a:lnTo>
                <a:close/>
                <a:moveTo>
                  <a:pt x="2628205" y="714100"/>
                </a:moveTo>
                <a:cubicBezTo>
                  <a:pt x="2633974" y="708331"/>
                  <a:pt x="2618728" y="701326"/>
                  <a:pt x="2611311" y="697206"/>
                </a:cubicBezTo>
                <a:cubicBezTo>
                  <a:pt x="2596889" y="688964"/>
                  <a:pt x="2561864" y="692673"/>
                  <a:pt x="2565984" y="708743"/>
                </a:cubicBezTo>
                <a:cubicBezTo>
                  <a:pt x="2570517" y="727286"/>
                  <a:pt x="2601833" y="721105"/>
                  <a:pt x="2619552" y="714512"/>
                </a:cubicBezTo>
                <a:cubicBezTo>
                  <a:pt x="2622436" y="713276"/>
                  <a:pt x="2626145" y="716572"/>
                  <a:pt x="2628205" y="714512"/>
                </a:cubicBezTo>
                <a:lnTo>
                  <a:pt x="2628205" y="714512"/>
                </a:lnTo>
                <a:close/>
                <a:moveTo>
                  <a:pt x="2667763" y="714100"/>
                </a:moveTo>
                <a:cubicBezTo>
                  <a:pt x="2675592" y="706271"/>
                  <a:pt x="2631914" y="704211"/>
                  <a:pt x="2636447" y="714100"/>
                </a:cubicBezTo>
                <a:cubicBezTo>
                  <a:pt x="2641391" y="723989"/>
                  <a:pt x="2659934" y="721929"/>
                  <a:pt x="2667763" y="714100"/>
                </a:cubicBezTo>
                <a:lnTo>
                  <a:pt x="2667763" y="714100"/>
                </a:lnTo>
                <a:close/>
                <a:moveTo>
                  <a:pt x="3239702" y="714100"/>
                </a:moveTo>
                <a:cubicBezTo>
                  <a:pt x="3245059" y="712452"/>
                  <a:pt x="3232285" y="698854"/>
                  <a:pt x="3228165" y="702562"/>
                </a:cubicBezTo>
                <a:cubicBezTo>
                  <a:pt x="3224044" y="706683"/>
                  <a:pt x="3233934" y="715748"/>
                  <a:pt x="3239702" y="714100"/>
                </a:cubicBezTo>
                <a:lnTo>
                  <a:pt x="3239702" y="714100"/>
                </a:lnTo>
                <a:close/>
                <a:moveTo>
                  <a:pt x="3737883" y="714100"/>
                </a:moveTo>
                <a:cubicBezTo>
                  <a:pt x="3753953" y="698030"/>
                  <a:pt x="3650938" y="706683"/>
                  <a:pt x="3672777" y="714100"/>
                </a:cubicBezTo>
                <a:cubicBezTo>
                  <a:pt x="3693380" y="721105"/>
                  <a:pt x="3715632" y="723989"/>
                  <a:pt x="3734998" y="714100"/>
                </a:cubicBezTo>
                <a:cubicBezTo>
                  <a:pt x="3735823" y="714100"/>
                  <a:pt x="3737059" y="714924"/>
                  <a:pt x="3737883" y="714100"/>
                </a:cubicBezTo>
                <a:lnTo>
                  <a:pt x="3737883" y="714100"/>
                </a:lnTo>
                <a:close/>
                <a:moveTo>
                  <a:pt x="4434264" y="714100"/>
                </a:moveTo>
                <a:cubicBezTo>
                  <a:pt x="4439621" y="712452"/>
                  <a:pt x="4450747" y="705447"/>
                  <a:pt x="4445802" y="702562"/>
                </a:cubicBezTo>
                <a:cubicBezTo>
                  <a:pt x="4421903" y="690613"/>
                  <a:pt x="4388526" y="689376"/>
                  <a:pt x="4369159" y="708331"/>
                </a:cubicBezTo>
                <a:cubicBezTo>
                  <a:pt x="4367511" y="709979"/>
                  <a:pt x="4364626" y="712452"/>
                  <a:pt x="4366274" y="714100"/>
                </a:cubicBezTo>
                <a:cubicBezTo>
                  <a:pt x="4382757" y="726462"/>
                  <a:pt x="4405008" y="716984"/>
                  <a:pt x="4425611" y="714100"/>
                </a:cubicBezTo>
                <a:cubicBezTo>
                  <a:pt x="4428496" y="714100"/>
                  <a:pt x="4431380" y="714924"/>
                  <a:pt x="4434264" y="714100"/>
                </a:cubicBezTo>
                <a:lnTo>
                  <a:pt x="4434264" y="714100"/>
                </a:lnTo>
                <a:close/>
                <a:moveTo>
                  <a:pt x="1738568" y="719869"/>
                </a:moveTo>
                <a:cubicBezTo>
                  <a:pt x="1741864" y="714924"/>
                  <a:pt x="1718789" y="711628"/>
                  <a:pt x="1721673" y="716984"/>
                </a:cubicBezTo>
                <a:cubicBezTo>
                  <a:pt x="1724146" y="722341"/>
                  <a:pt x="1735271" y="724814"/>
                  <a:pt x="1738568" y="719869"/>
                </a:cubicBezTo>
                <a:lnTo>
                  <a:pt x="1738568" y="719869"/>
                </a:lnTo>
                <a:close/>
                <a:moveTo>
                  <a:pt x="3477049" y="719869"/>
                </a:moveTo>
                <a:cubicBezTo>
                  <a:pt x="3481170" y="715748"/>
                  <a:pt x="3455210" y="716572"/>
                  <a:pt x="3460155" y="719869"/>
                </a:cubicBezTo>
                <a:cubicBezTo>
                  <a:pt x="3465099" y="723165"/>
                  <a:pt x="3472928" y="723989"/>
                  <a:pt x="3477049" y="719869"/>
                </a:cubicBezTo>
                <a:lnTo>
                  <a:pt x="3477049" y="719869"/>
                </a:lnTo>
                <a:close/>
                <a:moveTo>
                  <a:pt x="3510838" y="719869"/>
                </a:moveTo>
                <a:cubicBezTo>
                  <a:pt x="3514959" y="715748"/>
                  <a:pt x="3488999" y="716572"/>
                  <a:pt x="3493943" y="719869"/>
                </a:cubicBezTo>
                <a:cubicBezTo>
                  <a:pt x="3498888" y="723165"/>
                  <a:pt x="3506717" y="723989"/>
                  <a:pt x="3510838" y="719869"/>
                </a:cubicBezTo>
                <a:lnTo>
                  <a:pt x="3510838" y="719869"/>
                </a:lnTo>
                <a:close/>
                <a:moveTo>
                  <a:pt x="3567290" y="719869"/>
                </a:moveTo>
                <a:cubicBezTo>
                  <a:pt x="3575531" y="711628"/>
                  <a:pt x="3522787" y="714512"/>
                  <a:pt x="3533501" y="719869"/>
                </a:cubicBezTo>
                <a:cubicBezTo>
                  <a:pt x="3544215" y="725226"/>
                  <a:pt x="3559049" y="728522"/>
                  <a:pt x="3567290" y="719869"/>
                </a:cubicBezTo>
                <a:lnTo>
                  <a:pt x="3567290" y="719869"/>
                </a:lnTo>
                <a:close/>
                <a:moveTo>
                  <a:pt x="3629511" y="719869"/>
                </a:moveTo>
                <a:cubicBezTo>
                  <a:pt x="3633632" y="715748"/>
                  <a:pt x="3607672" y="716572"/>
                  <a:pt x="3612617" y="719869"/>
                </a:cubicBezTo>
                <a:cubicBezTo>
                  <a:pt x="3617561" y="723165"/>
                  <a:pt x="3625391" y="723989"/>
                  <a:pt x="3629511" y="719869"/>
                </a:cubicBezTo>
                <a:lnTo>
                  <a:pt x="3629511" y="719869"/>
                </a:lnTo>
                <a:close/>
                <a:moveTo>
                  <a:pt x="4320536" y="736763"/>
                </a:moveTo>
                <a:cubicBezTo>
                  <a:pt x="4324656" y="732643"/>
                  <a:pt x="4298697" y="733467"/>
                  <a:pt x="4303642" y="736763"/>
                </a:cubicBezTo>
                <a:cubicBezTo>
                  <a:pt x="4308586" y="740060"/>
                  <a:pt x="4316415" y="740884"/>
                  <a:pt x="4320536" y="736763"/>
                </a:cubicBezTo>
                <a:lnTo>
                  <a:pt x="4320536" y="736763"/>
                </a:lnTo>
                <a:close/>
                <a:moveTo>
                  <a:pt x="4258315" y="742532"/>
                </a:moveTo>
                <a:cubicBezTo>
                  <a:pt x="4265320" y="735527"/>
                  <a:pt x="4221230" y="737999"/>
                  <a:pt x="4229883" y="742532"/>
                </a:cubicBezTo>
                <a:cubicBezTo>
                  <a:pt x="4238536" y="747065"/>
                  <a:pt x="4251310" y="749537"/>
                  <a:pt x="4258315" y="742532"/>
                </a:cubicBezTo>
                <a:lnTo>
                  <a:pt x="4258315" y="742532"/>
                </a:lnTo>
                <a:close/>
                <a:moveTo>
                  <a:pt x="4286747" y="742532"/>
                </a:moveTo>
                <a:cubicBezTo>
                  <a:pt x="4289631" y="739648"/>
                  <a:pt x="4275209" y="742532"/>
                  <a:pt x="4275209" y="742532"/>
                </a:cubicBezTo>
                <a:cubicBezTo>
                  <a:pt x="4275209" y="742532"/>
                  <a:pt x="4283862" y="745417"/>
                  <a:pt x="4286747" y="742532"/>
                </a:cubicBezTo>
                <a:lnTo>
                  <a:pt x="4286747" y="742532"/>
                </a:lnTo>
                <a:close/>
                <a:moveTo>
                  <a:pt x="4201863" y="748301"/>
                </a:moveTo>
                <a:cubicBezTo>
                  <a:pt x="4208868" y="741296"/>
                  <a:pt x="4164777" y="743768"/>
                  <a:pt x="4173430" y="748301"/>
                </a:cubicBezTo>
                <a:cubicBezTo>
                  <a:pt x="4182496" y="752834"/>
                  <a:pt x="4194858" y="755306"/>
                  <a:pt x="4201863" y="748301"/>
                </a:cubicBezTo>
                <a:lnTo>
                  <a:pt x="4201863" y="748301"/>
                </a:lnTo>
                <a:close/>
                <a:moveTo>
                  <a:pt x="4026325" y="754070"/>
                </a:moveTo>
                <a:cubicBezTo>
                  <a:pt x="4041159" y="739236"/>
                  <a:pt x="3947209" y="747477"/>
                  <a:pt x="3966988" y="754070"/>
                </a:cubicBezTo>
                <a:cubicBezTo>
                  <a:pt x="3985943" y="760251"/>
                  <a:pt x="4005722" y="763135"/>
                  <a:pt x="4023440" y="754070"/>
                </a:cubicBezTo>
                <a:cubicBezTo>
                  <a:pt x="4024265" y="754070"/>
                  <a:pt x="4025501" y="754894"/>
                  <a:pt x="4026325" y="754070"/>
                </a:cubicBezTo>
                <a:lnTo>
                  <a:pt x="4026325" y="754070"/>
                </a:lnTo>
                <a:close/>
                <a:moveTo>
                  <a:pt x="4054757" y="754070"/>
                </a:moveTo>
                <a:cubicBezTo>
                  <a:pt x="4057642" y="751185"/>
                  <a:pt x="4043219" y="754070"/>
                  <a:pt x="4043219" y="754070"/>
                </a:cubicBezTo>
                <a:cubicBezTo>
                  <a:pt x="4043219" y="754070"/>
                  <a:pt x="4051873" y="756954"/>
                  <a:pt x="4054757" y="754070"/>
                </a:cubicBezTo>
                <a:lnTo>
                  <a:pt x="4054757" y="754070"/>
                </a:lnTo>
                <a:close/>
                <a:moveTo>
                  <a:pt x="3528144" y="759839"/>
                </a:moveTo>
                <a:cubicBezTo>
                  <a:pt x="3535149" y="758190"/>
                  <a:pt x="3539270" y="752010"/>
                  <a:pt x="3545039" y="748301"/>
                </a:cubicBezTo>
                <a:cubicBezTo>
                  <a:pt x="3548747" y="746241"/>
                  <a:pt x="3560285" y="744592"/>
                  <a:pt x="3556165" y="742532"/>
                </a:cubicBezTo>
                <a:cubicBezTo>
                  <a:pt x="3544627" y="736763"/>
                  <a:pt x="3532265" y="742532"/>
                  <a:pt x="3519491" y="742532"/>
                </a:cubicBezTo>
                <a:cubicBezTo>
                  <a:pt x="3484878" y="742532"/>
                  <a:pt x="3454798" y="739236"/>
                  <a:pt x="3420185" y="742532"/>
                </a:cubicBezTo>
                <a:cubicBezTo>
                  <a:pt x="3402466" y="744180"/>
                  <a:pt x="3386396" y="744180"/>
                  <a:pt x="3369089" y="739648"/>
                </a:cubicBezTo>
                <a:cubicBezTo>
                  <a:pt x="3366205" y="738824"/>
                  <a:pt x="3371974" y="747065"/>
                  <a:pt x="3369089" y="748301"/>
                </a:cubicBezTo>
                <a:cubicBezTo>
                  <a:pt x="3360024" y="752010"/>
                  <a:pt x="3353019" y="739236"/>
                  <a:pt x="3343541" y="737175"/>
                </a:cubicBezTo>
                <a:cubicBezTo>
                  <a:pt x="3307692" y="728110"/>
                  <a:pt x="3275551" y="731407"/>
                  <a:pt x="3238878" y="731407"/>
                </a:cubicBezTo>
                <a:cubicBezTo>
                  <a:pt x="3228577" y="731407"/>
                  <a:pt x="3207974" y="729758"/>
                  <a:pt x="3210446" y="740060"/>
                </a:cubicBezTo>
                <a:cubicBezTo>
                  <a:pt x="3213331" y="752010"/>
                  <a:pt x="3221572" y="757778"/>
                  <a:pt x="3232697" y="759839"/>
                </a:cubicBezTo>
                <a:cubicBezTo>
                  <a:pt x="3203029" y="759839"/>
                  <a:pt x="3175421" y="761075"/>
                  <a:pt x="3193552" y="765608"/>
                </a:cubicBezTo>
                <a:cubicBezTo>
                  <a:pt x="3236818" y="776321"/>
                  <a:pt x="3276376" y="768904"/>
                  <a:pt x="3320878" y="771376"/>
                </a:cubicBezTo>
                <a:cubicBezTo>
                  <a:pt x="3329943" y="771376"/>
                  <a:pt x="3339833" y="777557"/>
                  <a:pt x="3346426" y="771376"/>
                </a:cubicBezTo>
                <a:cubicBezTo>
                  <a:pt x="3364144" y="753658"/>
                  <a:pt x="3300687" y="759839"/>
                  <a:pt x="3275551" y="759839"/>
                </a:cubicBezTo>
                <a:lnTo>
                  <a:pt x="3263602" y="759839"/>
                </a:lnTo>
                <a:cubicBezTo>
                  <a:pt x="3282969" y="757778"/>
                  <a:pt x="3303984" y="753246"/>
                  <a:pt x="3320878" y="754070"/>
                </a:cubicBezTo>
                <a:cubicBezTo>
                  <a:pt x="3384335" y="756954"/>
                  <a:pt x="3438727" y="762723"/>
                  <a:pt x="3502184" y="759839"/>
                </a:cubicBezTo>
                <a:cubicBezTo>
                  <a:pt x="3510838" y="759427"/>
                  <a:pt x="3519079" y="761487"/>
                  <a:pt x="3527732" y="759839"/>
                </a:cubicBezTo>
                <a:lnTo>
                  <a:pt x="3527732" y="759839"/>
                </a:lnTo>
                <a:close/>
                <a:moveTo>
                  <a:pt x="3613029" y="759839"/>
                </a:moveTo>
                <a:cubicBezTo>
                  <a:pt x="3781973" y="742944"/>
                  <a:pt x="3927430" y="739236"/>
                  <a:pt x="4097199" y="731407"/>
                </a:cubicBezTo>
                <a:cubicBezTo>
                  <a:pt x="4150767" y="728934"/>
                  <a:pt x="4197742" y="736351"/>
                  <a:pt x="4250074" y="725638"/>
                </a:cubicBezTo>
                <a:cubicBezTo>
                  <a:pt x="4259963" y="723577"/>
                  <a:pt x="4280978" y="714100"/>
                  <a:pt x="4272737" y="708743"/>
                </a:cubicBezTo>
                <a:cubicBezTo>
                  <a:pt x="4260787" y="700502"/>
                  <a:pt x="4247189" y="716984"/>
                  <a:pt x="4233179" y="719869"/>
                </a:cubicBezTo>
                <a:cubicBezTo>
                  <a:pt x="4154476" y="735527"/>
                  <a:pt x="4084013" y="715748"/>
                  <a:pt x="4003662" y="719869"/>
                </a:cubicBezTo>
                <a:cubicBezTo>
                  <a:pt x="3974817" y="721517"/>
                  <a:pt x="3950506" y="734291"/>
                  <a:pt x="3921662" y="731407"/>
                </a:cubicBezTo>
                <a:cubicBezTo>
                  <a:pt x="3882104" y="727286"/>
                  <a:pt x="3847903" y="731407"/>
                  <a:pt x="3808345" y="731407"/>
                </a:cubicBezTo>
                <a:cubicBezTo>
                  <a:pt x="3795159" y="731407"/>
                  <a:pt x="3784446" y="735939"/>
                  <a:pt x="3771672" y="737175"/>
                </a:cubicBezTo>
                <a:cubicBezTo>
                  <a:pt x="3737883" y="740472"/>
                  <a:pt x="3708627" y="738824"/>
                  <a:pt x="3675250" y="745829"/>
                </a:cubicBezTo>
                <a:cubicBezTo>
                  <a:pt x="3657531" y="749537"/>
                  <a:pt x="3641873" y="745005"/>
                  <a:pt x="3624154" y="742944"/>
                </a:cubicBezTo>
                <a:cubicBezTo>
                  <a:pt x="3606436" y="741296"/>
                  <a:pt x="3567702" y="731407"/>
                  <a:pt x="3573059" y="748713"/>
                </a:cubicBezTo>
                <a:cubicBezTo>
                  <a:pt x="3577592" y="762311"/>
                  <a:pt x="3598607" y="761487"/>
                  <a:pt x="3612617" y="760251"/>
                </a:cubicBezTo>
                <a:lnTo>
                  <a:pt x="3612617" y="760251"/>
                </a:lnTo>
                <a:close/>
                <a:moveTo>
                  <a:pt x="3924546" y="759839"/>
                </a:moveTo>
                <a:cubicBezTo>
                  <a:pt x="3945561" y="738824"/>
                  <a:pt x="3869330" y="750361"/>
                  <a:pt x="3839662" y="754070"/>
                </a:cubicBezTo>
                <a:cubicBezTo>
                  <a:pt x="3833481" y="754894"/>
                  <a:pt x="3816998" y="756954"/>
                  <a:pt x="3822767" y="759839"/>
                </a:cubicBezTo>
                <a:cubicBezTo>
                  <a:pt x="3848315" y="772613"/>
                  <a:pt x="3876335" y="763547"/>
                  <a:pt x="3904767" y="759839"/>
                </a:cubicBezTo>
                <a:cubicBezTo>
                  <a:pt x="3911772" y="759015"/>
                  <a:pt x="3919601" y="764783"/>
                  <a:pt x="3924546" y="759839"/>
                </a:cubicBezTo>
                <a:lnTo>
                  <a:pt x="3924546" y="759839"/>
                </a:lnTo>
                <a:close/>
                <a:moveTo>
                  <a:pt x="3681019" y="771376"/>
                </a:moveTo>
                <a:cubicBezTo>
                  <a:pt x="3686788" y="765608"/>
                  <a:pt x="3651350" y="767668"/>
                  <a:pt x="3658355" y="771376"/>
                </a:cubicBezTo>
                <a:cubicBezTo>
                  <a:pt x="3665360" y="774673"/>
                  <a:pt x="3675250" y="776733"/>
                  <a:pt x="3681019" y="771376"/>
                </a:cubicBezTo>
                <a:lnTo>
                  <a:pt x="3681019" y="771376"/>
                </a:lnTo>
                <a:close/>
                <a:moveTo>
                  <a:pt x="3482818" y="777145"/>
                </a:moveTo>
                <a:cubicBezTo>
                  <a:pt x="3500536" y="759427"/>
                  <a:pt x="3437079" y="766020"/>
                  <a:pt x="3411944" y="766020"/>
                </a:cubicBezTo>
                <a:cubicBezTo>
                  <a:pt x="3395873" y="766020"/>
                  <a:pt x="3352195" y="764371"/>
                  <a:pt x="3366617" y="771788"/>
                </a:cubicBezTo>
                <a:cubicBezTo>
                  <a:pt x="3388044" y="782502"/>
                  <a:pt x="3410707" y="776321"/>
                  <a:pt x="3434607" y="777557"/>
                </a:cubicBezTo>
                <a:cubicBezTo>
                  <a:pt x="3451501" y="778381"/>
                  <a:pt x="3470868" y="789507"/>
                  <a:pt x="3482818" y="777557"/>
                </a:cubicBezTo>
                <a:lnTo>
                  <a:pt x="3482818" y="777557"/>
                </a:lnTo>
                <a:close/>
                <a:moveTo>
                  <a:pt x="3556576" y="777145"/>
                </a:moveTo>
                <a:cubicBezTo>
                  <a:pt x="3559461" y="774261"/>
                  <a:pt x="3545451" y="777145"/>
                  <a:pt x="3545451" y="777145"/>
                </a:cubicBezTo>
                <a:cubicBezTo>
                  <a:pt x="3545451" y="777145"/>
                  <a:pt x="3554104" y="780030"/>
                  <a:pt x="3556576" y="777145"/>
                </a:cubicBezTo>
                <a:lnTo>
                  <a:pt x="3556576" y="777145"/>
                </a:lnTo>
                <a:close/>
                <a:moveTo>
                  <a:pt x="209413" y="810934"/>
                </a:moveTo>
                <a:cubicBezTo>
                  <a:pt x="278639" y="803929"/>
                  <a:pt x="338388" y="801045"/>
                  <a:pt x="407614" y="794040"/>
                </a:cubicBezTo>
                <a:cubicBezTo>
                  <a:pt x="468187" y="787859"/>
                  <a:pt x="519282" y="771376"/>
                  <a:pt x="580267" y="771376"/>
                </a:cubicBezTo>
                <a:cubicBezTo>
                  <a:pt x="893433" y="771376"/>
                  <a:pt x="1162096" y="777145"/>
                  <a:pt x="1475261" y="777145"/>
                </a:cubicBezTo>
                <a:cubicBezTo>
                  <a:pt x="1854769" y="777145"/>
                  <a:pt x="2180296" y="771376"/>
                  <a:pt x="2559803" y="771376"/>
                </a:cubicBezTo>
                <a:cubicBezTo>
                  <a:pt x="2602658" y="771376"/>
                  <a:pt x="2638919" y="755718"/>
                  <a:pt x="2681361" y="760251"/>
                </a:cubicBezTo>
                <a:cubicBezTo>
                  <a:pt x="2836296" y="775909"/>
                  <a:pt x="2970215" y="754482"/>
                  <a:pt x="3125974" y="754482"/>
                </a:cubicBezTo>
                <a:cubicBezTo>
                  <a:pt x="3136275" y="754482"/>
                  <a:pt x="3157702" y="758602"/>
                  <a:pt x="3154406" y="748713"/>
                </a:cubicBezTo>
                <a:cubicBezTo>
                  <a:pt x="3152758" y="743356"/>
                  <a:pt x="3138748" y="740884"/>
                  <a:pt x="3143280" y="737587"/>
                </a:cubicBezTo>
                <a:cubicBezTo>
                  <a:pt x="3149873" y="732643"/>
                  <a:pt x="3173361" y="735527"/>
                  <a:pt x="3165944" y="731819"/>
                </a:cubicBezTo>
                <a:cubicBezTo>
                  <a:pt x="3144516" y="721105"/>
                  <a:pt x="3121853" y="738824"/>
                  <a:pt x="3097954" y="737587"/>
                </a:cubicBezTo>
                <a:cubicBezTo>
                  <a:pt x="3055099" y="735527"/>
                  <a:pt x="3018014" y="723577"/>
                  <a:pt x="2975984" y="731819"/>
                </a:cubicBezTo>
                <a:cubicBezTo>
                  <a:pt x="2921592" y="742944"/>
                  <a:pt x="2872969" y="729346"/>
                  <a:pt x="2817341" y="731819"/>
                </a:cubicBezTo>
                <a:cubicBezTo>
                  <a:pt x="2781492" y="733467"/>
                  <a:pt x="2750999" y="740884"/>
                  <a:pt x="2715562" y="737587"/>
                </a:cubicBezTo>
                <a:cubicBezTo>
                  <a:pt x="2693723" y="735527"/>
                  <a:pt x="2675180" y="737587"/>
                  <a:pt x="2653341" y="737587"/>
                </a:cubicBezTo>
                <a:cubicBezTo>
                  <a:pt x="2500879" y="737587"/>
                  <a:pt x="2369020" y="722341"/>
                  <a:pt x="2217382" y="737587"/>
                </a:cubicBezTo>
                <a:cubicBezTo>
                  <a:pt x="2172055" y="742120"/>
                  <a:pt x="2132497" y="727286"/>
                  <a:pt x="2087171" y="731819"/>
                </a:cubicBezTo>
                <a:cubicBezTo>
                  <a:pt x="1984568" y="742120"/>
                  <a:pt x="1895975" y="737587"/>
                  <a:pt x="1792548" y="737587"/>
                </a:cubicBezTo>
                <a:cubicBezTo>
                  <a:pt x="1642970" y="737587"/>
                  <a:pt x="1514407" y="739236"/>
                  <a:pt x="1364829" y="731819"/>
                </a:cubicBezTo>
                <a:cubicBezTo>
                  <a:pt x="1314970" y="729346"/>
                  <a:pt x="1272940" y="721105"/>
                  <a:pt x="1223081" y="714924"/>
                </a:cubicBezTo>
                <a:cubicBezTo>
                  <a:pt x="1216900" y="714100"/>
                  <a:pt x="1200417" y="712040"/>
                  <a:pt x="1206186" y="709155"/>
                </a:cubicBezTo>
                <a:cubicBezTo>
                  <a:pt x="1233794" y="695145"/>
                  <a:pt x="1319915" y="714924"/>
                  <a:pt x="1293955" y="697618"/>
                </a:cubicBezTo>
                <a:cubicBezTo>
                  <a:pt x="1269231" y="681135"/>
                  <a:pt x="1238739" y="700502"/>
                  <a:pt x="1209071" y="697618"/>
                </a:cubicBezTo>
                <a:cubicBezTo>
                  <a:pt x="1190116" y="695969"/>
                  <a:pt x="1173221" y="692261"/>
                  <a:pt x="1155091" y="697618"/>
                </a:cubicBezTo>
                <a:cubicBezTo>
                  <a:pt x="1151382" y="698854"/>
                  <a:pt x="1158387" y="706271"/>
                  <a:pt x="1155091" y="709155"/>
                </a:cubicBezTo>
                <a:cubicBezTo>
                  <a:pt x="1136548" y="723989"/>
                  <a:pt x="1111000" y="709155"/>
                  <a:pt x="1087101" y="709155"/>
                </a:cubicBezTo>
                <a:cubicBezTo>
                  <a:pt x="1075151" y="709155"/>
                  <a:pt x="1063613" y="709567"/>
                  <a:pt x="1053312" y="703386"/>
                </a:cubicBezTo>
                <a:cubicBezTo>
                  <a:pt x="1049603" y="701326"/>
                  <a:pt x="1061965" y="695145"/>
                  <a:pt x="1059081" y="692261"/>
                </a:cubicBezTo>
                <a:cubicBezTo>
                  <a:pt x="1050428" y="683608"/>
                  <a:pt x="1037654" y="701326"/>
                  <a:pt x="1025292" y="703386"/>
                </a:cubicBezTo>
                <a:cubicBezTo>
                  <a:pt x="1019111" y="704623"/>
                  <a:pt x="1014166" y="700090"/>
                  <a:pt x="1008397" y="697618"/>
                </a:cubicBezTo>
                <a:cubicBezTo>
                  <a:pt x="1005925" y="696381"/>
                  <a:pt x="1016639" y="693085"/>
                  <a:pt x="1014166" y="691849"/>
                </a:cubicBezTo>
                <a:cubicBezTo>
                  <a:pt x="991915" y="680723"/>
                  <a:pt x="968015" y="688552"/>
                  <a:pt x="943292" y="686080"/>
                </a:cubicBezTo>
                <a:cubicBezTo>
                  <a:pt x="890136" y="680723"/>
                  <a:pt x="843985" y="680311"/>
                  <a:pt x="790418" y="680311"/>
                </a:cubicBezTo>
                <a:cubicBezTo>
                  <a:pt x="574086" y="680311"/>
                  <a:pt x="388247" y="681547"/>
                  <a:pt x="173152" y="702974"/>
                </a:cubicBezTo>
                <a:cubicBezTo>
                  <a:pt x="164086" y="703799"/>
                  <a:pt x="139363" y="701326"/>
                  <a:pt x="147604" y="697206"/>
                </a:cubicBezTo>
                <a:cubicBezTo>
                  <a:pt x="168207" y="686904"/>
                  <a:pt x="191282" y="694321"/>
                  <a:pt x="212709" y="685668"/>
                </a:cubicBezTo>
                <a:cubicBezTo>
                  <a:pt x="221775" y="681959"/>
                  <a:pt x="225895" y="671658"/>
                  <a:pt x="235373" y="668773"/>
                </a:cubicBezTo>
                <a:cubicBezTo>
                  <a:pt x="282348" y="653115"/>
                  <a:pt x="327674" y="662593"/>
                  <a:pt x="377121" y="657236"/>
                </a:cubicBezTo>
                <a:cubicBezTo>
                  <a:pt x="630538" y="631688"/>
                  <a:pt x="850166" y="651467"/>
                  <a:pt x="1104819" y="651467"/>
                </a:cubicBezTo>
                <a:cubicBezTo>
                  <a:pt x="1185171" y="651467"/>
                  <a:pt x="1411392" y="667949"/>
                  <a:pt x="1334337" y="645698"/>
                </a:cubicBezTo>
                <a:cubicBezTo>
                  <a:pt x="1271292" y="627567"/>
                  <a:pt x="1212367" y="652291"/>
                  <a:pt x="1147262" y="645698"/>
                </a:cubicBezTo>
                <a:cubicBezTo>
                  <a:pt x="956890" y="626743"/>
                  <a:pt x="792066" y="638281"/>
                  <a:pt x="600870" y="628804"/>
                </a:cubicBezTo>
                <a:cubicBezTo>
                  <a:pt x="590156" y="628392"/>
                  <a:pt x="565021" y="625095"/>
                  <a:pt x="572438" y="617678"/>
                </a:cubicBezTo>
                <a:cubicBezTo>
                  <a:pt x="587272" y="602844"/>
                  <a:pt x="611172" y="617678"/>
                  <a:pt x="631775" y="617678"/>
                </a:cubicBezTo>
                <a:cubicBezTo>
                  <a:pt x="932990" y="617678"/>
                  <a:pt x="1191764" y="642814"/>
                  <a:pt x="1492568" y="628804"/>
                </a:cubicBezTo>
                <a:cubicBezTo>
                  <a:pt x="1724146" y="618090"/>
                  <a:pt x="1923171" y="623035"/>
                  <a:pt x="2155160" y="623035"/>
                </a:cubicBezTo>
                <a:cubicBezTo>
                  <a:pt x="2198839" y="623035"/>
                  <a:pt x="2236748" y="620150"/>
                  <a:pt x="2279603" y="611909"/>
                </a:cubicBezTo>
                <a:cubicBezTo>
                  <a:pt x="2353361" y="597075"/>
                  <a:pt x="2419703" y="613557"/>
                  <a:pt x="2494698" y="606140"/>
                </a:cubicBezTo>
                <a:cubicBezTo>
                  <a:pt x="2653341" y="590482"/>
                  <a:pt x="2791381" y="608613"/>
                  <a:pt x="2950436" y="600371"/>
                </a:cubicBezTo>
                <a:cubicBezTo>
                  <a:pt x="3192728" y="588422"/>
                  <a:pt x="3401642" y="617266"/>
                  <a:pt x="3643933" y="606140"/>
                </a:cubicBezTo>
                <a:cubicBezTo>
                  <a:pt x="3971109" y="591306"/>
                  <a:pt x="4252546" y="587598"/>
                  <a:pt x="4578485" y="555045"/>
                </a:cubicBezTo>
                <a:cubicBezTo>
                  <a:pt x="4629993" y="550100"/>
                  <a:pt x="4674907" y="548040"/>
                  <a:pt x="4725591" y="538150"/>
                </a:cubicBezTo>
                <a:cubicBezTo>
                  <a:pt x="4818304" y="519608"/>
                  <a:pt x="4902777" y="532794"/>
                  <a:pt x="4994666" y="509718"/>
                </a:cubicBezTo>
                <a:cubicBezTo>
                  <a:pt x="5018153" y="503949"/>
                  <a:pt x="5037520" y="496120"/>
                  <a:pt x="5059772" y="487055"/>
                </a:cubicBezTo>
                <a:cubicBezTo>
                  <a:pt x="5070485" y="482934"/>
                  <a:pt x="5081611" y="477990"/>
                  <a:pt x="5085319" y="467276"/>
                </a:cubicBezTo>
                <a:cubicBezTo>
                  <a:pt x="5089852" y="454090"/>
                  <a:pt x="5087792" y="438020"/>
                  <a:pt x="5099741" y="430603"/>
                </a:cubicBezTo>
                <a:cubicBezTo>
                  <a:pt x="5114163" y="421537"/>
                  <a:pt x="5139299" y="419065"/>
                  <a:pt x="5139299" y="402171"/>
                </a:cubicBezTo>
                <a:cubicBezTo>
                  <a:pt x="5139299" y="373326"/>
                  <a:pt x="5105098" y="358904"/>
                  <a:pt x="5096857" y="331296"/>
                </a:cubicBezTo>
                <a:cubicBezTo>
                  <a:pt x="5083671" y="287206"/>
                  <a:pt x="5102214" y="241055"/>
                  <a:pt x="5079962" y="201085"/>
                </a:cubicBezTo>
                <a:cubicBezTo>
                  <a:pt x="5070485" y="184191"/>
                  <a:pt x="5065128" y="168120"/>
                  <a:pt x="5057299" y="149990"/>
                </a:cubicBezTo>
                <a:cubicBezTo>
                  <a:pt x="5042877" y="117437"/>
                  <a:pt x="5009912" y="97658"/>
                  <a:pt x="4975299" y="90653"/>
                </a:cubicBezTo>
                <a:cubicBezTo>
                  <a:pt x="4959641" y="87357"/>
                  <a:pt x="4948103" y="78291"/>
                  <a:pt x="4935741" y="67990"/>
                </a:cubicBezTo>
                <a:cubicBezTo>
                  <a:pt x="4923792" y="58513"/>
                  <a:pt x="4910606" y="55216"/>
                  <a:pt x="4896184" y="51095"/>
                </a:cubicBezTo>
                <a:cubicBezTo>
                  <a:pt x="4859098" y="39970"/>
                  <a:pt x="4829430" y="22663"/>
                  <a:pt x="4791520" y="16894"/>
                </a:cubicBezTo>
                <a:cubicBezTo>
                  <a:pt x="4723530" y="6593"/>
                  <a:pt x="4664606" y="0"/>
                  <a:pt x="4596204" y="0"/>
                </a:cubicBezTo>
                <a:cubicBezTo>
                  <a:pt x="4335370" y="0"/>
                  <a:pt x="4112446" y="33789"/>
                  <a:pt x="3851612" y="33789"/>
                </a:cubicBezTo>
                <a:cubicBezTo>
                  <a:pt x="3813702" y="33789"/>
                  <a:pt x="3781561" y="26372"/>
                  <a:pt x="3744064" y="28020"/>
                </a:cubicBezTo>
                <a:cubicBezTo>
                  <a:pt x="3481581" y="41206"/>
                  <a:pt x="3256185" y="34201"/>
                  <a:pt x="2993703" y="22251"/>
                </a:cubicBezTo>
                <a:cubicBezTo>
                  <a:pt x="2904697" y="18131"/>
                  <a:pt x="2828054" y="12362"/>
                  <a:pt x="2738637" y="16482"/>
                </a:cubicBezTo>
                <a:cubicBezTo>
                  <a:pt x="2462557" y="29256"/>
                  <a:pt x="2225211" y="16482"/>
                  <a:pt x="1948718" y="16482"/>
                </a:cubicBezTo>
                <a:cubicBezTo>
                  <a:pt x="1600940" y="16482"/>
                  <a:pt x="1302196" y="32141"/>
                  <a:pt x="954830" y="16482"/>
                </a:cubicBezTo>
                <a:cubicBezTo>
                  <a:pt x="676277" y="4121"/>
                  <a:pt x="435222" y="0"/>
                  <a:pt x="157081" y="28020"/>
                </a:cubicBezTo>
                <a:cubicBezTo>
                  <a:pt x="117524" y="32141"/>
                  <a:pt x="71785" y="38322"/>
                  <a:pt x="52418" y="73347"/>
                </a:cubicBezTo>
                <a:cubicBezTo>
                  <a:pt x="16569" y="138040"/>
                  <a:pt x="21514" y="207266"/>
                  <a:pt x="7092" y="279789"/>
                </a:cubicBezTo>
                <a:cubicBezTo>
                  <a:pt x="-6919" y="349015"/>
                  <a:pt x="911" y="413296"/>
                  <a:pt x="21102" y="480874"/>
                </a:cubicBezTo>
                <a:cubicBezTo>
                  <a:pt x="36760" y="533206"/>
                  <a:pt x="3795" y="585949"/>
                  <a:pt x="23986" y="636633"/>
                </a:cubicBezTo>
                <a:cubicBezTo>
                  <a:pt x="28519" y="648582"/>
                  <a:pt x="39644" y="657236"/>
                  <a:pt x="52418" y="659296"/>
                </a:cubicBezTo>
                <a:cubicBezTo>
                  <a:pt x="57363" y="660120"/>
                  <a:pt x="61483" y="661768"/>
                  <a:pt x="66428" y="662180"/>
                </a:cubicBezTo>
                <a:cubicBezTo>
                  <a:pt x="79202" y="663417"/>
                  <a:pt x="91564" y="656412"/>
                  <a:pt x="103102" y="662180"/>
                </a:cubicBezTo>
                <a:cubicBezTo>
                  <a:pt x="106810" y="663829"/>
                  <a:pt x="99805" y="671246"/>
                  <a:pt x="103102" y="673306"/>
                </a:cubicBezTo>
                <a:cubicBezTo>
                  <a:pt x="108458" y="677015"/>
                  <a:pt x="123292" y="676190"/>
                  <a:pt x="119996" y="681959"/>
                </a:cubicBezTo>
                <a:cubicBezTo>
                  <a:pt x="113815" y="692673"/>
                  <a:pt x="96509" y="686492"/>
                  <a:pt x="86207" y="693497"/>
                </a:cubicBezTo>
                <a:cubicBezTo>
                  <a:pt x="73845" y="701738"/>
                  <a:pt x="138951" y="700914"/>
                  <a:pt x="125765" y="707507"/>
                </a:cubicBezTo>
                <a:cubicBezTo>
                  <a:pt x="101453" y="719457"/>
                  <a:pt x="37172" y="710391"/>
                  <a:pt x="52006" y="733055"/>
                </a:cubicBezTo>
                <a:cubicBezTo>
                  <a:pt x="55303" y="737587"/>
                  <a:pt x="66016" y="739648"/>
                  <a:pt x="63132" y="744592"/>
                </a:cubicBezTo>
                <a:cubicBezTo>
                  <a:pt x="56951" y="755718"/>
                  <a:pt x="28519" y="761075"/>
                  <a:pt x="37584" y="770140"/>
                </a:cubicBezTo>
                <a:cubicBezTo>
                  <a:pt x="52006" y="784562"/>
                  <a:pt x="75081" y="779205"/>
                  <a:pt x="94036" y="787035"/>
                </a:cubicBezTo>
                <a:cubicBezTo>
                  <a:pt x="132358" y="802281"/>
                  <a:pt x="169031" y="813819"/>
                  <a:pt x="210237" y="809698"/>
                </a:cubicBezTo>
                <a:lnTo>
                  <a:pt x="210237" y="809698"/>
                </a:lnTo>
                <a:close/>
                <a:moveTo>
                  <a:pt x="996448" y="697618"/>
                </a:moveTo>
                <a:cubicBezTo>
                  <a:pt x="1006749" y="708331"/>
                  <a:pt x="939995" y="702150"/>
                  <a:pt x="954005" y="697618"/>
                </a:cubicBezTo>
                <a:cubicBezTo>
                  <a:pt x="968015" y="692673"/>
                  <a:pt x="986146" y="686904"/>
                  <a:pt x="996448" y="697618"/>
                </a:cubicBezTo>
                <a:lnTo>
                  <a:pt x="996448" y="697618"/>
                </a:lnTo>
                <a:close/>
                <a:moveTo>
                  <a:pt x="2780256" y="822060"/>
                </a:moveTo>
                <a:cubicBezTo>
                  <a:pt x="2783140" y="819175"/>
                  <a:pt x="2768718" y="822060"/>
                  <a:pt x="2768718" y="822060"/>
                </a:cubicBezTo>
                <a:cubicBezTo>
                  <a:pt x="2768718" y="822060"/>
                  <a:pt x="2777371" y="824944"/>
                  <a:pt x="2780256" y="822060"/>
                </a:cubicBezTo>
                <a:lnTo>
                  <a:pt x="2780256" y="822060"/>
                </a:lnTo>
                <a:close/>
                <a:moveTo>
                  <a:pt x="2802919" y="822060"/>
                </a:moveTo>
                <a:cubicBezTo>
                  <a:pt x="2805803" y="819175"/>
                  <a:pt x="2791793" y="822060"/>
                  <a:pt x="2791793" y="822060"/>
                </a:cubicBezTo>
                <a:cubicBezTo>
                  <a:pt x="2791793" y="822060"/>
                  <a:pt x="2800446" y="824944"/>
                  <a:pt x="2802919" y="822060"/>
                </a:cubicBezTo>
                <a:lnTo>
                  <a:pt x="2802919" y="822060"/>
                </a:lnTo>
                <a:close/>
                <a:moveTo>
                  <a:pt x="4252958" y="822060"/>
                </a:moveTo>
                <a:cubicBezTo>
                  <a:pt x="4257079" y="817939"/>
                  <a:pt x="4231119" y="818763"/>
                  <a:pt x="4236064" y="822060"/>
                </a:cubicBezTo>
                <a:cubicBezTo>
                  <a:pt x="4241008" y="825356"/>
                  <a:pt x="4248837" y="826180"/>
                  <a:pt x="4252958" y="822060"/>
                </a:cubicBezTo>
                <a:lnTo>
                  <a:pt x="4252958" y="822060"/>
                </a:lnTo>
                <a:close/>
                <a:moveTo>
                  <a:pt x="2446487" y="827829"/>
                </a:moveTo>
                <a:cubicBezTo>
                  <a:pt x="2450608" y="823708"/>
                  <a:pt x="2424648" y="824532"/>
                  <a:pt x="2429592" y="827829"/>
                </a:cubicBezTo>
                <a:cubicBezTo>
                  <a:pt x="2434537" y="831125"/>
                  <a:pt x="2442366" y="831949"/>
                  <a:pt x="2446487" y="827829"/>
                </a:cubicBezTo>
                <a:lnTo>
                  <a:pt x="2446487" y="827829"/>
                </a:lnTo>
                <a:close/>
                <a:moveTo>
                  <a:pt x="2469150" y="827829"/>
                </a:moveTo>
                <a:cubicBezTo>
                  <a:pt x="2472035" y="824944"/>
                  <a:pt x="2457612" y="827829"/>
                  <a:pt x="2457612" y="827829"/>
                </a:cubicBezTo>
                <a:cubicBezTo>
                  <a:pt x="2457612" y="827829"/>
                  <a:pt x="2466266" y="830713"/>
                  <a:pt x="2469150" y="827829"/>
                </a:cubicBezTo>
                <a:lnTo>
                  <a:pt x="2469150" y="827829"/>
                </a:lnTo>
                <a:close/>
                <a:moveTo>
                  <a:pt x="2644688" y="827829"/>
                </a:moveTo>
                <a:cubicBezTo>
                  <a:pt x="2666527" y="805989"/>
                  <a:pt x="2587411" y="818763"/>
                  <a:pt x="2556919" y="822060"/>
                </a:cubicBezTo>
                <a:cubicBezTo>
                  <a:pt x="2549914" y="822884"/>
                  <a:pt x="2530547" y="824532"/>
                  <a:pt x="2537140" y="827829"/>
                </a:cubicBezTo>
                <a:cubicBezTo>
                  <a:pt x="2563512" y="841014"/>
                  <a:pt x="2592356" y="831125"/>
                  <a:pt x="2622024" y="827829"/>
                </a:cubicBezTo>
                <a:cubicBezTo>
                  <a:pt x="2629854" y="827004"/>
                  <a:pt x="2638919" y="833597"/>
                  <a:pt x="2644688" y="827829"/>
                </a:cubicBezTo>
                <a:lnTo>
                  <a:pt x="2644688" y="827829"/>
                </a:lnTo>
                <a:close/>
                <a:moveTo>
                  <a:pt x="2746467" y="827829"/>
                </a:moveTo>
                <a:cubicBezTo>
                  <a:pt x="2750587" y="824944"/>
                  <a:pt x="2742758" y="817939"/>
                  <a:pt x="2737813" y="816703"/>
                </a:cubicBezTo>
                <a:cubicBezTo>
                  <a:pt x="2716798" y="809698"/>
                  <a:pt x="2657050" y="815467"/>
                  <a:pt x="2675592" y="827829"/>
                </a:cubicBezTo>
                <a:cubicBezTo>
                  <a:pt x="2692899" y="839366"/>
                  <a:pt x="2715150" y="833597"/>
                  <a:pt x="2734929" y="827829"/>
                </a:cubicBezTo>
                <a:cubicBezTo>
                  <a:pt x="2738637" y="826592"/>
                  <a:pt x="2743170" y="829889"/>
                  <a:pt x="2746467" y="827829"/>
                </a:cubicBezTo>
                <a:lnTo>
                  <a:pt x="2746467" y="827829"/>
                </a:lnTo>
                <a:close/>
                <a:moveTo>
                  <a:pt x="2412286" y="833597"/>
                </a:moveTo>
                <a:cubicBezTo>
                  <a:pt x="2416406" y="830713"/>
                  <a:pt x="2408577" y="823708"/>
                  <a:pt x="2403633" y="822060"/>
                </a:cubicBezTo>
                <a:cubicBezTo>
                  <a:pt x="2374376" y="812170"/>
                  <a:pt x="2345120" y="815055"/>
                  <a:pt x="2315864" y="824944"/>
                </a:cubicBezTo>
                <a:cubicBezTo>
                  <a:pt x="2310919" y="826592"/>
                  <a:pt x="2299381" y="823296"/>
                  <a:pt x="2301854" y="827829"/>
                </a:cubicBezTo>
                <a:cubicBezTo>
                  <a:pt x="2313804" y="851728"/>
                  <a:pt x="2351301" y="833597"/>
                  <a:pt x="2378497" y="833597"/>
                </a:cubicBezTo>
                <a:cubicBezTo>
                  <a:pt x="2390447" y="833597"/>
                  <a:pt x="2402396" y="840190"/>
                  <a:pt x="2412286" y="833597"/>
                </a:cubicBezTo>
                <a:lnTo>
                  <a:pt x="2412286" y="833597"/>
                </a:lnTo>
                <a:close/>
                <a:moveTo>
                  <a:pt x="3488175" y="833597"/>
                </a:moveTo>
                <a:cubicBezTo>
                  <a:pt x="3504245" y="817527"/>
                  <a:pt x="3401230" y="826180"/>
                  <a:pt x="3423069" y="833597"/>
                </a:cubicBezTo>
                <a:cubicBezTo>
                  <a:pt x="3425129" y="834422"/>
                  <a:pt x="3427190" y="834834"/>
                  <a:pt x="3428838" y="835246"/>
                </a:cubicBezTo>
                <a:cubicBezTo>
                  <a:pt x="3416888" y="834422"/>
                  <a:pt x="3403290" y="834422"/>
                  <a:pt x="3394637" y="833597"/>
                </a:cubicBezTo>
                <a:cubicBezTo>
                  <a:pt x="3383099" y="832361"/>
                  <a:pt x="3353843" y="838542"/>
                  <a:pt x="3363320" y="844723"/>
                </a:cubicBezTo>
                <a:cubicBezTo>
                  <a:pt x="3381451" y="857085"/>
                  <a:pt x="3403702" y="848020"/>
                  <a:pt x="3425541" y="850492"/>
                </a:cubicBezTo>
                <a:cubicBezTo>
                  <a:pt x="3435431" y="851316"/>
                  <a:pt x="3448205" y="858733"/>
                  <a:pt x="3453974" y="850492"/>
                </a:cubicBezTo>
                <a:cubicBezTo>
                  <a:pt x="3457270" y="845135"/>
                  <a:pt x="3455622" y="841839"/>
                  <a:pt x="3451089" y="839366"/>
                </a:cubicBezTo>
                <a:cubicBezTo>
                  <a:pt x="3462627" y="840190"/>
                  <a:pt x="3474164" y="838542"/>
                  <a:pt x="3485290" y="833185"/>
                </a:cubicBezTo>
                <a:cubicBezTo>
                  <a:pt x="3486114" y="832773"/>
                  <a:pt x="3487350" y="834009"/>
                  <a:pt x="3488175" y="833185"/>
                </a:cubicBezTo>
                <a:lnTo>
                  <a:pt x="3488175" y="833185"/>
                </a:lnTo>
                <a:close/>
                <a:moveTo>
                  <a:pt x="3516607" y="833597"/>
                </a:moveTo>
                <a:cubicBezTo>
                  <a:pt x="3519491" y="830713"/>
                  <a:pt x="3505069" y="833597"/>
                  <a:pt x="3505069" y="833597"/>
                </a:cubicBezTo>
                <a:cubicBezTo>
                  <a:pt x="3505069" y="833597"/>
                  <a:pt x="3513722" y="836482"/>
                  <a:pt x="3516607" y="833597"/>
                </a:cubicBezTo>
                <a:lnTo>
                  <a:pt x="3516607" y="833597"/>
                </a:lnTo>
                <a:close/>
                <a:moveTo>
                  <a:pt x="4105440" y="833597"/>
                </a:moveTo>
                <a:cubicBezTo>
                  <a:pt x="4114094" y="832773"/>
                  <a:pt x="4135933" y="826180"/>
                  <a:pt x="4128104" y="822060"/>
                </a:cubicBezTo>
                <a:cubicBezTo>
                  <a:pt x="4109561" y="812582"/>
                  <a:pt x="4088134" y="814231"/>
                  <a:pt x="4068767" y="822060"/>
                </a:cubicBezTo>
                <a:cubicBezTo>
                  <a:pt x="4065059" y="823708"/>
                  <a:pt x="4057229" y="827417"/>
                  <a:pt x="4060526" y="830713"/>
                </a:cubicBezTo>
                <a:cubicBezTo>
                  <a:pt x="4068767" y="838954"/>
                  <a:pt x="4082777" y="831949"/>
                  <a:pt x="4094315" y="830713"/>
                </a:cubicBezTo>
                <a:cubicBezTo>
                  <a:pt x="4098435" y="830713"/>
                  <a:pt x="4101732" y="834009"/>
                  <a:pt x="4105852" y="833597"/>
                </a:cubicBezTo>
                <a:lnTo>
                  <a:pt x="4105852" y="833597"/>
                </a:lnTo>
                <a:close/>
                <a:moveTo>
                  <a:pt x="2887803" y="839366"/>
                </a:moveTo>
                <a:cubicBezTo>
                  <a:pt x="2896044" y="831125"/>
                  <a:pt x="2868024" y="825356"/>
                  <a:pt x="2856487" y="828241"/>
                </a:cubicBezTo>
                <a:cubicBezTo>
                  <a:pt x="2852778" y="829065"/>
                  <a:pt x="2852778" y="837718"/>
                  <a:pt x="2856487" y="839366"/>
                </a:cubicBezTo>
                <a:cubicBezTo>
                  <a:pt x="2866376" y="844311"/>
                  <a:pt x="2879974" y="847195"/>
                  <a:pt x="2887803" y="839366"/>
                </a:cubicBezTo>
                <a:lnTo>
                  <a:pt x="2887803" y="839366"/>
                </a:lnTo>
                <a:close/>
                <a:moveTo>
                  <a:pt x="2921592" y="839366"/>
                </a:moveTo>
                <a:cubicBezTo>
                  <a:pt x="2927773" y="833185"/>
                  <a:pt x="2892336" y="831537"/>
                  <a:pt x="2896044" y="839366"/>
                </a:cubicBezTo>
                <a:cubicBezTo>
                  <a:pt x="2900165" y="847195"/>
                  <a:pt x="2914999" y="845547"/>
                  <a:pt x="2921592" y="839366"/>
                </a:cubicBezTo>
                <a:lnTo>
                  <a:pt x="2921592" y="839366"/>
                </a:lnTo>
                <a:close/>
                <a:moveTo>
                  <a:pt x="3029140" y="839366"/>
                </a:moveTo>
                <a:cubicBezTo>
                  <a:pt x="3035321" y="833185"/>
                  <a:pt x="2999471" y="831537"/>
                  <a:pt x="3003592" y="839366"/>
                </a:cubicBezTo>
                <a:cubicBezTo>
                  <a:pt x="3007712" y="847195"/>
                  <a:pt x="3022547" y="845547"/>
                  <a:pt x="3029140" y="839366"/>
                </a:cubicBezTo>
                <a:lnTo>
                  <a:pt x="3029140" y="839366"/>
                </a:lnTo>
                <a:close/>
                <a:moveTo>
                  <a:pt x="3991712" y="839366"/>
                </a:moveTo>
                <a:cubicBezTo>
                  <a:pt x="3997069" y="838130"/>
                  <a:pt x="4008194" y="830713"/>
                  <a:pt x="4002837" y="828241"/>
                </a:cubicBezTo>
                <a:cubicBezTo>
                  <a:pt x="3984295" y="818763"/>
                  <a:pt x="3925782" y="822472"/>
                  <a:pt x="3943501" y="834009"/>
                </a:cubicBezTo>
                <a:cubicBezTo>
                  <a:pt x="3957511" y="843487"/>
                  <a:pt x="3975230" y="843075"/>
                  <a:pt x="3991712" y="839778"/>
                </a:cubicBezTo>
                <a:lnTo>
                  <a:pt x="3991712" y="839778"/>
                </a:lnTo>
                <a:close/>
                <a:moveTo>
                  <a:pt x="1771533" y="845135"/>
                </a:moveTo>
                <a:cubicBezTo>
                  <a:pt x="1779362" y="842251"/>
                  <a:pt x="1762467" y="831125"/>
                  <a:pt x="1754638" y="828241"/>
                </a:cubicBezTo>
                <a:cubicBezTo>
                  <a:pt x="1724558" y="817527"/>
                  <a:pt x="1694889" y="821236"/>
                  <a:pt x="1663985" y="828241"/>
                </a:cubicBezTo>
                <a:cubicBezTo>
                  <a:pt x="1656156" y="829889"/>
                  <a:pt x="1639261" y="833185"/>
                  <a:pt x="1644206" y="839778"/>
                </a:cubicBezTo>
                <a:cubicBezTo>
                  <a:pt x="1657392" y="856261"/>
                  <a:pt x="1682940" y="835246"/>
                  <a:pt x="1703543" y="834009"/>
                </a:cubicBezTo>
                <a:cubicBezTo>
                  <a:pt x="1724558" y="832773"/>
                  <a:pt x="1742276" y="843075"/>
                  <a:pt x="1762879" y="839778"/>
                </a:cubicBezTo>
                <a:cubicBezTo>
                  <a:pt x="1766588" y="839366"/>
                  <a:pt x="1767824" y="846783"/>
                  <a:pt x="1771533" y="845547"/>
                </a:cubicBezTo>
                <a:lnTo>
                  <a:pt x="1771533" y="845547"/>
                </a:lnTo>
                <a:close/>
                <a:moveTo>
                  <a:pt x="1890618" y="850904"/>
                </a:moveTo>
                <a:cubicBezTo>
                  <a:pt x="1898447" y="839366"/>
                  <a:pt x="1841171" y="838130"/>
                  <a:pt x="1851060" y="848020"/>
                </a:cubicBezTo>
                <a:cubicBezTo>
                  <a:pt x="1860125" y="857085"/>
                  <a:pt x="1877432" y="858733"/>
                  <a:pt x="1887733" y="850904"/>
                </a:cubicBezTo>
                <a:cubicBezTo>
                  <a:pt x="1888558" y="850492"/>
                  <a:pt x="1889794" y="851728"/>
                  <a:pt x="1890618" y="850904"/>
                </a:cubicBezTo>
                <a:lnTo>
                  <a:pt x="1890618" y="850904"/>
                </a:lnTo>
                <a:close/>
                <a:moveTo>
                  <a:pt x="1947070" y="850904"/>
                </a:moveTo>
                <a:cubicBezTo>
                  <a:pt x="1950779" y="849256"/>
                  <a:pt x="1943774" y="841839"/>
                  <a:pt x="1947070" y="839366"/>
                </a:cubicBezTo>
                <a:cubicBezTo>
                  <a:pt x="1949130" y="837718"/>
                  <a:pt x="1938417" y="833597"/>
                  <a:pt x="1941301" y="833597"/>
                </a:cubicBezTo>
                <a:cubicBezTo>
                  <a:pt x="1957372" y="833597"/>
                  <a:pt x="1970557" y="840190"/>
                  <a:pt x="1986628" y="839366"/>
                </a:cubicBezTo>
                <a:cubicBezTo>
                  <a:pt x="2043080" y="836070"/>
                  <a:pt x="2091703" y="828241"/>
                  <a:pt x="2148155" y="833597"/>
                </a:cubicBezTo>
                <a:cubicBezTo>
                  <a:pt x="2174939" y="836070"/>
                  <a:pt x="2198015" y="833597"/>
                  <a:pt x="2224799" y="833597"/>
                </a:cubicBezTo>
                <a:cubicBezTo>
                  <a:pt x="2237160" y="833597"/>
                  <a:pt x="2269301" y="829065"/>
                  <a:pt x="2258588" y="822060"/>
                </a:cubicBezTo>
                <a:cubicBezTo>
                  <a:pt x="2236336" y="807226"/>
                  <a:pt x="2208728" y="822060"/>
                  <a:pt x="2181944" y="822060"/>
                </a:cubicBezTo>
                <a:cubicBezTo>
                  <a:pt x="2091703" y="822060"/>
                  <a:pt x="2013412" y="808874"/>
                  <a:pt x="1924407" y="822060"/>
                </a:cubicBezTo>
                <a:cubicBezTo>
                  <a:pt x="1913281" y="823708"/>
                  <a:pt x="1886085" y="831125"/>
                  <a:pt x="1895975" y="836482"/>
                </a:cubicBezTo>
                <a:cubicBezTo>
                  <a:pt x="1904628" y="841014"/>
                  <a:pt x="1914517" y="837306"/>
                  <a:pt x="1924407" y="839366"/>
                </a:cubicBezTo>
                <a:cubicBezTo>
                  <a:pt x="1933060" y="841427"/>
                  <a:pt x="1939241" y="854612"/>
                  <a:pt x="1947070" y="850904"/>
                </a:cubicBezTo>
                <a:lnTo>
                  <a:pt x="1947070" y="850904"/>
                </a:lnTo>
                <a:close/>
                <a:moveTo>
                  <a:pt x="2456788" y="850904"/>
                </a:moveTo>
                <a:cubicBezTo>
                  <a:pt x="2460909" y="849668"/>
                  <a:pt x="2465442" y="842663"/>
                  <a:pt x="2462557" y="839366"/>
                </a:cubicBezTo>
                <a:cubicBezTo>
                  <a:pt x="2454728" y="831537"/>
                  <a:pt x="2425472" y="835658"/>
                  <a:pt x="2431241" y="845135"/>
                </a:cubicBezTo>
                <a:cubicBezTo>
                  <a:pt x="2436185" y="852964"/>
                  <a:pt x="2448135" y="853376"/>
                  <a:pt x="2456788" y="850904"/>
                </a:cubicBezTo>
                <a:lnTo>
                  <a:pt x="2456788" y="850904"/>
                </a:lnTo>
                <a:close/>
                <a:moveTo>
                  <a:pt x="2603894" y="850904"/>
                </a:moveTo>
                <a:cubicBezTo>
                  <a:pt x="2608426" y="850080"/>
                  <a:pt x="2612135" y="843075"/>
                  <a:pt x="2609663" y="839366"/>
                </a:cubicBezTo>
                <a:cubicBezTo>
                  <a:pt x="2603482" y="831537"/>
                  <a:pt x="2575874" y="836482"/>
                  <a:pt x="2581230" y="845135"/>
                </a:cubicBezTo>
                <a:cubicBezTo>
                  <a:pt x="2585763" y="852140"/>
                  <a:pt x="2596065" y="852552"/>
                  <a:pt x="2603894" y="850904"/>
                </a:cubicBezTo>
                <a:lnTo>
                  <a:pt x="2603894" y="850904"/>
                </a:lnTo>
                <a:close/>
                <a:moveTo>
                  <a:pt x="2796326" y="850904"/>
                </a:moveTo>
                <a:cubicBezTo>
                  <a:pt x="2808688" y="848432"/>
                  <a:pt x="2838768" y="839366"/>
                  <a:pt x="2827642" y="834009"/>
                </a:cubicBezTo>
                <a:cubicBezTo>
                  <a:pt x="2800034" y="820411"/>
                  <a:pt x="2770778" y="834009"/>
                  <a:pt x="2739873" y="834009"/>
                </a:cubicBezTo>
                <a:cubicBezTo>
                  <a:pt x="2728336" y="834009"/>
                  <a:pt x="2700728" y="836894"/>
                  <a:pt x="2708557" y="845135"/>
                </a:cubicBezTo>
                <a:cubicBezTo>
                  <a:pt x="2721743" y="858321"/>
                  <a:pt x="2743582" y="845959"/>
                  <a:pt x="2762537" y="848020"/>
                </a:cubicBezTo>
                <a:cubicBezTo>
                  <a:pt x="2774487" y="849256"/>
                  <a:pt x="2784788" y="853376"/>
                  <a:pt x="2796326" y="850904"/>
                </a:cubicBezTo>
                <a:lnTo>
                  <a:pt x="2796326" y="850904"/>
                </a:lnTo>
                <a:close/>
                <a:moveTo>
                  <a:pt x="191282" y="873567"/>
                </a:moveTo>
                <a:cubicBezTo>
                  <a:pt x="197875" y="876864"/>
                  <a:pt x="214770" y="865326"/>
                  <a:pt x="208177" y="862030"/>
                </a:cubicBezTo>
                <a:cubicBezTo>
                  <a:pt x="201996" y="858733"/>
                  <a:pt x="184689" y="870271"/>
                  <a:pt x="191282" y="873567"/>
                </a:cubicBezTo>
                <a:lnTo>
                  <a:pt x="191282" y="873567"/>
                </a:lnTo>
                <a:close/>
              </a:path>
            </a:pathLst>
          </a:custGeom>
          <a:gradFill>
            <a:gsLst>
              <a:gs pos="0">
                <a:schemeClr val="tx2">
                  <a:lumMod val="10000"/>
                  <a:lumOff val="90000"/>
                  <a:alpha val="60000"/>
                </a:schemeClr>
              </a:gs>
              <a:gs pos="100000">
                <a:schemeClr val="tx2">
                  <a:lumMod val="10000"/>
                  <a:lumOff val="90000"/>
                  <a:alpha val="0"/>
                </a:schemeClr>
              </a:gs>
            </a:gsLst>
            <a:lin ang="0" scaled="1"/>
          </a:gradFill>
          <a:ln w="41148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0" name="椭圆 9"/>
          <p:cNvSpPr/>
          <p:nvPr userDrawn="1">
            <p:custDataLst>
              <p:tags r:id="rId5"/>
            </p:custDataLst>
          </p:nvPr>
        </p:nvSpPr>
        <p:spPr>
          <a:xfrm flipH="1">
            <a:off x="2063146" y="2299490"/>
            <a:ext cx="794176" cy="79417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flipH="1">
            <a:off x="0" y="2096152"/>
            <a:ext cx="5853113" cy="359923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0" cstate="print">
            <a:alphaModFix amt="24000"/>
          </a:blip>
          <a:srcRect/>
          <a:stretch>
            <a:fillRect/>
          </a:stretch>
        </p:blipFill>
        <p:spPr>
          <a:xfrm flipH="1">
            <a:off x="53" y="518984"/>
            <a:ext cx="4278330" cy="291001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r:embed="rId12" cstate="screen"/>
          <a:srcRect/>
          <a:stretch>
            <a:fillRect/>
          </a:stretch>
        </p:blipFill>
        <p:spPr>
          <a:xfrm flipH="1">
            <a:off x="2931376" y="2018535"/>
            <a:ext cx="892287" cy="5659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 cstate="screen">
            <a:alphaModFix amt="80000"/>
          </a:blip>
          <a:stretch>
            <a:fillRect/>
          </a:stretch>
        </p:blipFill>
        <p:spPr>
          <a:xfrm flipH="1">
            <a:off x="3581400" y="5067306"/>
            <a:ext cx="1075029" cy="100734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210928" y="2716807"/>
            <a:ext cx="399672" cy="609757"/>
          </a:xfrm>
          <a:prstGeom prst="rect">
            <a:avLst/>
          </a:prstGeom>
        </p:spPr>
      </p:pic>
      <p:cxnSp>
        <p:nvCxnSpPr>
          <p:cNvPr id="17" name="直接连接符 16"/>
          <p:cNvCxnSpPr/>
          <p:nvPr userDrawn="1">
            <p:custDataLst>
              <p:tags r:id="rId17"/>
            </p:custDataLst>
          </p:nvPr>
        </p:nvCxnSpPr>
        <p:spPr>
          <a:xfrm>
            <a:off x="10509053" y="1045236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>
            <p:custDataLst>
              <p:tags r:id="rId18"/>
            </p:custDataLst>
          </p:nvPr>
        </p:nvCxnSpPr>
        <p:spPr>
          <a:xfrm>
            <a:off x="10509053" y="1098445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>
            <p:custDataLst>
              <p:tags r:id="rId19"/>
            </p:custDataLst>
          </p:nvPr>
        </p:nvCxnSpPr>
        <p:spPr>
          <a:xfrm>
            <a:off x="10509053" y="1151655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5528058" y="3514324"/>
            <a:ext cx="5170457" cy="1893679"/>
          </a:xfrm>
        </p:spPr>
        <p:txBody>
          <a:bodyPr wrap="square" anchor="t" anchorCtr="0">
            <a:normAutofit/>
          </a:bodyPr>
          <a:lstStyle>
            <a:lvl1pPr algn="r">
              <a:defRPr sz="4800" b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5525658" y="2107864"/>
            <a:ext cx="5170457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355600"/>
            <a:ext cx="12192000" cy="6146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 cstate="print">
            <a:alphaModFix amt="24000"/>
          </a:blip>
          <a:srcRect/>
          <a:stretch>
            <a:fillRect/>
          </a:stretch>
        </p:blipFill>
        <p:spPr>
          <a:xfrm>
            <a:off x="2822043" y="1380991"/>
            <a:ext cx="7861300" cy="291001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 cstate="screen"/>
          <a:srcRect l="49608" b="18637"/>
          <a:stretch>
            <a:fillRect/>
          </a:stretch>
        </p:blipFill>
        <p:spPr>
          <a:xfrm flipH="1">
            <a:off x="7457371" y="1722834"/>
            <a:ext cx="4734629" cy="4779566"/>
          </a:xfrm>
          <a:prstGeom prst="rect">
            <a:avLst/>
          </a:prstGeom>
        </p:spPr>
      </p:pic>
      <p:sp>
        <p:nvSpPr>
          <p:cNvPr id="12" name="椭圆 11"/>
          <p:cNvSpPr/>
          <p:nvPr userDrawn="1">
            <p:custDataLst>
              <p:tags r:id="rId8"/>
            </p:custDataLst>
          </p:nvPr>
        </p:nvSpPr>
        <p:spPr>
          <a:xfrm>
            <a:off x="9396730" y="1573179"/>
            <a:ext cx="794385" cy="794385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8567702" y="1722835"/>
            <a:ext cx="1124303" cy="7129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441221" y="2649187"/>
            <a:ext cx="475529" cy="725487"/>
          </a:xfrm>
          <a:prstGeom prst="rect">
            <a:avLst/>
          </a:prstGeom>
        </p:spPr>
      </p:pic>
      <p:cxnSp>
        <p:nvCxnSpPr>
          <p:cNvPr id="22" name="直接连接符 21"/>
          <p:cNvCxnSpPr/>
          <p:nvPr userDrawn="1">
            <p:custDataLst>
              <p:tags r:id="rId13"/>
            </p:custDataLst>
          </p:nvPr>
        </p:nvCxnSpPr>
        <p:spPr>
          <a:xfrm>
            <a:off x="856992" y="905536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>
            <p:custDataLst>
              <p:tags r:id="rId14"/>
            </p:custDataLst>
          </p:nvPr>
        </p:nvCxnSpPr>
        <p:spPr>
          <a:xfrm>
            <a:off x="856992" y="958746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>
            <p:custDataLst>
              <p:tags r:id="rId15"/>
            </p:custDataLst>
          </p:nvPr>
        </p:nvCxnSpPr>
        <p:spPr>
          <a:xfrm>
            <a:off x="856992" y="1011955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  <p:custDataLst>
              <p:tags r:id="rId16"/>
            </p:custDataLst>
          </p:nvPr>
        </p:nvSpPr>
        <p:spPr>
          <a:xfrm>
            <a:off x="852714" y="1926632"/>
            <a:ext cx="5729433" cy="2149992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6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1307399" y="707028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0" name="图形 7"/>
          <p:cNvSpPr/>
          <p:nvPr userDrawn="1">
            <p:custDataLst>
              <p:tags r:id="rId21"/>
            </p:custDataLst>
          </p:nvPr>
        </p:nvSpPr>
        <p:spPr>
          <a:xfrm>
            <a:off x="838200" y="4654992"/>
            <a:ext cx="3086528" cy="525191"/>
          </a:xfrm>
          <a:custGeom>
            <a:avLst/>
            <a:gdLst>
              <a:gd name="connsiteX0" fmla="*/ 261745 w 5139298"/>
              <a:gd name="connsiteY0" fmla="*/ 871507 h 874482"/>
              <a:gd name="connsiteX1" fmla="*/ 329735 w 5139298"/>
              <a:gd name="connsiteY1" fmla="*/ 859969 h 874482"/>
              <a:gd name="connsiteX2" fmla="*/ 513925 w 5139298"/>
              <a:gd name="connsiteY2" fmla="*/ 843075 h 874482"/>
              <a:gd name="connsiteX3" fmla="*/ 542357 w 5139298"/>
              <a:gd name="connsiteY3" fmla="*/ 843075 h 874482"/>
              <a:gd name="connsiteX4" fmla="*/ 862528 w 5139298"/>
              <a:gd name="connsiteY4" fmla="*/ 843075 h 874482"/>
              <a:gd name="connsiteX5" fmla="*/ 1012518 w 5139298"/>
              <a:gd name="connsiteY5" fmla="*/ 854612 h 874482"/>
              <a:gd name="connsiteX6" fmla="*/ 1106056 w 5139298"/>
              <a:gd name="connsiteY6" fmla="*/ 851728 h 874482"/>
              <a:gd name="connsiteX7" fmla="*/ 1256045 w 5139298"/>
              <a:gd name="connsiteY7" fmla="*/ 854612 h 874482"/>
              <a:gd name="connsiteX8" fmla="*/ 1394910 w 5139298"/>
              <a:gd name="connsiteY8" fmla="*/ 843075 h 874482"/>
              <a:gd name="connsiteX9" fmla="*/ 1460015 w 5139298"/>
              <a:gd name="connsiteY9" fmla="*/ 843075 h 874482"/>
              <a:gd name="connsiteX10" fmla="*/ 1584457 w 5139298"/>
              <a:gd name="connsiteY10" fmla="*/ 837306 h 874482"/>
              <a:gd name="connsiteX11" fmla="*/ 1624015 w 5139298"/>
              <a:gd name="connsiteY11" fmla="*/ 826180 h 874482"/>
              <a:gd name="connsiteX12" fmla="*/ 1570035 w 5139298"/>
              <a:gd name="connsiteY12" fmla="*/ 826180 h 874482"/>
              <a:gd name="connsiteX13" fmla="*/ 918568 w 5139298"/>
              <a:gd name="connsiteY13" fmla="*/ 803517 h 874482"/>
              <a:gd name="connsiteX14" fmla="*/ 581503 w 5139298"/>
              <a:gd name="connsiteY14" fmla="*/ 797748 h 874482"/>
              <a:gd name="connsiteX15" fmla="*/ 462418 w 5139298"/>
              <a:gd name="connsiteY15" fmla="*/ 803517 h 874482"/>
              <a:gd name="connsiteX16" fmla="*/ 196227 w 5139298"/>
              <a:gd name="connsiteY16" fmla="*/ 815055 h 874482"/>
              <a:gd name="connsiteX17" fmla="*/ 122468 w 5139298"/>
              <a:gd name="connsiteY17" fmla="*/ 831949 h 874482"/>
              <a:gd name="connsiteX18" fmla="*/ 145132 w 5139298"/>
              <a:gd name="connsiteY18" fmla="*/ 837718 h 874482"/>
              <a:gd name="connsiteX19" fmla="*/ 326438 w 5139298"/>
              <a:gd name="connsiteY19" fmla="*/ 826592 h 874482"/>
              <a:gd name="connsiteX20" fmla="*/ 465302 w 5139298"/>
              <a:gd name="connsiteY20" fmla="*/ 820824 h 874482"/>
              <a:gd name="connsiteX21" fmla="*/ 405966 w 5139298"/>
              <a:gd name="connsiteY21" fmla="*/ 832361 h 874482"/>
              <a:gd name="connsiteX22" fmla="*/ 261745 w 5139298"/>
              <a:gd name="connsiteY22" fmla="*/ 849256 h 874482"/>
              <a:gd name="connsiteX23" fmla="*/ 236197 w 5139298"/>
              <a:gd name="connsiteY23" fmla="*/ 871919 h 874482"/>
              <a:gd name="connsiteX24" fmla="*/ 261745 w 5139298"/>
              <a:gd name="connsiteY24" fmla="*/ 871919 h 874482"/>
              <a:gd name="connsiteX25" fmla="*/ 261745 w 5139298"/>
              <a:gd name="connsiteY25" fmla="*/ 871919 h 874482"/>
              <a:gd name="connsiteX26" fmla="*/ 3914657 w 5139298"/>
              <a:gd name="connsiteY26" fmla="*/ 28020 h 874482"/>
              <a:gd name="connsiteX27" fmla="*/ 3897762 w 5139298"/>
              <a:gd name="connsiteY27" fmla="*/ 28020 h 874482"/>
              <a:gd name="connsiteX28" fmla="*/ 3914657 w 5139298"/>
              <a:gd name="connsiteY28" fmla="*/ 28020 h 874482"/>
              <a:gd name="connsiteX29" fmla="*/ 3914657 w 5139298"/>
              <a:gd name="connsiteY29" fmla="*/ 28020 h 874482"/>
              <a:gd name="connsiteX30" fmla="*/ 3937320 w 5139298"/>
              <a:gd name="connsiteY30" fmla="*/ 28020 h 874482"/>
              <a:gd name="connsiteX31" fmla="*/ 3920425 w 5139298"/>
              <a:gd name="connsiteY31" fmla="*/ 25136 h 874482"/>
              <a:gd name="connsiteX32" fmla="*/ 3937320 w 5139298"/>
              <a:gd name="connsiteY32" fmla="*/ 28020 h 874482"/>
              <a:gd name="connsiteX33" fmla="*/ 3937320 w 5139298"/>
              <a:gd name="connsiteY33" fmla="*/ 28020 h 874482"/>
              <a:gd name="connsiteX34" fmla="*/ 2181944 w 5139298"/>
              <a:gd name="connsiteY34" fmla="*/ 645286 h 874482"/>
              <a:gd name="connsiteX35" fmla="*/ 2128377 w 5139298"/>
              <a:gd name="connsiteY35" fmla="*/ 645286 h 874482"/>
              <a:gd name="connsiteX36" fmla="*/ 2179472 w 5139298"/>
              <a:gd name="connsiteY36" fmla="*/ 645286 h 874482"/>
              <a:gd name="connsiteX37" fmla="*/ 2182356 w 5139298"/>
              <a:gd name="connsiteY37" fmla="*/ 645286 h 874482"/>
              <a:gd name="connsiteX38" fmla="*/ 2182356 w 5139298"/>
              <a:gd name="connsiteY38" fmla="*/ 645286 h 874482"/>
              <a:gd name="connsiteX39" fmla="*/ 1961080 w 5139298"/>
              <a:gd name="connsiteY39" fmla="*/ 651055 h 874482"/>
              <a:gd name="connsiteX40" fmla="*/ 1867542 w 5139298"/>
              <a:gd name="connsiteY40" fmla="*/ 645286 h 874482"/>
              <a:gd name="connsiteX41" fmla="*/ 1841995 w 5139298"/>
              <a:gd name="connsiteY41" fmla="*/ 651055 h 874482"/>
              <a:gd name="connsiteX42" fmla="*/ 1932648 w 5139298"/>
              <a:gd name="connsiteY42" fmla="*/ 651055 h 874482"/>
              <a:gd name="connsiteX43" fmla="*/ 1961080 w 5139298"/>
              <a:gd name="connsiteY43" fmla="*/ 651055 h 874482"/>
              <a:gd name="connsiteX44" fmla="*/ 1961080 w 5139298"/>
              <a:gd name="connsiteY44" fmla="*/ 651055 h 874482"/>
              <a:gd name="connsiteX45" fmla="*/ 2017532 w 5139298"/>
              <a:gd name="connsiteY45" fmla="*/ 651055 h 874482"/>
              <a:gd name="connsiteX46" fmla="*/ 1975090 w 5139298"/>
              <a:gd name="connsiteY46" fmla="*/ 651055 h 874482"/>
              <a:gd name="connsiteX47" fmla="*/ 2017532 w 5139298"/>
              <a:gd name="connsiteY47" fmla="*/ 651055 h 874482"/>
              <a:gd name="connsiteX48" fmla="*/ 2017532 w 5139298"/>
              <a:gd name="connsiteY48" fmla="*/ 651055 h 874482"/>
              <a:gd name="connsiteX49" fmla="*/ 2045965 w 5139298"/>
              <a:gd name="connsiteY49" fmla="*/ 651055 h 874482"/>
              <a:gd name="connsiteX50" fmla="*/ 2043080 w 5139298"/>
              <a:gd name="connsiteY50" fmla="*/ 639929 h 874482"/>
              <a:gd name="connsiteX51" fmla="*/ 2043080 w 5139298"/>
              <a:gd name="connsiteY51" fmla="*/ 651055 h 874482"/>
              <a:gd name="connsiteX52" fmla="*/ 2045965 w 5139298"/>
              <a:gd name="connsiteY52" fmla="*/ 651055 h 874482"/>
              <a:gd name="connsiteX53" fmla="*/ 2045965 w 5139298"/>
              <a:gd name="connsiteY53" fmla="*/ 651055 h 874482"/>
              <a:gd name="connsiteX54" fmla="*/ 2108186 w 5139298"/>
              <a:gd name="connsiteY54" fmla="*/ 651055 h 874482"/>
              <a:gd name="connsiteX55" fmla="*/ 2099532 w 5139298"/>
              <a:gd name="connsiteY55" fmla="*/ 639929 h 874482"/>
              <a:gd name="connsiteX56" fmla="*/ 2073985 w 5139298"/>
              <a:gd name="connsiteY56" fmla="*/ 648582 h 874482"/>
              <a:gd name="connsiteX57" fmla="*/ 2102417 w 5139298"/>
              <a:gd name="connsiteY57" fmla="*/ 648582 h 874482"/>
              <a:gd name="connsiteX58" fmla="*/ 2108186 w 5139298"/>
              <a:gd name="connsiteY58" fmla="*/ 651467 h 874482"/>
              <a:gd name="connsiteX59" fmla="*/ 2108186 w 5139298"/>
              <a:gd name="connsiteY59" fmla="*/ 651467 h 874482"/>
              <a:gd name="connsiteX60" fmla="*/ 2244165 w 5139298"/>
              <a:gd name="connsiteY60" fmla="*/ 651055 h 874482"/>
              <a:gd name="connsiteX61" fmla="*/ 2235512 w 5139298"/>
              <a:gd name="connsiteY61" fmla="*/ 639929 h 874482"/>
              <a:gd name="connsiteX62" fmla="*/ 2195954 w 5139298"/>
              <a:gd name="connsiteY62" fmla="*/ 645698 h 874482"/>
              <a:gd name="connsiteX63" fmla="*/ 2238397 w 5139298"/>
              <a:gd name="connsiteY63" fmla="*/ 651467 h 874482"/>
              <a:gd name="connsiteX64" fmla="*/ 2244165 w 5139298"/>
              <a:gd name="connsiteY64" fmla="*/ 651467 h 874482"/>
              <a:gd name="connsiteX65" fmla="*/ 2244165 w 5139298"/>
              <a:gd name="connsiteY65" fmla="*/ 651467 h 874482"/>
              <a:gd name="connsiteX66" fmla="*/ 2413934 w 5139298"/>
              <a:gd name="connsiteY66" fmla="*/ 651055 h 874482"/>
              <a:gd name="connsiteX67" fmla="*/ 2397040 w 5139298"/>
              <a:gd name="connsiteY67" fmla="*/ 645286 h 874482"/>
              <a:gd name="connsiteX68" fmla="*/ 2413934 w 5139298"/>
              <a:gd name="connsiteY68" fmla="*/ 651055 h 874482"/>
              <a:gd name="connsiteX69" fmla="*/ 2413934 w 5139298"/>
              <a:gd name="connsiteY69" fmla="*/ 651055 h 874482"/>
              <a:gd name="connsiteX70" fmla="*/ 1547372 w 5139298"/>
              <a:gd name="connsiteY70" fmla="*/ 656824 h 874482"/>
              <a:gd name="connsiteX71" fmla="*/ 1643794 w 5139298"/>
              <a:gd name="connsiteY71" fmla="*/ 645698 h 874482"/>
              <a:gd name="connsiteX72" fmla="*/ 1465372 w 5139298"/>
              <a:gd name="connsiteY72" fmla="*/ 645698 h 874482"/>
              <a:gd name="connsiteX73" fmla="*/ 1368950 w 5139298"/>
              <a:gd name="connsiteY73" fmla="*/ 645698 h 874482"/>
              <a:gd name="connsiteX74" fmla="*/ 1368950 w 5139298"/>
              <a:gd name="connsiteY74" fmla="*/ 656824 h 874482"/>
              <a:gd name="connsiteX75" fmla="*/ 1482266 w 5139298"/>
              <a:gd name="connsiteY75" fmla="*/ 651055 h 874482"/>
              <a:gd name="connsiteX76" fmla="*/ 1547372 w 5139298"/>
              <a:gd name="connsiteY76" fmla="*/ 656824 h 874482"/>
              <a:gd name="connsiteX77" fmla="*/ 1547372 w 5139298"/>
              <a:gd name="connsiteY77" fmla="*/ 656824 h 874482"/>
              <a:gd name="connsiteX78" fmla="*/ 1762467 w 5139298"/>
              <a:gd name="connsiteY78" fmla="*/ 656824 h 874482"/>
              <a:gd name="connsiteX79" fmla="*/ 1810678 w 5139298"/>
              <a:gd name="connsiteY79" fmla="*/ 645698 h 874482"/>
              <a:gd name="connsiteX80" fmla="*/ 1706015 w 5139298"/>
              <a:gd name="connsiteY80" fmla="*/ 645698 h 874482"/>
              <a:gd name="connsiteX81" fmla="*/ 1694889 w 5139298"/>
              <a:gd name="connsiteY81" fmla="*/ 651467 h 874482"/>
              <a:gd name="connsiteX82" fmla="*/ 1748457 w 5139298"/>
              <a:gd name="connsiteY82" fmla="*/ 651467 h 874482"/>
              <a:gd name="connsiteX83" fmla="*/ 1762467 w 5139298"/>
              <a:gd name="connsiteY83" fmla="*/ 657236 h 874482"/>
              <a:gd name="connsiteX84" fmla="*/ 1762467 w 5139298"/>
              <a:gd name="connsiteY84" fmla="*/ 657236 h 874482"/>
              <a:gd name="connsiteX85" fmla="*/ 4582606 w 5139298"/>
              <a:gd name="connsiteY85" fmla="*/ 656824 h 874482"/>
              <a:gd name="connsiteX86" fmla="*/ 4565712 w 5139298"/>
              <a:gd name="connsiteY86" fmla="*/ 653939 h 874482"/>
              <a:gd name="connsiteX87" fmla="*/ 4582606 w 5139298"/>
              <a:gd name="connsiteY87" fmla="*/ 656824 h 874482"/>
              <a:gd name="connsiteX88" fmla="*/ 4582606 w 5139298"/>
              <a:gd name="connsiteY88" fmla="*/ 656824 h 874482"/>
              <a:gd name="connsiteX89" fmla="*/ 4486184 w 5139298"/>
              <a:gd name="connsiteY89" fmla="*/ 662593 h 874482"/>
              <a:gd name="connsiteX90" fmla="*/ 4469289 w 5139298"/>
              <a:gd name="connsiteY90" fmla="*/ 659708 h 874482"/>
              <a:gd name="connsiteX91" fmla="*/ 4486184 w 5139298"/>
              <a:gd name="connsiteY91" fmla="*/ 662593 h 874482"/>
              <a:gd name="connsiteX92" fmla="*/ 4486184 w 5139298"/>
              <a:gd name="connsiteY92" fmla="*/ 662593 h 874482"/>
              <a:gd name="connsiteX93" fmla="*/ 4412425 w 5139298"/>
              <a:gd name="connsiteY93" fmla="*/ 673718 h 874482"/>
              <a:gd name="connsiteX94" fmla="*/ 4364214 w 5139298"/>
              <a:gd name="connsiteY94" fmla="*/ 667949 h 874482"/>
              <a:gd name="connsiteX95" fmla="*/ 4395531 w 5139298"/>
              <a:gd name="connsiteY95" fmla="*/ 670834 h 874482"/>
              <a:gd name="connsiteX96" fmla="*/ 4412425 w 5139298"/>
              <a:gd name="connsiteY96" fmla="*/ 673718 h 874482"/>
              <a:gd name="connsiteX97" fmla="*/ 4412425 w 5139298"/>
              <a:gd name="connsiteY97" fmla="*/ 673718 h 874482"/>
              <a:gd name="connsiteX98" fmla="*/ 4423963 w 5139298"/>
              <a:gd name="connsiteY98" fmla="*/ 673718 h 874482"/>
              <a:gd name="connsiteX99" fmla="*/ 4426847 w 5139298"/>
              <a:gd name="connsiteY99" fmla="*/ 656824 h 874482"/>
              <a:gd name="connsiteX100" fmla="*/ 4418194 w 5139298"/>
              <a:gd name="connsiteY100" fmla="*/ 670834 h 874482"/>
              <a:gd name="connsiteX101" fmla="*/ 4423963 w 5139298"/>
              <a:gd name="connsiteY101" fmla="*/ 673718 h 874482"/>
              <a:gd name="connsiteX102" fmla="*/ 4423963 w 5139298"/>
              <a:gd name="connsiteY102" fmla="*/ 673718 h 874482"/>
              <a:gd name="connsiteX103" fmla="*/ 4372868 w 5139298"/>
              <a:gd name="connsiteY103" fmla="*/ 679487 h 874482"/>
              <a:gd name="connsiteX104" fmla="*/ 4333310 w 5139298"/>
              <a:gd name="connsiteY104" fmla="*/ 679487 h 874482"/>
              <a:gd name="connsiteX105" fmla="*/ 4372868 w 5139298"/>
              <a:gd name="connsiteY105" fmla="*/ 679487 h 874482"/>
              <a:gd name="connsiteX106" fmla="*/ 4372868 w 5139298"/>
              <a:gd name="connsiteY106" fmla="*/ 679487 h 874482"/>
              <a:gd name="connsiteX107" fmla="*/ 4259551 w 5139298"/>
              <a:gd name="connsiteY107" fmla="*/ 685256 h 874482"/>
              <a:gd name="connsiteX108" fmla="*/ 4236888 w 5139298"/>
              <a:gd name="connsiteY108" fmla="*/ 685256 h 874482"/>
              <a:gd name="connsiteX109" fmla="*/ 4259551 w 5139298"/>
              <a:gd name="connsiteY109" fmla="*/ 685256 h 874482"/>
              <a:gd name="connsiteX110" fmla="*/ 4259551 w 5139298"/>
              <a:gd name="connsiteY110" fmla="*/ 685256 h 874482"/>
              <a:gd name="connsiteX111" fmla="*/ 4310646 w 5139298"/>
              <a:gd name="connsiteY111" fmla="*/ 685256 h 874482"/>
              <a:gd name="connsiteX112" fmla="*/ 4310646 w 5139298"/>
              <a:gd name="connsiteY112" fmla="*/ 662593 h 874482"/>
              <a:gd name="connsiteX113" fmla="*/ 4299521 w 5139298"/>
              <a:gd name="connsiteY113" fmla="*/ 673718 h 874482"/>
              <a:gd name="connsiteX114" fmla="*/ 4273973 w 5139298"/>
              <a:gd name="connsiteY114" fmla="*/ 673718 h 874482"/>
              <a:gd name="connsiteX115" fmla="*/ 4310646 w 5139298"/>
              <a:gd name="connsiteY115" fmla="*/ 685256 h 874482"/>
              <a:gd name="connsiteX116" fmla="*/ 4310646 w 5139298"/>
              <a:gd name="connsiteY116" fmla="*/ 685256 h 874482"/>
              <a:gd name="connsiteX117" fmla="*/ 1111000 w 5139298"/>
              <a:gd name="connsiteY117" fmla="*/ 691025 h 874482"/>
              <a:gd name="connsiteX118" fmla="*/ 1099463 w 5139298"/>
              <a:gd name="connsiteY118" fmla="*/ 691025 h 874482"/>
              <a:gd name="connsiteX119" fmla="*/ 1111000 w 5139298"/>
              <a:gd name="connsiteY119" fmla="*/ 691025 h 874482"/>
              <a:gd name="connsiteX120" fmla="*/ 1111000 w 5139298"/>
              <a:gd name="connsiteY120" fmla="*/ 691025 h 874482"/>
              <a:gd name="connsiteX121" fmla="*/ 2107774 w 5139298"/>
              <a:gd name="connsiteY121" fmla="*/ 696793 h 874482"/>
              <a:gd name="connsiteX122" fmla="*/ 2096236 w 5139298"/>
              <a:gd name="connsiteY122" fmla="*/ 696793 h 874482"/>
              <a:gd name="connsiteX123" fmla="*/ 2107774 w 5139298"/>
              <a:gd name="connsiteY123" fmla="*/ 696793 h 874482"/>
              <a:gd name="connsiteX124" fmla="*/ 2107774 w 5139298"/>
              <a:gd name="connsiteY124" fmla="*/ 696793 h 874482"/>
              <a:gd name="connsiteX125" fmla="*/ 2753472 w 5139298"/>
              <a:gd name="connsiteY125" fmla="*/ 696793 h 874482"/>
              <a:gd name="connsiteX126" fmla="*/ 2736577 w 5139298"/>
              <a:gd name="connsiteY126" fmla="*/ 693909 h 874482"/>
              <a:gd name="connsiteX127" fmla="*/ 2753472 w 5139298"/>
              <a:gd name="connsiteY127" fmla="*/ 696793 h 874482"/>
              <a:gd name="connsiteX128" fmla="*/ 2753472 w 5139298"/>
              <a:gd name="connsiteY128" fmla="*/ 696793 h 874482"/>
              <a:gd name="connsiteX129" fmla="*/ 3172536 w 5139298"/>
              <a:gd name="connsiteY129" fmla="*/ 696793 h 874482"/>
              <a:gd name="connsiteX130" fmla="*/ 3158527 w 5139298"/>
              <a:gd name="connsiteY130" fmla="*/ 691025 h 874482"/>
              <a:gd name="connsiteX131" fmla="*/ 3172536 w 5139298"/>
              <a:gd name="connsiteY131" fmla="*/ 696793 h 874482"/>
              <a:gd name="connsiteX132" fmla="*/ 3172536 w 5139298"/>
              <a:gd name="connsiteY132" fmla="*/ 696793 h 874482"/>
              <a:gd name="connsiteX133" fmla="*/ 3280084 w 5139298"/>
              <a:gd name="connsiteY133" fmla="*/ 696793 h 874482"/>
              <a:gd name="connsiteX134" fmla="*/ 3226517 w 5139298"/>
              <a:gd name="connsiteY134" fmla="*/ 696793 h 874482"/>
              <a:gd name="connsiteX135" fmla="*/ 3277612 w 5139298"/>
              <a:gd name="connsiteY135" fmla="*/ 696793 h 874482"/>
              <a:gd name="connsiteX136" fmla="*/ 3280496 w 5139298"/>
              <a:gd name="connsiteY136" fmla="*/ 696793 h 874482"/>
              <a:gd name="connsiteX137" fmla="*/ 3280496 w 5139298"/>
              <a:gd name="connsiteY137" fmla="*/ 696793 h 874482"/>
              <a:gd name="connsiteX138" fmla="*/ 4055993 w 5139298"/>
              <a:gd name="connsiteY138" fmla="*/ 696793 h 874482"/>
              <a:gd name="connsiteX139" fmla="*/ 4027561 w 5139298"/>
              <a:gd name="connsiteY139" fmla="*/ 685256 h 874482"/>
              <a:gd name="connsiteX140" fmla="*/ 3988003 w 5139298"/>
              <a:gd name="connsiteY140" fmla="*/ 693909 h 874482"/>
              <a:gd name="connsiteX141" fmla="*/ 4013551 w 5139298"/>
              <a:gd name="connsiteY141" fmla="*/ 696793 h 874482"/>
              <a:gd name="connsiteX142" fmla="*/ 4055993 w 5139298"/>
              <a:gd name="connsiteY142" fmla="*/ 696793 h 874482"/>
              <a:gd name="connsiteX143" fmla="*/ 4055993 w 5139298"/>
              <a:gd name="connsiteY143" fmla="*/ 696793 h 874482"/>
              <a:gd name="connsiteX144" fmla="*/ 4107089 w 5139298"/>
              <a:gd name="connsiteY144" fmla="*/ 696793 h 874482"/>
              <a:gd name="connsiteX145" fmla="*/ 4118214 w 5139298"/>
              <a:gd name="connsiteY145" fmla="*/ 685256 h 874482"/>
              <a:gd name="connsiteX146" fmla="*/ 4200214 w 5139298"/>
              <a:gd name="connsiteY146" fmla="*/ 685256 h 874482"/>
              <a:gd name="connsiteX147" fmla="*/ 4180435 w 5139298"/>
              <a:gd name="connsiteY147" fmla="*/ 679487 h 874482"/>
              <a:gd name="connsiteX148" fmla="*/ 4160657 w 5139298"/>
              <a:gd name="connsiteY148" fmla="*/ 679487 h 874482"/>
              <a:gd name="connsiteX149" fmla="*/ 4095551 w 5139298"/>
              <a:gd name="connsiteY149" fmla="*/ 693497 h 874482"/>
              <a:gd name="connsiteX150" fmla="*/ 4107089 w 5139298"/>
              <a:gd name="connsiteY150" fmla="*/ 696381 h 874482"/>
              <a:gd name="connsiteX151" fmla="*/ 4107089 w 5139298"/>
              <a:gd name="connsiteY151" fmla="*/ 696381 h 874482"/>
              <a:gd name="connsiteX152" fmla="*/ 1603824 w 5139298"/>
              <a:gd name="connsiteY152" fmla="*/ 702562 h 874482"/>
              <a:gd name="connsiteX153" fmla="*/ 1564266 w 5139298"/>
              <a:gd name="connsiteY153" fmla="*/ 702562 h 874482"/>
              <a:gd name="connsiteX154" fmla="*/ 1603824 w 5139298"/>
              <a:gd name="connsiteY154" fmla="*/ 702562 h 874482"/>
              <a:gd name="connsiteX155" fmla="*/ 1603824 w 5139298"/>
              <a:gd name="connsiteY155" fmla="*/ 702562 h 874482"/>
              <a:gd name="connsiteX156" fmla="*/ 1728266 w 5139298"/>
              <a:gd name="connsiteY156" fmla="*/ 702562 h 874482"/>
              <a:gd name="connsiteX157" fmla="*/ 1699834 w 5139298"/>
              <a:gd name="connsiteY157" fmla="*/ 702562 h 874482"/>
              <a:gd name="connsiteX158" fmla="*/ 1728266 w 5139298"/>
              <a:gd name="connsiteY158" fmla="*/ 702562 h 874482"/>
              <a:gd name="connsiteX159" fmla="*/ 1728266 w 5139298"/>
              <a:gd name="connsiteY159" fmla="*/ 702562 h 874482"/>
              <a:gd name="connsiteX160" fmla="*/ 2017120 w 5139298"/>
              <a:gd name="connsiteY160" fmla="*/ 702562 h 874482"/>
              <a:gd name="connsiteX161" fmla="*/ 2003110 w 5139298"/>
              <a:gd name="connsiteY161" fmla="*/ 696793 h 874482"/>
              <a:gd name="connsiteX162" fmla="*/ 2017120 w 5139298"/>
              <a:gd name="connsiteY162" fmla="*/ 702562 h 874482"/>
              <a:gd name="connsiteX163" fmla="*/ 2017120 w 5139298"/>
              <a:gd name="connsiteY163" fmla="*/ 702562 h 874482"/>
              <a:gd name="connsiteX164" fmla="*/ 2396628 w 5139298"/>
              <a:gd name="connsiteY164" fmla="*/ 702562 h 874482"/>
              <a:gd name="connsiteX165" fmla="*/ 2362839 w 5139298"/>
              <a:gd name="connsiteY165" fmla="*/ 702562 h 874482"/>
              <a:gd name="connsiteX166" fmla="*/ 2394155 w 5139298"/>
              <a:gd name="connsiteY166" fmla="*/ 702562 h 874482"/>
              <a:gd name="connsiteX167" fmla="*/ 2397040 w 5139298"/>
              <a:gd name="connsiteY167" fmla="*/ 702562 h 874482"/>
              <a:gd name="connsiteX168" fmla="*/ 2397040 w 5139298"/>
              <a:gd name="connsiteY168" fmla="*/ 702562 h 874482"/>
              <a:gd name="connsiteX169" fmla="*/ 3449853 w 5139298"/>
              <a:gd name="connsiteY169" fmla="*/ 702562 h 874482"/>
              <a:gd name="connsiteX170" fmla="*/ 3432958 w 5139298"/>
              <a:gd name="connsiteY170" fmla="*/ 702562 h 874482"/>
              <a:gd name="connsiteX171" fmla="*/ 3449853 w 5139298"/>
              <a:gd name="connsiteY171" fmla="*/ 702562 h 874482"/>
              <a:gd name="connsiteX172" fmla="*/ 3449853 w 5139298"/>
              <a:gd name="connsiteY172" fmla="*/ 702562 h 874482"/>
              <a:gd name="connsiteX173" fmla="*/ 1348759 w 5139298"/>
              <a:gd name="connsiteY173" fmla="*/ 708331 h 874482"/>
              <a:gd name="connsiteX174" fmla="*/ 1331864 w 5139298"/>
              <a:gd name="connsiteY174" fmla="*/ 702562 h 874482"/>
              <a:gd name="connsiteX175" fmla="*/ 1348759 w 5139298"/>
              <a:gd name="connsiteY175" fmla="*/ 708331 h 874482"/>
              <a:gd name="connsiteX176" fmla="*/ 1348759 w 5139298"/>
              <a:gd name="connsiteY176" fmla="*/ 708331 h 874482"/>
              <a:gd name="connsiteX177" fmla="*/ 2776135 w 5139298"/>
              <a:gd name="connsiteY177" fmla="*/ 708331 h 874482"/>
              <a:gd name="connsiteX178" fmla="*/ 2722567 w 5139298"/>
              <a:gd name="connsiteY178" fmla="*/ 708331 h 874482"/>
              <a:gd name="connsiteX179" fmla="*/ 2773662 w 5139298"/>
              <a:gd name="connsiteY179" fmla="*/ 708331 h 874482"/>
              <a:gd name="connsiteX180" fmla="*/ 2776547 w 5139298"/>
              <a:gd name="connsiteY180" fmla="*/ 708331 h 874482"/>
              <a:gd name="connsiteX181" fmla="*/ 2776547 w 5139298"/>
              <a:gd name="connsiteY181" fmla="*/ 708331 h 874482"/>
              <a:gd name="connsiteX182" fmla="*/ 2968567 w 5139298"/>
              <a:gd name="connsiteY182" fmla="*/ 708331 h 874482"/>
              <a:gd name="connsiteX183" fmla="*/ 2959914 w 5139298"/>
              <a:gd name="connsiteY183" fmla="*/ 696793 h 874482"/>
              <a:gd name="connsiteX184" fmla="*/ 2962798 w 5139298"/>
              <a:gd name="connsiteY184" fmla="*/ 685256 h 874482"/>
              <a:gd name="connsiteX185" fmla="*/ 2917472 w 5139298"/>
              <a:gd name="connsiteY185" fmla="*/ 693909 h 874482"/>
              <a:gd name="connsiteX186" fmla="*/ 2906346 w 5139298"/>
              <a:gd name="connsiteY186" fmla="*/ 699678 h 874482"/>
              <a:gd name="connsiteX187" fmla="*/ 2858135 w 5139298"/>
              <a:gd name="connsiteY187" fmla="*/ 685668 h 874482"/>
              <a:gd name="connsiteX188" fmla="*/ 2821462 w 5139298"/>
              <a:gd name="connsiteY188" fmla="*/ 702562 h 874482"/>
              <a:gd name="connsiteX189" fmla="*/ 2804567 w 5139298"/>
              <a:gd name="connsiteY189" fmla="*/ 708331 h 874482"/>
              <a:gd name="connsiteX190" fmla="*/ 2884094 w 5139298"/>
              <a:gd name="connsiteY190" fmla="*/ 708331 h 874482"/>
              <a:gd name="connsiteX191" fmla="*/ 2963210 w 5139298"/>
              <a:gd name="connsiteY191" fmla="*/ 708331 h 874482"/>
              <a:gd name="connsiteX192" fmla="*/ 2968979 w 5139298"/>
              <a:gd name="connsiteY192" fmla="*/ 708331 h 874482"/>
              <a:gd name="connsiteX193" fmla="*/ 2968979 w 5139298"/>
              <a:gd name="connsiteY193" fmla="*/ 708331 h 874482"/>
              <a:gd name="connsiteX194" fmla="*/ 3546275 w 5139298"/>
              <a:gd name="connsiteY194" fmla="*/ 708331 h 874482"/>
              <a:gd name="connsiteX195" fmla="*/ 3520727 w 5139298"/>
              <a:gd name="connsiteY195" fmla="*/ 702562 h 874482"/>
              <a:gd name="connsiteX196" fmla="*/ 3546275 w 5139298"/>
              <a:gd name="connsiteY196" fmla="*/ 708331 h 874482"/>
              <a:gd name="connsiteX197" fmla="*/ 3546275 w 5139298"/>
              <a:gd name="connsiteY197" fmla="*/ 708331 h 874482"/>
              <a:gd name="connsiteX198" fmla="*/ 3778265 w 5139298"/>
              <a:gd name="connsiteY198" fmla="*/ 708331 h 874482"/>
              <a:gd name="connsiteX199" fmla="*/ 3781149 w 5139298"/>
              <a:gd name="connsiteY199" fmla="*/ 691437 h 874482"/>
              <a:gd name="connsiteX200" fmla="*/ 3769612 w 5139298"/>
              <a:gd name="connsiteY200" fmla="*/ 708331 h 874482"/>
              <a:gd name="connsiteX201" fmla="*/ 3778265 w 5139298"/>
              <a:gd name="connsiteY201" fmla="*/ 708331 h 874482"/>
              <a:gd name="connsiteX202" fmla="*/ 3778265 w 5139298"/>
              <a:gd name="connsiteY202" fmla="*/ 708331 h 874482"/>
              <a:gd name="connsiteX203" fmla="*/ 3863149 w 5139298"/>
              <a:gd name="connsiteY203" fmla="*/ 708331 h 874482"/>
              <a:gd name="connsiteX204" fmla="*/ 3880044 w 5139298"/>
              <a:gd name="connsiteY204" fmla="*/ 699678 h 874482"/>
              <a:gd name="connsiteX205" fmla="*/ 3942265 w 5139298"/>
              <a:gd name="connsiteY205" fmla="*/ 696793 h 874482"/>
              <a:gd name="connsiteX206" fmla="*/ 3927843 w 5139298"/>
              <a:gd name="connsiteY206" fmla="*/ 685256 h 874482"/>
              <a:gd name="connsiteX207" fmla="*/ 3922074 w 5139298"/>
              <a:gd name="connsiteY207" fmla="*/ 696793 h 874482"/>
              <a:gd name="connsiteX208" fmla="*/ 3811642 w 5139298"/>
              <a:gd name="connsiteY208" fmla="*/ 691025 h 874482"/>
              <a:gd name="connsiteX209" fmla="*/ 3811642 w 5139298"/>
              <a:gd name="connsiteY209" fmla="*/ 702150 h 874482"/>
              <a:gd name="connsiteX210" fmla="*/ 3805873 w 5139298"/>
              <a:gd name="connsiteY210" fmla="*/ 707919 h 874482"/>
              <a:gd name="connsiteX211" fmla="*/ 3862325 w 5139298"/>
              <a:gd name="connsiteY211" fmla="*/ 707919 h 874482"/>
              <a:gd name="connsiteX212" fmla="*/ 3862325 w 5139298"/>
              <a:gd name="connsiteY212" fmla="*/ 707919 h 874482"/>
              <a:gd name="connsiteX213" fmla="*/ 2079341 w 5139298"/>
              <a:gd name="connsiteY213" fmla="*/ 714100 h 874482"/>
              <a:gd name="connsiteX214" fmla="*/ 2068216 w 5139298"/>
              <a:gd name="connsiteY214" fmla="*/ 702562 h 874482"/>
              <a:gd name="connsiteX215" fmla="*/ 2079341 w 5139298"/>
              <a:gd name="connsiteY215" fmla="*/ 714100 h 874482"/>
              <a:gd name="connsiteX216" fmla="*/ 2079341 w 5139298"/>
              <a:gd name="connsiteY216" fmla="*/ 714100 h 874482"/>
              <a:gd name="connsiteX217" fmla="*/ 2181120 w 5139298"/>
              <a:gd name="connsiteY217" fmla="*/ 714100 h 874482"/>
              <a:gd name="connsiteX218" fmla="*/ 2184005 w 5139298"/>
              <a:gd name="connsiteY218" fmla="*/ 702562 h 874482"/>
              <a:gd name="connsiteX219" fmla="*/ 2203784 w 5139298"/>
              <a:gd name="connsiteY219" fmla="*/ 691437 h 874482"/>
              <a:gd name="connsiteX220" fmla="*/ 2141563 w 5139298"/>
              <a:gd name="connsiteY220" fmla="*/ 691437 h 874482"/>
              <a:gd name="connsiteX221" fmla="*/ 2113130 w 5139298"/>
              <a:gd name="connsiteY221" fmla="*/ 708331 h 874482"/>
              <a:gd name="connsiteX222" fmla="*/ 2172879 w 5139298"/>
              <a:gd name="connsiteY222" fmla="*/ 714100 h 874482"/>
              <a:gd name="connsiteX223" fmla="*/ 2181532 w 5139298"/>
              <a:gd name="connsiteY223" fmla="*/ 714100 h 874482"/>
              <a:gd name="connsiteX224" fmla="*/ 2181532 w 5139298"/>
              <a:gd name="connsiteY224" fmla="*/ 714100 h 874482"/>
              <a:gd name="connsiteX225" fmla="*/ 2260236 w 5139298"/>
              <a:gd name="connsiteY225" fmla="*/ 714100 h 874482"/>
              <a:gd name="connsiteX226" fmla="*/ 2220678 w 5139298"/>
              <a:gd name="connsiteY226" fmla="*/ 714100 h 874482"/>
              <a:gd name="connsiteX227" fmla="*/ 2260236 w 5139298"/>
              <a:gd name="connsiteY227" fmla="*/ 714100 h 874482"/>
              <a:gd name="connsiteX228" fmla="*/ 2260236 w 5139298"/>
              <a:gd name="connsiteY228" fmla="*/ 714100 h 874482"/>
              <a:gd name="connsiteX229" fmla="*/ 2362015 w 5139298"/>
              <a:gd name="connsiteY229" fmla="*/ 714100 h 874482"/>
              <a:gd name="connsiteX230" fmla="*/ 2350477 w 5139298"/>
              <a:gd name="connsiteY230" fmla="*/ 714100 h 874482"/>
              <a:gd name="connsiteX231" fmla="*/ 2362015 w 5139298"/>
              <a:gd name="connsiteY231" fmla="*/ 714100 h 874482"/>
              <a:gd name="connsiteX232" fmla="*/ 2362015 w 5139298"/>
              <a:gd name="connsiteY232" fmla="*/ 714100 h 874482"/>
              <a:gd name="connsiteX233" fmla="*/ 2520658 w 5139298"/>
              <a:gd name="connsiteY233" fmla="*/ 714100 h 874482"/>
              <a:gd name="connsiteX234" fmla="*/ 2520658 w 5139298"/>
              <a:gd name="connsiteY234" fmla="*/ 702562 h 874482"/>
              <a:gd name="connsiteX235" fmla="*/ 2537552 w 5139298"/>
              <a:gd name="connsiteY235" fmla="*/ 691437 h 874482"/>
              <a:gd name="connsiteX236" fmla="*/ 2497994 w 5139298"/>
              <a:gd name="connsiteY236" fmla="*/ 691437 h 874482"/>
              <a:gd name="connsiteX237" fmla="*/ 2424236 w 5139298"/>
              <a:gd name="connsiteY237" fmla="*/ 699678 h 874482"/>
              <a:gd name="connsiteX238" fmla="*/ 2424236 w 5139298"/>
              <a:gd name="connsiteY238" fmla="*/ 708331 h 874482"/>
              <a:gd name="connsiteX239" fmla="*/ 2395803 w 5139298"/>
              <a:gd name="connsiteY239" fmla="*/ 714100 h 874482"/>
              <a:gd name="connsiteX240" fmla="*/ 2489341 w 5139298"/>
              <a:gd name="connsiteY240" fmla="*/ 714100 h 874482"/>
              <a:gd name="connsiteX241" fmla="*/ 2520658 w 5139298"/>
              <a:gd name="connsiteY241" fmla="*/ 714100 h 874482"/>
              <a:gd name="connsiteX242" fmla="*/ 2520658 w 5139298"/>
              <a:gd name="connsiteY242" fmla="*/ 714100 h 874482"/>
              <a:gd name="connsiteX243" fmla="*/ 2549090 w 5139298"/>
              <a:gd name="connsiteY243" fmla="*/ 714100 h 874482"/>
              <a:gd name="connsiteX244" fmla="*/ 2532195 w 5139298"/>
              <a:gd name="connsiteY244" fmla="*/ 714100 h 874482"/>
              <a:gd name="connsiteX245" fmla="*/ 2549090 w 5139298"/>
              <a:gd name="connsiteY245" fmla="*/ 714100 h 874482"/>
              <a:gd name="connsiteX246" fmla="*/ 2549090 w 5139298"/>
              <a:gd name="connsiteY246" fmla="*/ 714100 h 874482"/>
              <a:gd name="connsiteX247" fmla="*/ 2628205 w 5139298"/>
              <a:gd name="connsiteY247" fmla="*/ 714100 h 874482"/>
              <a:gd name="connsiteX248" fmla="*/ 2611311 w 5139298"/>
              <a:gd name="connsiteY248" fmla="*/ 697206 h 874482"/>
              <a:gd name="connsiteX249" fmla="*/ 2565984 w 5139298"/>
              <a:gd name="connsiteY249" fmla="*/ 708743 h 874482"/>
              <a:gd name="connsiteX250" fmla="*/ 2619552 w 5139298"/>
              <a:gd name="connsiteY250" fmla="*/ 714512 h 874482"/>
              <a:gd name="connsiteX251" fmla="*/ 2628205 w 5139298"/>
              <a:gd name="connsiteY251" fmla="*/ 714512 h 874482"/>
              <a:gd name="connsiteX252" fmla="*/ 2628205 w 5139298"/>
              <a:gd name="connsiteY252" fmla="*/ 714512 h 874482"/>
              <a:gd name="connsiteX253" fmla="*/ 2667763 w 5139298"/>
              <a:gd name="connsiteY253" fmla="*/ 714100 h 874482"/>
              <a:gd name="connsiteX254" fmla="*/ 2636447 w 5139298"/>
              <a:gd name="connsiteY254" fmla="*/ 714100 h 874482"/>
              <a:gd name="connsiteX255" fmla="*/ 2667763 w 5139298"/>
              <a:gd name="connsiteY255" fmla="*/ 714100 h 874482"/>
              <a:gd name="connsiteX256" fmla="*/ 2667763 w 5139298"/>
              <a:gd name="connsiteY256" fmla="*/ 714100 h 874482"/>
              <a:gd name="connsiteX257" fmla="*/ 3239702 w 5139298"/>
              <a:gd name="connsiteY257" fmla="*/ 714100 h 874482"/>
              <a:gd name="connsiteX258" fmla="*/ 3228165 w 5139298"/>
              <a:gd name="connsiteY258" fmla="*/ 702562 h 874482"/>
              <a:gd name="connsiteX259" fmla="*/ 3239702 w 5139298"/>
              <a:gd name="connsiteY259" fmla="*/ 714100 h 874482"/>
              <a:gd name="connsiteX260" fmla="*/ 3239702 w 5139298"/>
              <a:gd name="connsiteY260" fmla="*/ 714100 h 874482"/>
              <a:gd name="connsiteX261" fmla="*/ 3737883 w 5139298"/>
              <a:gd name="connsiteY261" fmla="*/ 714100 h 874482"/>
              <a:gd name="connsiteX262" fmla="*/ 3672777 w 5139298"/>
              <a:gd name="connsiteY262" fmla="*/ 714100 h 874482"/>
              <a:gd name="connsiteX263" fmla="*/ 3734998 w 5139298"/>
              <a:gd name="connsiteY263" fmla="*/ 714100 h 874482"/>
              <a:gd name="connsiteX264" fmla="*/ 3737883 w 5139298"/>
              <a:gd name="connsiteY264" fmla="*/ 714100 h 874482"/>
              <a:gd name="connsiteX265" fmla="*/ 3737883 w 5139298"/>
              <a:gd name="connsiteY265" fmla="*/ 714100 h 874482"/>
              <a:gd name="connsiteX266" fmla="*/ 4434264 w 5139298"/>
              <a:gd name="connsiteY266" fmla="*/ 714100 h 874482"/>
              <a:gd name="connsiteX267" fmla="*/ 4445802 w 5139298"/>
              <a:gd name="connsiteY267" fmla="*/ 702562 h 874482"/>
              <a:gd name="connsiteX268" fmla="*/ 4369159 w 5139298"/>
              <a:gd name="connsiteY268" fmla="*/ 708331 h 874482"/>
              <a:gd name="connsiteX269" fmla="*/ 4366274 w 5139298"/>
              <a:gd name="connsiteY269" fmla="*/ 714100 h 874482"/>
              <a:gd name="connsiteX270" fmla="*/ 4425611 w 5139298"/>
              <a:gd name="connsiteY270" fmla="*/ 714100 h 874482"/>
              <a:gd name="connsiteX271" fmla="*/ 4434264 w 5139298"/>
              <a:gd name="connsiteY271" fmla="*/ 714100 h 874482"/>
              <a:gd name="connsiteX272" fmla="*/ 4434264 w 5139298"/>
              <a:gd name="connsiteY272" fmla="*/ 714100 h 874482"/>
              <a:gd name="connsiteX273" fmla="*/ 1738568 w 5139298"/>
              <a:gd name="connsiteY273" fmla="*/ 719869 h 874482"/>
              <a:gd name="connsiteX274" fmla="*/ 1721673 w 5139298"/>
              <a:gd name="connsiteY274" fmla="*/ 716984 h 874482"/>
              <a:gd name="connsiteX275" fmla="*/ 1738568 w 5139298"/>
              <a:gd name="connsiteY275" fmla="*/ 719869 h 874482"/>
              <a:gd name="connsiteX276" fmla="*/ 1738568 w 5139298"/>
              <a:gd name="connsiteY276" fmla="*/ 719869 h 874482"/>
              <a:gd name="connsiteX277" fmla="*/ 3477049 w 5139298"/>
              <a:gd name="connsiteY277" fmla="*/ 719869 h 874482"/>
              <a:gd name="connsiteX278" fmla="*/ 3460155 w 5139298"/>
              <a:gd name="connsiteY278" fmla="*/ 719869 h 874482"/>
              <a:gd name="connsiteX279" fmla="*/ 3477049 w 5139298"/>
              <a:gd name="connsiteY279" fmla="*/ 719869 h 874482"/>
              <a:gd name="connsiteX280" fmla="*/ 3477049 w 5139298"/>
              <a:gd name="connsiteY280" fmla="*/ 719869 h 874482"/>
              <a:gd name="connsiteX281" fmla="*/ 3510838 w 5139298"/>
              <a:gd name="connsiteY281" fmla="*/ 719869 h 874482"/>
              <a:gd name="connsiteX282" fmla="*/ 3493943 w 5139298"/>
              <a:gd name="connsiteY282" fmla="*/ 719869 h 874482"/>
              <a:gd name="connsiteX283" fmla="*/ 3510838 w 5139298"/>
              <a:gd name="connsiteY283" fmla="*/ 719869 h 874482"/>
              <a:gd name="connsiteX284" fmla="*/ 3510838 w 5139298"/>
              <a:gd name="connsiteY284" fmla="*/ 719869 h 874482"/>
              <a:gd name="connsiteX285" fmla="*/ 3567290 w 5139298"/>
              <a:gd name="connsiteY285" fmla="*/ 719869 h 874482"/>
              <a:gd name="connsiteX286" fmla="*/ 3533501 w 5139298"/>
              <a:gd name="connsiteY286" fmla="*/ 719869 h 874482"/>
              <a:gd name="connsiteX287" fmla="*/ 3567290 w 5139298"/>
              <a:gd name="connsiteY287" fmla="*/ 719869 h 874482"/>
              <a:gd name="connsiteX288" fmla="*/ 3567290 w 5139298"/>
              <a:gd name="connsiteY288" fmla="*/ 719869 h 874482"/>
              <a:gd name="connsiteX289" fmla="*/ 3629511 w 5139298"/>
              <a:gd name="connsiteY289" fmla="*/ 719869 h 874482"/>
              <a:gd name="connsiteX290" fmla="*/ 3612617 w 5139298"/>
              <a:gd name="connsiteY290" fmla="*/ 719869 h 874482"/>
              <a:gd name="connsiteX291" fmla="*/ 3629511 w 5139298"/>
              <a:gd name="connsiteY291" fmla="*/ 719869 h 874482"/>
              <a:gd name="connsiteX292" fmla="*/ 3629511 w 5139298"/>
              <a:gd name="connsiteY292" fmla="*/ 719869 h 874482"/>
              <a:gd name="connsiteX293" fmla="*/ 4320536 w 5139298"/>
              <a:gd name="connsiteY293" fmla="*/ 736763 h 874482"/>
              <a:gd name="connsiteX294" fmla="*/ 4303642 w 5139298"/>
              <a:gd name="connsiteY294" fmla="*/ 736763 h 874482"/>
              <a:gd name="connsiteX295" fmla="*/ 4320536 w 5139298"/>
              <a:gd name="connsiteY295" fmla="*/ 736763 h 874482"/>
              <a:gd name="connsiteX296" fmla="*/ 4320536 w 5139298"/>
              <a:gd name="connsiteY296" fmla="*/ 736763 h 874482"/>
              <a:gd name="connsiteX297" fmla="*/ 4258315 w 5139298"/>
              <a:gd name="connsiteY297" fmla="*/ 742532 h 874482"/>
              <a:gd name="connsiteX298" fmla="*/ 4229883 w 5139298"/>
              <a:gd name="connsiteY298" fmla="*/ 742532 h 874482"/>
              <a:gd name="connsiteX299" fmla="*/ 4258315 w 5139298"/>
              <a:gd name="connsiteY299" fmla="*/ 742532 h 874482"/>
              <a:gd name="connsiteX300" fmla="*/ 4258315 w 5139298"/>
              <a:gd name="connsiteY300" fmla="*/ 742532 h 874482"/>
              <a:gd name="connsiteX301" fmla="*/ 4286747 w 5139298"/>
              <a:gd name="connsiteY301" fmla="*/ 742532 h 874482"/>
              <a:gd name="connsiteX302" fmla="*/ 4275209 w 5139298"/>
              <a:gd name="connsiteY302" fmla="*/ 742532 h 874482"/>
              <a:gd name="connsiteX303" fmla="*/ 4286747 w 5139298"/>
              <a:gd name="connsiteY303" fmla="*/ 742532 h 874482"/>
              <a:gd name="connsiteX304" fmla="*/ 4286747 w 5139298"/>
              <a:gd name="connsiteY304" fmla="*/ 742532 h 874482"/>
              <a:gd name="connsiteX305" fmla="*/ 4201863 w 5139298"/>
              <a:gd name="connsiteY305" fmla="*/ 748301 h 874482"/>
              <a:gd name="connsiteX306" fmla="*/ 4173430 w 5139298"/>
              <a:gd name="connsiteY306" fmla="*/ 748301 h 874482"/>
              <a:gd name="connsiteX307" fmla="*/ 4201863 w 5139298"/>
              <a:gd name="connsiteY307" fmla="*/ 748301 h 874482"/>
              <a:gd name="connsiteX308" fmla="*/ 4201863 w 5139298"/>
              <a:gd name="connsiteY308" fmla="*/ 748301 h 874482"/>
              <a:gd name="connsiteX309" fmla="*/ 4026325 w 5139298"/>
              <a:gd name="connsiteY309" fmla="*/ 754070 h 874482"/>
              <a:gd name="connsiteX310" fmla="*/ 3966988 w 5139298"/>
              <a:gd name="connsiteY310" fmla="*/ 754070 h 874482"/>
              <a:gd name="connsiteX311" fmla="*/ 4023440 w 5139298"/>
              <a:gd name="connsiteY311" fmla="*/ 754070 h 874482"/>
              <a:gd name="connsiteX312" fmla="*/ 4026325 w 5139298"/>
              <a:gd name="connsiteY312" fmla="*/ 754070 h 874482"/>
              <a:gd name="connsiteX313" fmla="*/ 4026325 w 5139298"/>
              <a:gd name="connsiteY313" fmla="*/ 754070 h 874482"/>
              <a:gd name="connsiteX314" fmla="*/ 4054757 w 5139298"/>
              <a:gd name="connsiteY314" fmla="*/ 754070 h 874482"/>
              <a:gd name="connsiteX315" fmla="*/ 4043219 w 5139298"/>
              <a:gd name="connsiteY315" fmla="*/ 754070 h 874482"/>
              <a:gd name="connsiteX316" fmla="*/ 4054757 w 5139298"/>
              <a:gd name="connsiteY316" fmla="*/ 754070 h 874482"/>
              <a:gd name="connsiteX317" fmla="*/ 4054757 w 5139298"/>
              <a:gd name="connsiteY317" fmla="*/ 754070 h 874482"/>
              <a:gd name="connsiteX318" fmla="*/ 3528144 w 5139298"/>
              <a:gd name="connsiteY318" fmla="*/ 759839 h 874482"/>
              <a:gd name="connsiteX319" fmla="*/ 3545039 w 5139298"/>
              <a:gd name="connsiteY319" fmla="*/ 748301 h 874482"/>
              <a:gd name="connsiteX320" fmla="*/ 3556165 w 5139298"/>
              <a:gd name="connsiteY320" fmla="*/ 742532 h 874482"/>
              <a:gd name="connsiteX321" fmla="*/ 3519491 w 5139298"/>
              <a:gd name="connsiteY321" fmla="*/ 742532 h 874482"/>
              <a:gd name="connsiteX322" fmla="*/ 3420185 w 5139298"/>
              <a:gd name="connsiteY322" fmla="*/ 742532 h 874482"/>
              <a:gd name="connsiteX323" fmla="*/ 3369089 w 5139298"/>
              <a:gd name="connsiteY323" fmla="*/ 739648 h 874482"/>
              <a:gd name="connsiteX324" fmla="*/ 3369089 w 5139298"/>
              <a:gd name="connsiteY324" fmla="*/ 748301 h 874482"/>
              <a:gd name="connsiteX325" fmla="*/ 3343541 w 5139298"/>
              <a:gd name="connsiteY325" fmla="*/ 737175 h 874482"/>
              <a:gd name="connsiteX326" fmla="*/ 3238878 w 5139298"/>
              <a:gd name="connsiteY326" fmla="*/ 731407 h 874482"/>
              <a:gd name="connsiteX327" fmla="*/ 3210446 w 5139298"/>
              <a:gd name="connsiteY327" fmla="*/ 740060 h 874482"/>
              <a:gd name="connsiteX328" fmla="*/ 3232697 w 5139298"/>
              <a:gd name="connsiteY328" fmla="*/ 759839 h 874482"/>
              <a:gd name="connsiteX329" fmla="*/ 3193552 w 5139298"/>
              <a:gd name="connsiteY329" fmla="*/ 765608 h 874482"/>
              <a:gd name="connsiteX330" fmla="*/ 3320878 w 5139298"/>
              <a:gd name="connsiteY330" fmla="*/ 771376 h 874482"/>
              <a:gd name="connsiteX331" fmla="*/ 3346426 w 5139298"/>
              <a:gd name="connsiteY331" fmla="*/ 771376 h 874482"/>
              <a:gd name="connsiteX332" fmla="*/ 3275551 w 5139298"/>
              <a:gd name="connsiteY332" fmla="*/ 759839 h 874482"/>
              <a:gd name="connsiteX333" fmla="*/ 3263602 w 5139298"/>
              <a:gd name="connsiteY333" fmla="*/ 759839 h 874482"/>
              <a:gd name="connsiteX334" fmla="*/ 3320878 w 5139298"/>
              <a:gd name="connsiteY334" fmla="*/ 754070 h 874482"/>
              <a:gd name="connsiteX335" fmla="*/ 3502184 w 5139298"/>
              <a:gd name="connsiteY335" fmla="*/ 759839 h 874482"/>
              <a:gd name="connsiteX336" fmla="*/ 3527732 w 5139298"/>
              <a:gd name="connsiteY336" fmla="*/ 759839 h 874482"/>
              <a:gd name="connsiteX337" fmla="*/ 3527732 w 5139298"/>
              <a:gd name="connsiteY337" fmla="*/ 759839 h 874482"/>
              <a:gd name="connsiteX338" fmla="*/ 3613029 w 5139298"/>
              <a:gd name="connsiteY338" fmla="*/ 759839 h 874482"/>
              <a:gd name="connsiteX339" fmla="*/ 4097199 w 5139298"/>
              <a:gd name="connsiteY339" fmla="*/ 731407 h 874482"/>
              <a:gd name="connsiteX340" fmla="*/ 4250074 w 5139298"/>
              <a:gd name="connsiteY340" fmla="*/ 725638 h 874482"/>
              <a:gd name="connsiteX341" fmla="*/ 4272737 w 5139298"/>
              <a:gd name="connsiteY341" fmla="*/ 708743 h 874482"/>
              <a:gd name="connsiteX342" fmla="*/ 4233179 w 5139298"/>
              <a:gd name="connsiteY342" fmla="*/ 719869 h 874482"/>
              <a:gd name="connsiteX343" fmla="*/ 4003662 w 5139298"/>
              <a:gd name="connsiteY343" fmla="*/ 719869 h 874482"/>
              <a:gd name="connsiteX344" fmla="*/ 3921662 w 5139298"/>
              <a:gd name="connsiteY344" fmla="*/ 731407 h 874482"/>
              <a:gd name="connsiteX345" fmla="*/ 3808345 w 5139298"/>
              <a:gd name="connsiteY345" fmla="*/ 731407 h 874482"/>
              <a:gd name="connsiteX346" fmla="*/ 3771672 w 5139298"/>
              <a:gd name="connsiteY346" fmla="*/ 737175 h 874482"/>
              <a:gd name="connsiteX347" fmla="*/ 3675250 w 5139298"/>
              <a:gd name="connsiteY347" fmla="*/ 745829 h 874482"/>
              <a:gd name="connsiteX348" fmla="*/ 3624154 w 5139298"/>
              <a:gd name="connsiteY348" fmla="*/ 742944 h 874482"/>
              <a:gd name="connsiteX349" fmla="*/ 3573059 w 5139298"/>
              <a:gd name="connsiteY349" fmla="*/ 748713 h 874482"/>
              <a:gd name="connsiteX350" fmla="*/ 3612617 w 5139298"/>
              <a:gd name="connsiteY350" fmla="*/ 760251 h 874482"/>
              <a:gd name="connsiteX351" fmla="*/ 3612617 w 5139298"/>
              <a:gd name="connsiteY351" fmla="*/ 760251 h 874482"/>
              <a:gd name="connsiteX352" fmla="*/ 3924546 w 5139298"/>
              <a:gd name="connsiteY352" fmla="*/ 759839 h 874482"/>
              <a:gd name="connsiteX353" fmla="*/ 3839662 w 5139298"/>
              <a:gd name="connsiteY353" fmla="*/ 754070 h 874482"/>
              <a:gd name="connsiteX354" fmla="*/ 3822767 w 5139298"/>
              <a:gd name="connsiteY354" fmla="*/ 759839 h 874482"/>
              <a:gd name="connsiteX355" fmla="*/ 3904767 w 5139298"/>
              <a:gd name="connsiteY355" fmla="*/ 759839 h 874482"/>
              <a:gd name="connsiteX356" fmla="*/ 3924546 w 5139298"/>
              <a:gd name="connsiteY356" fmla="*/ 759839 h 874482"/>
              <a:gd name="connsiteX357" fmla="*/ 3924546 w 5139298"/>
              <a:gd name="connsiteY357" fmla="*/ 759839 h 874482"/>
              <a:gd name="connsiteX358" fmla="*/ 3681019 w 5139298"/>
              <a:gd name="connsiteY358" fmla="*/ 771376 h 874482"/>
              <a:gd name="connsiteX359" fmla="*/ 3658355 w 5139298"/>
              <a:gd name="connsiteY359" fmla="*/ 771376 h 874482"/>
              <a:gd name="connsiteX360" fmla="*/ 3681019 w 5139298"/>
              <a:gd name="connsiteY360" fmla="*/ 771376 h 874482"/>
              <a:gd name="connsiteX361" fmla="*/ 3681019 w 5139298"/>
              <a:gd name="connsiteY361" fmla="*/ 771376 h 874482"/>
              <a:gd name="connsiteX362" fmla="*/ 3482818 w 5139298"/>
              <a:gd name="connsiteY362" fmla="*/ 777145 h 874482"/>
              <a:gd name="connsiteX363" fmla="*/ 3411944 w 5139298"/>
              <a:gd name="connsiteY363" fmla="*/ 766020 h 874482"/>
              <a:gd name="connsiteX364" fmla="*/ 3366617 w 5139298"/>
              <a:gd name="connsiteY364" fmla="*/ 771788 h 874482"/>
              <a:gd name="connsiteX365" fmla="*/ 3434607 w 5139298"/>
              <a:gd name="connsiteY365" fmla="*/ 777557 h 874482"/>
              <a:gd name="connsiteX366" fmla="*/ 3482818 w 5139298"/>
              <a:gd name="connsiteY366" fmla="*/ 777557 h 874482"/>
              <a:gd name="connsiteX367" fmla="*/ 3482818 w 5139298"/>
              <a:gd name="connsiteY367" fmla="*/ 777557 h 874482"/>
              <a:gd name="connsiteX368" fmla="*/ 3556576 w 5139298"/>
              <a:gd name="connsiteY368" fmla="*/ 777145 h 874482"/>
              <a:gd name="connsiteX369" fmla="*/ 3545451 w 5139298"/>
              <a:gd name="connsiteY369" fmla="*/ 777145 h 874482"/>
              <a:gd name="connsiteX370" fmla="*/ 3556576 w 5139298"/>
              <a:gd name="connsiteY370" fmla="*/ 777145 h 874482"/>
              <a:gd name="connsiteX371" fmla="*/ 3556576 w 5139298"/>
              <a:gd name="connsiteY371" fmla="*/ 777145 h 874482"/>
              <a:gd name="connsiteX372" fmla="*/ 209413 w 5139298"/>
              <a:gd name="connsiteY372" fmla="*/ 810934 h 874482"/>
              <a:gd name="connsiteX373" fmla="*/ 407614 w 5139298"/>
              <a:gd name="connsiteY373" fmla="*/ 794040 h 874482"/>
              <a:gd name="connsiteX374" fmla="*/ 580267 w 5139298"/>
              <a:gd name="connsiteY374" fmla="*/ 771376 h 874482"/>
              <a:gd name="connsiteX375" fmla="*/ 1475261 w 5139298"/>
              <a:gd name="connsiteY375" fmla="*/ 777145 h 874482"/>
              <a:gd name="connsiteX376" fmla="*/ 2559803 w 5139298"/>
              <a:gd name="connsiteY376" fmla="*/ 771376 h 874482"/>
              <a:gd name="connsiteX377" fmla="*/ 2681361 w 5139298"/>
              <a:gd name="connsiteY377" fmla="*/ 760251 h 874482"/>
              <a:gd name="connsiteX378" fmla="*/ 3125974 w 5139298"/>
              <a:gd name="connsiteY378" fmla="*/ 754482 h 874482"/>
              <a:gd name="connsiteX379" fmla="*/ 3154406 w 5139298"/>
              <a:gd name="connsiteY379" fmla="*/ 748713 h 874482"/>
              <a:gd name="connsiteX380" fmla="*/ 3143280 w 5139298"/>
              <a:gd name="connsiteY380" fmla="*/ 737587 h 874482"/>
              <a:gd name="connsiteX381" fmla="*/ 3165944 w 5139298"/>
              <a:gd name="connsiteY381" fmla="*/ 731819 h 874482"/>
              <a:gd name="connsiteX382" fmla="*/ 3097954 w 5139298"/>
              <a:gd name="connsiteY382" fmla="*/ 737587 h 874482"/>
              <a:gd name="connsiteX383" fmla="*/ 2975984 w 5139298"/>
              <a:gd name="connsiteY383" fmla="*/ 731819 h 874482"/>
              <a:gd name="connsiteX384" fmla="*/ 2817341 w 5139298"/>
              <a:gd name="connsiteY384" fmla="*/ 731819 h 874482"/>
              <a:gd name="connsiteX385" fmla="*/ 2715562 w 5139298"/>
              <a:gd name="connsiteY385" fmla="*/ 737587 h 874482"/>
              <a:gd name="connsiteX386" fmla="*/ 2653341 w 5139298"/>
              <a:gd name="connsiteY386" fmla="*/ 737587 h 874482"/>
              <a:gd name="connsiteX387" fmla="*/ 2217382 w 5139298"/>
              <a:gd name="connsiteY387" fmla="*/ 737587 h 874482"/>
              <a:gd name="connsiteX388" fmla="*/ 2087171 w 5139298"/>
              <a:gd name="connsiteY388" fmla="*/ 731819 h 874482"/>
              <a:gd name="connsiteX389" fmla="*/ 1792548 w 5139298"/>
              <a:gd name="connsiteY389" fmla="*/ 737587 h 874482"/>
              <a:gd name="connsiteX390" fmla="*/ 1364829 w 5139298"/>
              <a:gd name="connsiteY390" fmla="*/ 731819 h 874482"/>
              <a:gd name="connsiteX391" fmla="*/ 1223081 w 5139298"/>
              <a:gd name="connsiteY391" fmla="*/ 714924 h 874482"/>
              <a:gd name="connsiteX392" fmla="*/ 1206186 w 5139298"/>
              <a:gd name="connsiteY392" fmla="*/ 709155 h 874482"/>
              <a:gd name="connsiteX393" fmla="*/ 1293955 w 5139298"/>
              <a:gd name="connsiteY393" fmla="*/ 697618 h 874482"/>
              <a:gd name="connsiteX394" fmla="*/ 1209071 w 5139298"/>
              <a:gd name="connsiteY394" fmla="*/ 697618 h 874482"/>
              <a:gd name="connsiteX395" fmla="*/ 1155091 w 5139298"/>
              <a:gd name="connsiteY395" fmla="*/ 697618 h 874482"/>
              <a:gd name="connsiteX396" fmla="*/ 1155091 w 5139298"/>
              <a:gd name="connsiteY396" fmla="*/ 709155 h 874482"/>
              <a:gd name="connsiteX397" fmla="*/ 1087101 w 5139298"/>
              <a:gd name="connsiteY397" fmla="*/ 709155 h 874482"/>
              <a:gd name="connsiteX398" fmla="*/ 1053312 w 5139298"/>
              <a:gd name="connsiteY398" fmla="*/ 703386 h 874482"/>
              <a:gd name="connsiteX399" fmla="*/ 1059081 w 5139298"/>
              <a:gd name="connsiteY399" fmla="*/ 692261 h 874482"/>
              <a:gd name="connsiteX400" fmla="*/ 1025292 w 5139298"/>
              <a:gd name="connsiteY400" fmla="*/ 703386 h 874482"/>
              <a:gd name="connsiteX401" fmla="*/ 1008397 w 5139298"/>
              <a:gd name="connsiteY401" fmla="*/ 697618 h 874482"/>
              <a:gd name="connsiteX402" fmla="*/ 1014166 w 5139298"/>
              <a:gd name="connsiteY402" fmla="*/ 691849 h 874482"/>
              <a:gd name="connsiteX403" fmla="*/ 943292 w 5139298"/>
              <a:gd name="connsiteY403" fmla="*/ 686080 h 874482"/>
              <a:gd name="connsiteX404" fmla="*/ 790418 w 5139298"/>
              <a:gd name="connsiteY404" fmla="*/ 680311 h 874482"/>
              <a:gd name="connsiteX405" fmla="*/ 173152 w 5139298"/>
              <a:gd name="connsiteY405" fmla="*/ 702974 h 874482"/>
              <a:gd name="connsiteX406" fmla="*/ 147604 w 5139298"/>
              <a:gd name="connsiteY406" fmla="*/ 697206 h 874482"/>
              <a:gd name="connsiteX407" fmla="*/ 212709 w 5139298"/>
              <a:gd name="connsiteY407" fmla="*/ 685668 h 874482"/>
              <a:gd name="connsiteX408" fmla="*/ 235373 w 5139298"/>
              <a:gd name="connsiteY408" fmla="*/ 668773 h 874482"/>
              <a:gd name="connsiteX409" fmla="*/ 377121 w 5139298"/>
              <a:gd name="connsiteY409" fmla="*/ 657236 h 874482"/>
              <a:gd name="connsiteX410" fmla="*/ 1104819 w 5139298"/>
              <a:gd name="connsiteY410" fmla="*/ 651467 h 874482"/>
              <a:gd name="connsiteX411" fmla="*/ 1334337 w 5139298"/>
              <a:gd name="connsiteY411" fmla="*/ 645698 h 874482"/>
              <a:gd name="connsiteX412" fmla="*/ 1147262 w 5139298"/>
              <a:gd name="connsiteY412" fmla="*/ 645698 h 874482"/>
              <a:gd name="connsiteX413" fmla="*/ 600870 w 5139298"/>
              <a:gd name="connsiteY413" fmla="*/ 628804 h 874482"/>
              <a:gd name="connsiteX414" fmla="*/ 572438 w 5139298"/>
              <a:gd name="connsiteY414" fmla="*/ 617678 h 874482"/>
              <a:gd name="connsiteX415" fmla="*/ 631775 w 5139298"/>
              <a:gd name="connsiteY415" fmla="*/ 617678 h 874482"/>
              <a:gd name="connsiteX416" fmla="*/ 1492568 w 5139298"/>
              <a:gd name="connsiteY416" fmla="*/ 628804 h 874482"/>
              <a:gd name="connsiteX417" fmla="*/ 2155160 w 5139298"/>
              <a:gd name="connsiteY417" fmla="*/ 623035 h 874482"/>
              <a:gd name="connsiteX418" fmla="*/ 2279603 w 5139298"/>
              <a:gd name="connsiteY418" fmla="*/ 611909 h 874482"/>
              <a:gd name="connsiteX419" fmla="*/ 2494698 w 5139298"/>
              <a:gd name="connsiteY419" fmla="*/ 606140 h 874482"/>
              <a:gd name="connsiteX420" fmla="*/ 2950436 w 5139298"/>
              <a:gd name="connsiteY420" fmla="*/ 600371 h 874482"/>
              <a:gd name="connsiteX421" fmla="*/ 3643933 w 5139298"/>
              <a:gd name="connsiteY421" fmla="*/ 606140 h 874482"/>
              <a:gd name="connsiteX422" fmla="*/ 4578485 w 5139298"/>
              <a:gd name="connsiteY422" fmla="*/ 555045 h 874482"/>
              <a:gd name="connsiteX423" fmla="*/ 4725591 w 5139298"/>
              <a:gd name="connsiteY423" fmla="*/ 538150 h 874482"/>
              <a:gd name="connsiteX424" fmla="*/ 4994666 w 5139298"/>
              <a:gd name="connsiteY424" fmla="*/ 509718 h 874482"/>
              <a:gd name="connsiteX425" fmla="*/ 5059772 w 5139298"/>
              <a:gd name="connsiteY425" fmla="*/ 487055 h 874482"/>
              <a:gd name="connsiteX426" fmla="*/ 5085319 w 5139298"/>
              <a:gd name="connsiteY426" fmla="*/ 467276 h 874482"/>
              <a:gd name="connsiteX427" fmla="*/ 5099741 w 5139298"/>
              <a:gd name="connsiteY427" fmla="*/ 430603 h 874482"/>
              <a:gd name="connsiteX428" fmla="*/ 5139299 w 5139298"/>
              <a:gd name="connsiteY428" fmla="*/ 402171 h 874482"/>
              <a:gd name="connsiteX429" fmla="*/ 5096857 w 5139298"/>
              <a:gd name="connsiteY429" fmla="*/ 331296 h 874482"/>
              <a:gd name="connsiteX430" fmla="*/ 5079962 w 5139298"/>
              <a:gd name="connsiteY430" fmla="*/ 201085 h 874482"/>
              <a:gd name="connsiteX431" fmla="*/ 5057299 w 5139298"/>
              <a:gd name="connsiteY431" fmla="*/ 149990 h 874482"/>
              <a:gd name="connsiteX432" fmla="*/ 4975299 w 5139298"/>
              <a:gd name="connsiteY432" fmla="*/ 90653 h 874482"/>
              <a:gd name="connsiteX433" fmla="*/ 4935741 w 5139298"/>
              <a:gd name="connsiteY433" fmla="*/ 67990 h 874482"/>
              <a:gd name="connsiteX434" fmla="*/ 4896184 w 5139298"/>
              <a:gd name="connsiteY434" fmla="*/ 51095 h 874482"/>
              <a:gd name="connsiteX435" fmla="*/ 4791520 w 5139298"/>
              <a:gd name="connsiteY435" fmla="*/ 16894 h 874482"/>
              <a:gd name="connsiteX436" fmla="*/ 4596204 w 5139298"/>
              <a:gd name="connsiteY436" fmla="*/ 0 h 874482"/>
              <a:gd name="connsiteX437" fmla="*/ 3851612 w 5139298"/>
              <a:gd name="connsiteY437" fmla="*/ 33789 h 874482"/>
              <a:gd name="connsiteX438" fmla="*/ 3744064 w 5139298"/>
              <a:gd name="connsiteY438" fmla="*/ 28020 h 874482"/>
              <a:gd name="connsiteX439" fmla="*/ 2993703 w 5139298"/>
              <a:gd name="connsiteY439" fmla="*/ 22251 h 874482"/>
              <a:gd name="connsiteX440" fmla="*/ 2738637 w 5139298"/>
              <a:gd name="connsiteY440" fmla="*/ 16482 h 874482"/>
              <a:gd name="connsiteX441" fmla="*/ 1948718 w 5139298"/>
              <a:gd name="connsiteY441" fmla="*/ 16482 h 874482"/>
              <a:gd name="connsiteX442" fmla="*/ 954830 w 5139298"/>
              <a:gd name="connsiteY442" fmla="*/ 16482 h 874482"/>
              <a:gd name="connsiteX443" fmla="*/ 157081 w 5139298"/>
              <a:gd name="connsiteY443" fmla="*/ 28020 h 874482"/>
              <a:gd name="connsiteX444" fmla="*/ 52418 w 5139298"/>
              <a:gd name="connsiteY444" fmla="*/ 73347 h 874482"/>
              <a:gd name="connsiteX445" fmla="*/ 7092 w 5139298"/>
              <a:gd name="connsiteY445" fmla="*/ 279789 h 874482"/>
              <a:gd name="connsiteX446" fmla="*/ 21102 w 5139298"/>
              <a:gd name="connsiteY446" fmla="*/ 480874 h 874482"/>
              <a:gd name="connsiteX447" fmla="*/ 23986 w 5139298"/>
              <a:gd name="connsiteY447" fmla="*/ 636633 h 874482"/>
              <a:gd name="connsiteX448" fmla="*/ 52418 w 5139298"/>
              <a:gd name="connsiteY448" fmla="*/ 659296 h 874482"/>
              <a:gd name="connsiteX449" fmla="*/ 66428 w 5139298"/>
              <a:gd name="connsiteY449" fmla="*/ 662180 h 874482"/>
              <a:gd name="connsiteX450" fmla="*/ 103102 w 5139298"/>
              <a:gd name="connsiteY450" fmla="*/ 662180 h 874482"/>
              <a:gd name="connsiteX451" fmla="*/ 103102 w 5139298"/>
              <a:gd name="connsiteY451" fmla="*/ 673306 h 874482"/>
              <a:gd name="connsiteX452" fmla="*/ 119996 w 5139298"/>
              <a:gd name="connsiteY452" fmla="*/ 681959 h 874482"/>
              <a:gd name="connsiteX453" fmla="*/ 86207 w 5139298"/>
              <a:gd name="connsiteY453" fmla="*/ 693497 h 874482"/>
              <a:gd name="connsiteX454" fmla="*/ 125765 w 5139298"/>
              <a:gd name="connsiteY454" fmla="*/ 707507 h 874482"/>
              <a:gd name="connsiteX455" fmla="*/ 52006 w 5139298"/>
              <a:gd name="connsiteY455" fmla="*/ 733055 h 874482"/>
              <a:gd name="connsiteX456" fmla="*/ 63132 w 5139298"/>
              <a:gd name="connsiteY456" fmla="*/ 744592 h 874482"/>
              <a:gd name="connsiteX457" fmla="*/ 37584 w 5139298"/>
              <a:gd name="connsiteY457" fmla="*/ 770140 h 874482"/>
              <a:gd name="connsiteX458" fmla="*/ 94036 w 5139298"/>
              <a:gd name="connsiteY458" fmla="*/ 787035 h 874482"/>
              <a:gd name="connsiteX459" fmla="*/ 210237 w 5139298"/>
              <a:gd name="connsiteY459" fmla="*/ 809698 h 874482"/>
              <a:gd name="connsiteX460" fmla="*/ 210237 w 5139298"/>
              <a:gd name="connsiteY460" fmla="*/ 809698 h 874482"/>
              <a:gd name="connsiteX461" fmla="*/ 996448 w 5139298"/>
              <a:gd name="connsiteY461" fmla="*/ 697618 h 874482"/>
              <a:gd name="connsiteX462" fmla="*/ 954005 w 5139298"/>
              <a:gd name="connsiteY462" fmla="*/ 697618 h 874482"/>
              <a:gd name="connsiteX463" fmla="*/ 996448 w 5139298"/>
              <a:gd name="connsiteY463" fmla="*/ 697618 h 874482"/>
              <a:gd name="connsiteX464" fmla="*/ 996448 w 5139298"/>
              <a:gd name="connsiteY464" fmla="*/ 697618 h 874482"/>
              <a:gd name="connsiteX465" fmla="*/ 2780256 w 5139298"/>
              <a:gd name="connsiteY465" fmla="*/ 822060 h 874482"/>
              <a:gd name="connsiteX466" fmla="*/ 2768718 w 5139298"/>
              <a:gd name="connsiteY466" fmla="*/ 822060 h 874482"/>
              <a:gd name="connsiteX467" fmla="*/ 2780256 w 5139298"/>
              <a:gd name="connsiteY467" fmla="*/ 822060 h 874482"/>
              <a:gd name="connsiteX468" fmla="*/ 2780256 w 5139298"/>
              <a:gd name="connsiteY468" fmla="*/ 822060 h 874482"/>
              <a:gd name="connsiteX469" fmla="*/ 2802919 w 5139298"/>
              <a:gd name="connsiteY469" fmla="*/ 822060 h 874482"/>
              <a:gd name="connsiteX470" fmla="*/ 2791793 w 5139298"/>
              <a:gd name="connsiteY470" fmla="*/ 822060 h 874482"/>
              <a:gd name="connsiteX471" fmla="*/ 2802919 w 5139298"/>
              <a:gd name="connsiteY471" fmla="*/ 822060 h 874482"/>
              <a:gd name="connsiteX472" fmla="*/ 2802919 w 5139298"/>
              <a:gd name="connsiteY472" fmla="*/ 822060 h 874482"/>
              <a:gd name="connsiteX473" fmla="*/ 4252958 w 5139298"/>
              <a:gd name="connsiteY473" fmla="*/ 822060 h 874482"/>
              <a:gd name="connsiteX474" fmla="*/ 4236064 w 5139298"/>
              <a:gd name="connsiteY474" fmla="*/ 822060 h 874482"/>
              <a:gd name="connsiteX475" fmla="*/ 4252958 w 5139298"/>
              <a:gd name="connsiteY475" fmla="*/ 822060 h 874482"/>
              <a:gd name="connsiteX476" fmla="*/ 4252958 w 5139298"/>
              <a:gd name="connsiteY476" fmla="*/ 822060 h 874482"/>
              <a:gd name="connsiteX477" fmla="*/ 2446487 w 5139298"/>
              <a:gd name="connsiteY477" fmla="*/ 827829 h 874482"/>
              <a:gd name="connsiteX478" fmla="*/ 2429592 w 5139298"/>
              <a:gd name="connsiteY478" fmla="*/ 827829 h 874482"/>
              <a:gd name="connsiteX479" fmla="*/ 2446487 w 5139298"/>
              <a:gd name="connsiteY479" fmla="*/ 827829 h 874482"/>
              <a:gd name="connsiteX480" fmla="*/ 2446487 w 5139298"/>
              <a:gd name="connsiteY480" fmla="*/ 827829 h 874482"/>
              <a:gd name="connsiteX481" fmla="*/ 2469150 w 5139298"/>
              <a:gd name="connsiteY481" fmla="*/ 827829 h 874482"/>
              <a:gd name="connsiteX482" fmla="*/ 2457612 w 5139298"/>
              <a:gd name="connsiteY482" fmla="*/ 827829 h 874482"/>
              <a:gd name="connsiteX483" fmla="*/ 2469150 w 5139298"/>
              <a:gd name="connsiteY483" fmla="*/ 827829 h 874482"/>
              <a:gd name="connsiteX484" fmla="*/ 2469150 w 5139298"/>
              <a:gd name="connsiteY484" fmla="*/ 827829 h 874482"/>
              <a:gd name="connsiteX485" fmla="*/ 2644688 w 5139298"/>
              <a:gd name="connsiteY485" fmla="*/ 827829 h 874482"/>
              <a:gd name="connsiteX486" fmla="*/ 2556919 w 5139298"/>
              <a:gd name="connsiteY486" fmla="*/ 822060 h 874482"/>
              <a:gd name="connsiteX487" fmla="*/ 2537140 w 5139298"/>
              <a:gd name="connsiteY487" fmla="*/ 827829 h 874482"/>
              <a:gd name="connsiteX488" fmla="*/ 2622024 w 5139298"/>
              <a:gd name="connsiteY488" fmla="*/ 827829 h 874482"/>
              <a:gd name="connsiteX489" fmla="*/ 2644688 w 5139298"/>
              <a:gd name="connsiteY489" fmla="*/ 827829 h 874482"/>
              <a:gd name="connsiteX490" fmla="*/ 2644688 w 5139298"/>
              <a:gd name="connsiteY490" fmla="*/ 827829 h 874482"/>
              <a:gd name="connsiteX491" fmla="*/ 2746467 w 5139298"/>
              <a:gd name="connsiteY491" fmla="*/ 827829 h 874482"/>
              <a:gd name="connsiteX492" fmla="*/ 2737813 w 5139298"/>
              <a:gd name="connsiteY492" fmla="*/ 816703 h 874482"/>
              <a:gd name="connsiteX493" fmla="*/ 2675592 w 5139298"/>
              <a:gd name="connsiteY493" fmla="*/ 827829 h 874482"/>
              <a:gd name="connsiteX494" fmla="*/ 2734929 w 5139298"/>
              <a:gd name="connsiteY494" fmla="*/ 827829 h 874482"/>
              <a:gd name="connsiteX495" fmla="*/ 2746467 w 5139298"/>
              <a:gd name="connsiteY495" fmla="*/ 827829 h 874482"/>
              <a:gd name="connsiteX496" fmla="*/ 2746467 w 5139298"/>
              <a:gd name="connsiteY496" fmla="*/ 827829 h 874482"/>
              <a:gd name="connsiteX497" fmla="*/ 2412286 w 5139298"/>
              <a:gd name="connsiteY497" fmla="*/ 833597 h 874482"/>
              <a:gd name="connsiteX498" fmla="*/ 2403633 w 5139298"/>
              <a:gd name="connsiteY498" fmla="*/ 822060 h 874482"/>
              <a:gd name="connsiteX499" fmla="*/ 2315864 w 5139298"/>
              <a:gd name="connsiteY499" fmla="*/ 824944 h 874482"/>
              <a:gd name="connsiteX500" fmla="*/ 2301854 w 5139298"/>
              <a:gd name="connsiteY500" fmla="*/ 827829 h 874482"/>
              <a:gd name="connsiteX501" fmla="*/ 2378497 w 5139298"/>
              <a:gd name="connsiteY501" fmla="*/ 833597 h 874482"/>
              <a:gd name="connsiteX502" fmla="*/ 2412286 w 5139298"/>
              <a:gd name="connsiteY502" fmla="*/ 833597 h 874482"/>
              <a:gd name="connsiteX503" fmla="*/ 2412286 w 5139298"/>
              <a:gd name="connsiteY503" fmla="*/ 833597 h 874482"/>
              <a:gd name="connsiteX504" fmla="*/ 3488175 w 5139298"/>
              <a:gd name="connsiteY504" fmla="*/ 833597 h 874482"/>
              <a:gd name="connsiteX505" fmla="*/ 3423069 w 5139298"/>
              <a:gd name="connsiteY505" fmla="*/ 833597 h 874482"/>
              <a:gd name="connsiteX506" fmla="*/ 3428838 w 5139298"/>
              <a:gd name="connsiteY506" fmla="*/ 835246 h 874482"/>
              <a:gd name="connsiteX507" fmla="*/ 3394637 w 5139298"/>
              <a:gd name="connsiteY507" fmla="*/ 833597 h 874482"/>
              <a:gd name="connsiteX508" fmla="*/ 3363320 w 5139298"/>
              <a:gd name="connsiteY508" fmla="*/ 844723 h 874482"/>
              <a:gd name="connsiteX509" fmla="*/ 3425541 w 5139298"/>
              <a:gd name="connsiteY509" fmla="*/ 850492 h 874482"/>
              <a:gd name="connsiteX510" fmla="*/ 3453974 w 5139298"/>
              <a:gd name="connsiteY510" fmla="*/ 850492 h 874482"/>
              <a:gd name="connsiteX511" fmla="*/ 3451089 w 5139298"/>
              <a:gd name="connsiteY511" fmla="*/ 839366 h 874482"/>
              <a:gd name="connsiteX512" fmla="*/ 3485290 w 5139298"/>
              <a:gd name="connsiteY512" fmla="*/ 833185 h 874482"/>
              <a:gd name="connsiteX513" fmla="*/ 3488175 w 5139298"/>
              <a:gd name="connsiteY513" fmla="*/ 833185 h 874482"/>
              <a:gd name="connsiteX514" fmla="*/ 3488175 w 5139298"/>
              <a:gd name="connsiteY514" fmla="*/ 833185 h 874482"/>
              <a:gd name="connsiteX515" fmla="*/ 3516607 w 5139298"/>
              <a:gd name="connsiteY515" fmla="*/ 833597 h 874482"/>
              <a:gd name="connsiteX516" fmla="*/ 3505069 w 5139298"/>
              <a:gd name="connsiteY516" fmla="*/ 833597 h 874482"/>
              <a:gd name="connsiteX517" fmla="*/ 3516607 w 5139298"/>
              <a:gd name="connsiteY517" fmla="*/ 833597 h 874482"/>
              <a:gd name="connsiteX518" fmla="*/ 3516607 w 5139298"/>
              <a:gd name="connsiteY518" fmla="*/ 833597 h 874482"/>
              <a:gd name="connsiteX519" fmla="*/ 4105440 w 5139298"/>
              <a:gd name="connsiteY519" fmla="*/ 833597 h 874482"/>
              <a:gd name="connsiteX520" fmla="*/ 4128104 w 5139298"/>
              <a:gd name="connsiteY520" fmla="*/ 822060 h 874482"/>
              <a:gd name="connsiteX521" fmla="*/ 4068767 w 5139298"/>
              <a:gd name="connsiteY521" fmla="*/ 822060 h 874482"/>
              <a:gd name="connsiteX522" fmla="*/ 4060526 w 5139298"/>
              <a:gd name="connsiteY522" fmla="*/ 830713 h 874482"/>
              <a:gd name="connsiteX523" fmla="*/ 4094315 w 5139298"/>
              <a:gd name="connsiteY523" fmla="*/ 830713 h 874482"/>
              <a:gd name="connsiteX524" fmla="*/ 4105852 w 5139298"/>
              <a:gd name="connsiteY524" fmla="*/ 833597 h 874482"/>
              <a:gd name="connsiteX525" fmla="*/ 4105852 w 5139298"/>
              <a:gd name="connsiteY525" fmla="*/ 833597 h 874482"/>
              <a:gd name="connsiteX526" fmla="*/ 2887803 w 5139298"/>
              <a:gd name="connsiteY526" fmla="*/ 839366 h 874482"/>
              <a:gd name="connsiteX527" fmla="*/ 2856487 w 5139298"/>
              <a:gd name="connsiteY527" fmla="*/ 828241 h 874482"/>
              <a:gd name="connsiteX528" fmla="*/ 2856487 w 5139298"/>
              <a:gd name="connsiteY528" fmla="*/ 839366 h 874482"/>
              <a:gd name="connsiteX529" fmla="*/ 2887803 w 5139298"/>
              <a:gd name="connsiteY529" fmla="*/ 839366 h 874482"/>
              <a:gd name="connsiteX530" fmla="*/ 2887803 w 5139298"/>
              <a:gd name="connsiteY530" fmla="*/ 839366 h 874482"/>
              <a:gd name="connsiteX531" fmla="*/ 2921592 w 5139298"/>
              <a:gd name="connsiteY531" fmla="*/ 839366 h 874482"/>
              <a:gd name="connsiteX532" fmla="*/ 2896044 w 5139298"/>
              <a:gd name="connsiteY532" fmla="*/ 839366 h 874482"/>
              <a:gd name="connsiteX533" fmla="*/ 2921592 w 5139298"/>
              <a:gd name="connsiteY533" fmla="*/ 839366 h 874482"/>
              <a:gd name="connsiteX534" fmla="*/ 2921592 w 5139298"/>
              <a:gd name="connsiteY534" fmla="*/ 839366 h 874482"/>
              <a:gd name="connsiteX535" fmla="*/ 3029140 w 5139298"/>
              <a:gd name="connsiteY535" fmla="*/ 839366 h 874482"/>
              <a:gd name="connsiteX536" fmla="*/ 3003592 w 5139298"/>
              <a:gd name="connsiteY536" fmla="*/ 839366 h 874482"/>
              <a:gd name="connsiteX537" fmla="*/ 3029140 w 5139298"/>
              <a:gd name="connsiteY537" fmla="*/ 839366 h 874482"/>
              <a:gd name="connsiteX538" fmla="*/ 3029140 w 5139298"/>
              <a:gd name="connsiteY538" fmla="*/ 839366 h 874482"/>
              <a:gd name="connsiteX539" fmla="*/ 3991712 w 5139298"/>
              <a:gd name="connsiteY539" fmla="*/ 839366 h 874482"/>
              <a:gd name="connsiteX540" fmla="*/ 4002837 w 5139298"/>
              <a:gd name="connsiteY540" fmla="*/ 828241 h 874482"/>
              <a:gd name="connsiteX541" fmla="*/ 3943501 w 5139298"/>
              <a:gd name="connsiteY541" fmla="*/ 834009 h 874482"/>
              <a:gd name="connsiteX542" fmla="*/ 3991712 w 5139298"/>
              <a:gd name="connsiteY542" fmla="*/ 839778 h 874482"/>
              <a:gd name="connsiteX543" fmla="*/ 3991712 w 5139298"/>
              <a:gd name="connsiteY543" fmla="*/ 839778 h 874482"/>
              <a:gd name="connsiteX544" fmla="*/ 1771533 w 5139298"/>
              <a:gd name="connsiteY544" fmla="*/ 845135 h 874482"/>
              <a:gd name="connsiteX545" fmla="*/ 1754638 w 5139298"/>
              <a:gd name="connsiteY545" fmla="*/ 828241 h 874482"/>
              <a:gd name="connsiteX546" fmla="*/ 1663985 w 5139298"/>
              <a:gd name="connsiteY546" fmla="*/ 828241 h 874482"/>
              <a:gd name="connsiteX547" fmla="*/ 1644206 w 5139298"/>
              <a:gd name="connsiteY547" fmla="*/ 839778 h 874482"/>
              <a:gd name="connsiteX548" fmla="*/ 1703543 w 5139298"/>
              <a:gd name="connsiteY548" fmla="*/ 834009 h 874482"/>
              <a:gd name="connsiteX549" fmla="*/ 1762879 w 5139298"/>
              <a:gd name="connsiteY549" fmla="*/ 839778 h 874482"/>
              <a:gd name="connsiteX550" fmla="*/ 1771533 w 5139298"/>
              <a:gd name="connsiteY550" fmla="*/ 845547 h 874482"/>
              <a:gd name="connsiteX551" fmla="*/ 1771533 w 5139298"/>
              <a:gd name="connsiteY551" fmla="*/ 845547 h 874482"/>
              <a:gd name="connsiteX552" fmla="*/ 1890618 w 5139298"/>
              <a:gd name="connsiteY552" fmla="*/ 850904 h 874482"/>
              <a:gd name="connsiteX553" fmla="*/ 1851060 w 5139298"/>
              <a:gd name="connsiteY553" fmla="*/ 848020 h 874482"/>
              <a:gd name="connsiteX554" fmla="*/ 1887733 w 5139298"/>
              <a:gd name="connsiteY554" fmla="*/ 850904 h 874482"/>
              <a:gd name="connsiteX555" fmla="*/ 1890618 w 5139298"/>
              <a:gd name="connsiteY555" fmla="*/ 850904 h 874482"/>
              <a:gd name="connsiteX556" fmla="*/ 1890618 w 5139298"/>
              <a:gd name="connsiteY556" fmla="*/ 850904 h 874482"/>
              <a:gd name="connsiteX557" fmla="*/ 1947070 w 5139298"/>
              <a:gd name="connsiteY557" fmla="*/ 850904 h 874482"/>
              <a:gd name="connsiteX558" fmla="*/ 1947070 w 5139298"/>
              <a:gd name="connsiteY558" fmla="*/ 839366 h 874482"/>
              <a:gd name="connsiteX559" fmla="*/ 1941301 w 5139298"/>
              <a:gd name="connsiteY559" fmla="*/ 833597 h 874482"/>
              <a:gd name="connsiteX560" fmla="*/ 1986628 w 5139298"/>
              <a:gd name="connsiteY560" fmla="*/ 839366 h 874482"/>
              <a:gd name="connsiteX561" fmla="*/ 2148155 w 5139298"/>
              <a:gd name="connsiteY561" fmla="*/ 833597 h 874482"/>
              <a:gd name="connsiteX562" fmla="*/ 2224799 w 5139298"/>
              <a:gd name="connsiteY562" fmla="*/ 833597 h 874482"/>
              <a:gd name="connsiteX563" fmla="*/ 2258588 w 5139298"/>
              <a:gd name="connsiteY563" fmla="*/ 822060 h 874482"/>
              <a:gd name="connsiteX564" fmla="*/ 2181944 w 5139298"/>
              <a:gd name="connsiteY564" fmla="*/ 822060 h 874482"/>
              <a:gd name="connsiteX565" fmla="*/ 1924407 w 5139298"/>
              <a:gd name="connsiteY565" fmla="*/ 822060 h 874482"/>
              <a:gd name="connsiteX566" fmla="*/ 1895975 w 5139298"/>
              <a:gd name="connsiteY566" fmla="*/ 836482 h 874482"/>
              <a:gd name="connsiteX567" fmla="*/ 1924407 w 5139298"/>
              <a:gd name="connsiteY567" fmla="*/ 839366 h 874482"/>
              <a:gd name="connsiteX568" fmla="*/ 1947070 w 5139298"/>
              <a:gd name="connsiteY568" fmla="*/ 850904 h 874482"/>
              <a:gd name="connsiteX569" fmla="*/ 1947070 w 5139298"/>
              <a:gd name="connsiteY569" fmla="*/ 850904 h 874482"/>
              <a:gd name="connsiteX570" fmla="*/ 2456788 w 5139298"/>
              <a:gd name="connsiteY570" fmla="*/ 850904 h 874482"/>
              <a:gd name="connsiteX571" fmla="*/ 2462557 w 5139298"/>
              <a:gd name="connsiteY571" fmla="*/ 839366 h 874482"/>
              <a:gd name="connsiteX572" fmla="*/ 2431241 w 5139298"/>
              <a:gd name="connsiteY572" fmla="*/ 845135 h 874482"/>
              <a:gd name="connsiteX573" fmla="*/ 2456788 w 5139298"/>
              <a:gd name="connsiteY573" fmla="*/ 850904 h 874482"/>
              <a:gd name="connsiteX574" fmla="*/ 2456788 w 5139298"/>
              <a:gd name="connsiteY574" fmla="*/ 850904 h 874482"/>
              <a:gd name="connsiteX575" fmla="*/ 2603894 w 5139298"/>
              <a:gd name="connsiteY575" fmla="*/ 850904 h 874482"/>
              <a:gd name="connsiteX576" fmla="*/ 2609663 w 5139298"/>
              <a:gd name="connsiteY576" fmla="*/ 839366 h 874482"/>
              <a:gd name="connsiteX577" fmla="*/ 2581230 w 5139298"/>
              <a:gd name="connsiteY577" fmla="*/ 845135 h 874482"/>
              <a:gd name="connsiteX578" fmla="*/ 2603894 w 5139298"/>
              <a:gd name="connsiteY578" fmla="*/ 850904 h 874482"/>
              <a:gd name="connsiteX579" fmla="*/ 2603894 w 5139298"/>
              <a:gd name="connsiteY579" fmla="*/ 850904 h 874482"/>
              <a:gd name="connsiteX580" fmla="*/ 2796326 w 5139298"/>
              <a:gd name="connsiteY580" fmla="*/ 850904 h 874482"/>
              <a:gd name="connsiteX581" fmla="*/ 2827642 w 5139298"/>
              <a:gd name="connsiteY581" fmla="*/ 834009 h 874482"/>
              <a:gd name="connsiteX582" fmla="*/ 2739873 w 5139298"/>
              <a:gd name="connsiteY582" fmla="*/ 834009 h 874482"/>
              <a:gd name="connsiteX583" fmla="*/ 2708557 w 5139298"/>
              <a:gd name="connsiteY583" fmla="*/ 845135 h 874482"/>
              <a:gd name="connsiteX584" fmla="*/ 2762537 w 5139298"/>
              <a:gd name="connsiteY584" fmla="*/ 848020 h 874482"/>
              <a:gd name="connsiteX585" fmla="*/ 2796326 w 5139298"/>
              <a:gd name="connsiteY585" fmla="*/ 850904 h 874482"/>
              <a:gd name="connsiteX586" fmla="*/ 2796326 w 5139298"/>
              <a:gd name="connsiteY586" fmla="*/ 850904 h 874482"/>
              <a:gd name="connsiteX587" fmla="*/ 191282 w 5139298"/>
              <a:gd name="connsiteY587" fmla="*/ 873567 h 874482"/>
              <a:gd name="connsiteX588" fmla="*/ 208177 w 5139298"/>
              <a:gd name="connsiteY588" fmla="*/ 862030 h 874482"/>
              <a:gd name="connsiteX589" fmla="*/ 191282 w 5139298"/>
              <a:gd name="connsiteY589" fmla="*/ 873567 h 874482"/>
              <a:gd name="connsiteX590" fmla="*/ 191282 w 5139298"/>
              <a:gd name="connsiteY590" fmla="*/ 873567 h 87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</a:cxnLst>
            <a:rect l="l" t="t" r="r" b="b"/>
            <a:pathLst>
              <a:path w="5139298" h="874482">
                <a:moveTo>
                  <a:pt x="261745" y="871507"/>
                </a:moveTo>
                <a:cubicBezTo>
                  <a:pt x="285644" y="871507"/>
                  <a:pt x="305423" y="859969"/>
                  <a:pt x="329735" y="859969"/>
                </a:cubicBezTo>
                <a:cubicBezTo>
                  <a:pt x="394428" y="859969"/>
                  <a:pt x="449232" y="849668"/>
                  <a:pt x="513925" y="843075"/>
                </a:cubicBezTo>
                <a:cubicBezTo>
                  <a:pt x="523815" y="842251"/>
                  <a:pt x="532468" y="842251"/>
                  <a:pt x="542357" y="843075"/>
                </a:cubicBezTo>
                <a:cubicBezTo>
                  <a:pt x="653614" y="854200"/>
                  <a:pt x="750448" y="837718"/>
                  <a:pt x="862528" y="843075"/>
                </a:cubicBezTo>
                <a:cubicBezTo>
                  <a:pt x="915272" y="845547"/>
                  <a:pt x="960186" y="859557"/>
                  <a:pt x="1012518" y="854612"/>
                </a:cubicBezTo>
                <a:cubicBezTo>
                  <a:pt x="1045071" y="851316"/>
                  <a:pt x="1073915" y="845547"/>
                  <a:pt x="1106056" y="851728"/>
                </a:cubicBezTo>
                <a:cubicBezTo>
                  <a:pt x="1157563" y="862030"/>
                  <a:pt x="1203714" y="849256"/>
                  <a:pt x="1256045" y="854612"/>
                </a:cubicBezTo>
                <a:cubicBezTo>
                  <a:pt x="1304669" y="859557"/>
                  <a:pt x="1346287" y="845959"/>
                  <a:pt x="1394910" y="843075"/>
                </a:cubicBezTo>
                <a:cubicBezTo>
                  <a:pt x="1417573" y="841839"/>
                  <a:pt x="1437352" y="842251"/>
                  <a:pt x="1460015" y="843075"/>
                </a:cubicBezTo>
                <a:cubicBezTo>
                  <a:pt x="1503694" y="845135"/>
                  <a:pt x="1541191" y="839366"/>
                  <a:pt x="1584457" y="837306"/>
                </a:cubicBezTo>
                <a:cubicBezTo>
                  <a:pt x="1598879" y="836482"/>
                  <a:pt x="1632256" y="838130"/>
                  <a:pt x="1624015" y="826180"/>
                </a:cubicBezTo>
                <a:cubicBezTo>
                  <a:pt x="1613714" y="810522"/>
                  <a:pt x="1588990" y="827004"/>
                  <a:pt x="1570035" y="826180"/>
                </a:cubicBezTo>
                <a:cubicBezTo>
                  <a:pt x="1342166" y="814643"/>
                  <a:pt x="1146437" y="814643"/>
                  <a:pt x="918568" y="803517"/>
                </a:cubicBezTo>
                <a:cubicBezTo>
                  <a:pt x="800719" y="797748"/>
                  <a:pt x="698940" y="809698"/>
                  <a:pt x="581503" y="797748"/>
                </a:cubicBezTo>
                <a:cubicBezTo>
                  <a:pt x="539885" y="793628"/>
                  <a:pt x="504036" y="807638"/>
                  <a:pt x="462418" y="803517"/>
                </a:cubicBezTo>
                <a:cubicBezTo>
                  <a:pt x="369704" y="794452"/>
                  <a:pt x="289353" y="815055"/>
                  <a:pt x="196227" y="815055"/>
                </a:cubicBezTo>
                <a:cubicBezTo>
                  <a:pt x="169855" y="815055"/>
                  <a:pt x="100629" y="817527"/>
                  <a:pt x="122468" y="831949"/>
                </a:cubicBezTo>
                <a:cubicBezTo>
                  <a:pt x="129061" y="836482"/>
                  <a:pt x="137302" y="835658"/>
                  <a:pt x="145132" y="837718"/>
                </a:cubicBezTo>
                <a:cubicBezTo>
                  <a:pt x="207353" y="851316"/>
                  <a:pt x="262981" y="819999"/>
                  <a:pt x="326438" y="826592"/>
                </a:cubicBezTo>
                <a:cubicBezTo>
                  <a:pt x="374649" y="831537"/>
                  <a:pt x="504036" y="791567"/>
                  <a:pt x="465302" y="820824"/>
                </a:cubicBezTo>
                <a:cubicBezTo>
                  <a:pt x="448408" y="833597"/>
                  <a:pt x="426981" y="829889"/>
                  <a:pt x="405966" y="832361"/>
                </a:cubicBezTo>
                <a:cubicBezTo>
                  <a:pt x="355282" y="837306"/>
                  <a:pt x="312016" y="841839"/>
                  <a:pt x="261745" y="849256"/>
                </a:cubicBezTo>
                <a:cubicBezTo>
                  <a:pt x="249795" y="850904"/>
                  <a:pt x="227132" y="864502"/>
                  <a:pt x="236197" y="871919"/>
                </a:cubicBezTo>
                <a:cubicBezTo>
                  <a:pt x="242790" y="877688"/>
                  <a:pt x="252679" y="871919"/>
                  <a:pt x="261745" y="871919"/>
                </a:cubicBezTo>
                <a:lnTo>
                  <a:pt x="261745" y="871919"/>
                </a:lnTo>
                <a:close/>
                <a:moveTo>
                  <a:pt x="3914657" y="28020"/>
                </a:moveTo>
                <a:cubicBezTo>
                  <a:pt x="3918777" y="23899"/>
                  <a:pt x="3892818" y="24724"/>
                  <a:pt x="3897762" y="28020"/>
                </a:cubicBezTo>
                <a:cubicBezTo>
                  <a:pt x="3902707" y="31317"/>
                  <a:pt x="3910536" y="32141"/>
                  <a:pt x="3914657" y="28020"/>
                </a:cubicBezTo>
                <a:lnTo>
                  <a:pt x="3914657" y="28020"/>
                </a:lnTo>
                <a:close/>
                <a:moveTo>
                  <a:pt x="3937320" y="28020"/>
                </a:moveTo>
                <a:cubicBezTo>
                  <a:pt x="3941441" y="23899"/>
                  <a:pt x="3915893" y="21015"/>
                  <a:pt x="3920425" y="25136"/>
                </a:cubicBezTo>
                <a:cubicBezTo>
                  <a:pt x="3924958" y="29256"/>
                  <a:pt x="3933199" y="32141"/>
                  <a:pt x="3937320" y="28020"/>
                </a:cubicBezTo>
                <a:lnTo>
                  <a:pt x="3937320" y="28020"/>
                </a:lnTo>
                <a:close/>
                <a:moveTo>
                  <a:pt x="2181944" y="645286"/>
                </a:moveTo>
                <a:cubicBezTo>
                  <a:pt x="2195130" y="632100"/>
                  <a:pt x="2110246" y="639517"/>
                  <a:pt x="2128377" y="645286"/>
                </a:cubicBezTo>
                <a:cubicBezTo>
                  <a:pt x="2145271" y="651055"/>
                  <a:pt x="2163402" y="653527"/>
                  <a:pt x="2179472" y="645286"/>
                </a:cubicBezTo>
                <a:cubicBezTo>
                  <a:pt x="2180296" y="645286"/>
                  <a:pt x="2181532" y="646110"/>
                  <a:pt x="2182356" y="645286"/>
                </a:cubicBezTo>
                <a:lnTo>
                  <a:pt x="2182356" y="645286"/>
                </a:lnTo>
                <a:close/>
                <a:moveTo>
                  <a:pt x="1961080" y="651055"/>
                </a:moveTo>
                <a:cubicBezTo>
                  <a:pt x="1984156" y="627979"/>
                  <a:pt x="1900507" y="644050"/>
                  <a:pt x="1867542" y="645286"/>
                </a:cubicBezTo>
                <a:cubicBezTo>
                  <a:pt x="1858477" y="645286"/>
                  <a:pt x="1833754" y="646934"/>
                  <a:pt x="1841995" y="651055"/>
                </a:cubicBezTo>
                <a:cubicBezTo>
                  <a:pt x="1870427" y="665065"/>
                  <a:pt x="1900919" y="651055"/>
                  <a:pt x="1932648" y="651055"/>
                </a:cubicBezTo>
                <a:cubicBezTo>
                  <a:pt x="1942537" y="651055"/>
                  <a:pt x="1954075" y="658060"/>
                  <a:pt x="1961080" y="651055"/>
                </a:cubicBezTo>
                <a:lnTo>
                  <a:pt x="1961080" y="651055"/>
                </a:lnTo>
                <a:close/>
                <a:moveTo>
                  <a:pt x="2017532" y="651055"/>
                </a:moveTo>
                <a:cubicBezTo>
                  <a:pt x="2025774" y="638693"/>
                  <a:pt x="1961080" y="646522"/>
                  <a:pt x="1975090" y="651055"/>
                </a:cubicBezTo>
                <a:cubicBezTo>
                  <a:pt x="1989100" y="655587"/>
                  <a:pt x="2009291" y="663417"/>
                  <a:pt x="2017532" y="651055"/>
                </a:cubicBezTo>
                <a:lnTo>
                  <a:pt x="2017532" y="651055"/>
                </a:lnTo>
                <a:close/>
                <a:moveTo>
                  <a:pt x="2045965" y="651055"/>
                </a:moveTo>
                <a:cubicBezTo>
                  <a:pt x="2049673" y="648995"/>
                  <a:pt x="2046789" y="637869"/>
                  <a:pt x="2043080" y="639929"/>
                </a:cubicBezTo>
                <a:cubicBezTo>
                  <a:pt x="2039372" y="641577"/>
                  <a:pt x="2038959" y="651055"/>
                  <a:pt x="2043080" y="651055"/>
                </a:cubicBezTo>
                <a:cubicBezTo>
                  <a:pt x="2043904" y="651055"/>
                  <a:pt x="2045140" y="651055"/>
                  <a:pt x="2045965" y="651055"/>
                </a:cubicBezTo>
                <a:lnTo>
                  <a:pt x="2045965" y="651055"/>
                </a:lnTo>
                <a:close/>
                <a:moveTo>
                  <a:pt x="2108186" y="651055"/>
                </a:moveTo>
                <a:cubicBezTo>
                  <a:pt x="2113130" y="649407"/>
                  <a:pt x="2104477" y="641165"/>
                  <a:pt x="2099532" y="639929"/>
                </a:cubicBezTo>
                <a:cubicBezTo>
                  <a:pt x="2090879" y="637045"/>
                  <a:pt x="2065743" y="644050"/>
                  <a:pt x="2073985" y="648582"/>
                </a:cubicBezTo>
                <a:cubicBezTo>
                  <a:pt x="2082638" y="653115"/>
                  <a:pt x="2092527" y="650643"/>
                  <a:pt x="2102417" y="648582"/>
                </a:cubicBezTo>
                <a:cubicBezTo>
                  <a:pt x="2104477" y="648582"/>
                  <a:pt x="2106125" y="652291"/>
                  <a:pt x="2108186" y="651467"/>
                </a:cubicBezTo>
                <a:lnTo>
                  <a:pt x="2108186" y="651467"/>
                </a:lnTo>
                <a:close/>
                <a:moveTo>
                  <a:pt x="2244165" y="651055"/>
                </a:moveTo>
                <a:cubicBezTo>
                  <a:pt x="2248698" y="649407"/>
                  <a:pt x="2240457" y="641165"/>
                  <a:pt x="2235512" y="639929"/>
                </a:cubicBezTo>
                <a:cubicBezTo>
                  <a:pt x="2222326" y="635397"/>
                  <a:pt x="2182769" y="641165"/>
                  <a:pt x="2195954" y="645698"/>
                </a:cubicBezTo>
                <a:cubicBezTo>
                  <a:pt x="2210376" y="650643"/>
                  <a:pt x="2223562" y="654351"/>
                  <a:pt x="2238397" y="651467"/>
                </a:cubicBezTo>
                <a:cubicBezTo>
                  <a:pt x="2240457" y="651467"/>
                  <a:pt x="2242105" y="652291"/>
                  <a:pt x="2244165" y="651467"/>
                </a:cubicBezTo>
                <a:lnTo>
                  <a:pt x="2244165" y="651467"/>
                </a:lnTo>
                <a:close/>
                <a:moveTo>
                  <a:pt x="2413934" y="651055"/>
                </a:moveTo>
                <a:cubicBezTo>
                  <a:pt x="2418467" y="646522"/>
                  <a:pt x="2397040" y="639105"/>
                  <a:pt x="2397040" y="645286"/>
                </a:cubicBezTo>
                <a:cubicBezTo>
                  <a:pt x="2397040" y="651467"/>
                  <a:pt x="2409402" y="655175"/>
                  <a:pt x="2413934" y="651055"/>
                </a:cubicBezTo>
                <a:lnTo>
                  <a:pt x="2413934" y="651055"/>
                </a:lnTo>
                <a:close/>
                <a:moveTo>
                  <a:pt x="1547372" y="656824"/>
                </a:moveTo>
                <a:cubicBezTo>
                  <a:pt x="1581161" y="656824"/>
                  <a:pt x="1676347" y="653939"/>
                  <a:pt x="1643794" y="645698"/>
                </a:cubicBezTo>
                <a:cubicBezTo>
                  <a:pt x="1583221" y="630452"/>
                  <a:pt x="1528005" y="645698"/>
                  <a:pt x="1465372" y="645698"/>
                </a:cubicBezTo>
                <a:cubicBezTo>
                  <a:pt x="1431583" y="645698"/>
                  <a:pt x="1399030" y="630452"/>
                  <a:pt x="1368950" y="645698"/>
                </a:cubicBezTo>
                <a:cubicBezTo>
                  <a:pt x="1365241" y="647346"/>
                  <a:pt x="1365241" y="655175"/>
                  <a:pt x="1368950" y="656824"/>
                </a:cubicBezTo>
                <a:cubicBezTo>
                  <a:pt x="1404387" y="674542"/>
                  <a:pt x="1442709" y="651055"/>
                  <a:pt x="1482266" y="651055"/>
                </a:cubicBezTo>
                <a:cubicBezTo>
                  <a:pt x="1505342" y="651055"/>
                  <a:pt x="1524709" y="656824"/>
                  <a:pt x="1547372" y="656824"/>
                </a:cubicBezTo>
                <a:lnTo>
                  <a:pt x="1547372" y="656824"/>
                </a:lnTo>
                <a:close/>
                <a:moveTo>
                  <a:pt x="1762467" y="656824"/>
                </a:moveTo>
                <a:cubicBezTo>
                  <a:pt x="1779774" y="655175"/>
                  <a:pt x="1827161" y="651055"/>
                  <a:pt x="1810678" y="645698"/>
                </a:cubicBezTo>
                <a:cubicBezTo>
                  <a:pt x="1776065" y="634160"/>
                  <a:pt x="1741864" y="639517"/>
                  <a:pt x="1706015" y="645698"/>
                </a:cubicBezTo>
                <a:cubicBezTo>
                  <a:pt x="1701482" y="646522"/>
                  <a:pt x="1691593" y="648170"/>
                  <a:pt x="1694889" y="651467"/>
                </a:cubicBezTo>
                <a:cubicBezTo>
                  <a:pt x="1708075" y="664653"/>
                  <a:pt x="1729914" y="653115"/>
                  <a:pt x="1748457" y="651467"/>
                </a:cubicBezTo>
                <a:cubicBezTo>
                  <a:pt x="1753814" y="651055"/>
                  <a:pt x="1757110" y="657648"/>
                  <a:pt x="1762467" y="657236"/>
                </a:cubicBezTo>
                <a:lnTo>
                  <a:pt x="1762467" y="657236"/>
                </a:lnTo>
                <a:close/>
                <a:moveTo>
                  <a:pt x="4582606" y="656824"/>
                </a:moveTo>
                <a:cubicBezTo>
                  <a:pt x="4585903" y="651879"/>
                  <a:pt x="4562827" y="648582"/>
                  <a:pt x="4565712" y="653939"/>
                </a:cubicBezTo>
                <a:cubicBezTo>
                  <a:pt x="4568184" y="659296"/>
                  <a:pt x="4579309" y="661768"/>
                  <a:pt x="4582606" y="656824"/>
                </a:cubicBezTo>
                <a:lnTo>
                  <a:pt x="4582606" y="656824"/>
                </a:lnTo>
                <a:close/>
                <a:moveTo>
                  <a:pt x="4486184" y="662593"/>
                </a:moveTo>
                <a:cubicBezTo>
                  <a:pt x="4489480" y="657648"/>
                  <a:pt x="4466405" y="654351"/>
                  <a:pt x="4469289" y="659708"/>
                </a:cubicBezTo>
                <a:cubicBezTo>
                  <a:pt x="4472174" y="665065"/>
                  <a:pt x="4482888" y="667537"/>
                  <a:pt x="4486184" y="662593"/>
                </a:cubicBezTo>
                <a:lnTo>
                  <a:pt x="4486184" y="662593"/>
                </a:lnTo>
                <a:close/>
                <a:moveTo>
                  <a:pt x="4412425" y="673718"/>
                </a:moveTo>
                <a:cubicBezTo>
                  <a:pt x="4421903" y="659708"/>
                  <a:pt x="4352265" y="656000"/>
                  <a:pt x="4364214" y="667949"/>
                </a:cubicBezTo>
                <a:cubicBezTo>
                  <a:pt x="4372043" y="675778"/>
                  <a:pt x="4384405" y="672482"/>
                  <a:pt x="4395531" y="670834"/>
                </a:cubicBezTo>
                <a:cubicBezTo>
                  <a:pt x="4401300" y="670010"/>
                  <a:pt x="4409129" y="678663"/>
                  <a:pt x="4412425" y="673718"/>
                </a:cubicBezTo>
                <a:lnTo>
                  <a:pt x="4412425" y="673718"/>
                </a:lnTo>
                <a:close/>
                <a:moveTo>
                  <a:pt x="4423963" y="673718"/>
                </a:moveTo>
                <a:cubicBezTo>
                  <a:pt x="4429732" y="675366"/>
                  <a:pt x="4432204" y="659296"/>
                  <a:pt x="4426847" y="656824"/>
                </a:cubicBezTo>
                <a:cubicBezTo>
                  <a:pt x="4421903" y="654351"/>
                  <a:pt x="4414485" y="667125"/>
                  <a:pt x="4418194" y="670834"/>
                </a:cubicBezTo>
                <a:cubicBezTo>
                  <a:pt x="4419842" y="672482"/>
                  <a:pt x="4421903" y="673306"/>
                  <a:pt x="4423963" y="673718"/>
                </a:cubicBezTo>
                <a:lnTo>
                  <a:pt x="4423963" y="673718"/>
                </a:lnTo>
                <a:close/>
                <a:moveTo>
                  <a:pt x="4372868" y="679487"/>
                </a:moveTo>
                <a:cubicBezTo>
                  <a:pt x="4382757" y="669598"/>
                  <a:pt x="4320948" y="673306"/>
                  <a:pt x="4333310" y="679487"/>
                </a:cubicBezTo>
                <a:cubicBezTo>
                  <a:pt x="4345671" y="685668"/>
                  <a:pt x="4362978" y="689376"/>
                  <a:pt x="4372868" y="679487"/>
                </a:cubicBezTo>
                <a:lnTo>
                  <a:pt x="4372868" y="679487"/>
                </a:lnTo>
                <a:close/>
                <a:moveTo>
                  <a:pt x="4259551" y="685256"/>
                </a:moveTo>
                <a:cubicBezTo>
                  <a:pt x="4265320" y="679487"/>
                  <a:pt x="4229883" y="681547"/>
                  <a:pt x="4236888" y="685256"/>
                </a:cubicBezTo>
                <a:cubicBezTo>
                  <a:pt x="4243893" y="688964"/>
                  <a:pt x="4253782" y="690613"/>
                  <a:pt x="4259551" y="685256"/>
                </a:cubicBezTo>
                <a:lnTo>
                  <a:pt x="4259551" y="685256"/>
                </a:lnTo>
                <a:close/>
                <a:moveTo>
                  <a:pt x="4310646" y="685256"/>
                </a:moveTo>
                <a:cubicBezTo>
                  <a:pt x="4317651" y="681135"/>
                  <a:pt x="4318476" y="662593"/>
                  <a:pt x="4310646" y="662593"/>
                </a:cubicBezTo>
                <a:cubicBezTo>
                  <a:pt x="4305290" y="662593"/>
                  <a:pt x="4304878" y="672894"/>
                  <a:pt x="4299521" y="673718"/>
                </a:cubicBezTo>
                <a:cubicBezTo>
                  <a:pt x="4290867" y="675366"/>
                  <a:pt x="4276858" y="665065"/>
                  <a:pt x="4273973" y="673718"/>
                </a:cubicBezTo>
                <a:cubicBezTo>
                  <a:pt x="4269853" y="686492"/>
                  <a:pt x="4299109" y="691849"/>
                  <a:pt x="4310646" y="685256"/>
                </a:cubicBezTo>
                <a:lnTo>
                  <a:pt x="4310646" y="685256"/>
                </a:lnTo>
                <a:close/>
                <a:moveTo>
                  <a:pt x="1111000" y="691025"/>
                </a:moveTo>
                <a:cubicBezTo>
                  <a:pt x="1113885" y="688140"/>
                  <a:pt x="1099463" y="691025"/>
                  <a:pt x="1099463" y="691025"/>
                </a:cubicBezTo>
                <a:cubicBezTo>
                  <a:pt x="1099463" y="691025"/>
                  <a:pt x="1108116" y="693909"/>
                  <a:pt x="1111000" y="691025"/>
                </a:cubicBezTo>
                <a:lnTo>
                  <a:pt x="1111000" y="691025"/>
                </a:lnTo>
                <a:close/>
                <a:moveTo>
                  <a:pt x="2107774" y="696793"/>
                </a:moveTo>
                <a:cubicBezTo>
                  <a:pt x="2110658" y="693909"/>
                  <a:pt x="2096236" y="696793"/>
                  <a:pt x="2096236" y="696793"/>
                </a:cubicBezTo>
                <a:cubicBezTo>
                  <a:pt x="2096236" y="696793"/>
                  <a:pt x="2104889" y="699678"/>
                  <a:pt x="2107774" y="696793"/>
                </a:cubicBezTo>
                <a:lnTo>
                  <a:pt x="2107774" y="696793"/>
                </a:lnTo>
                <a:close/>
                <a:moveTo>
                  <a:pt x="2753472" y="696793"/>
                </a:moveTo>
                <a:cubicBezTo>
                  <a:pt x="2756768" y="691849"/>
                  <a:pt x="2736577" y="688140"/>
                  <a:pt x="2736577" y="693909"/>
                </a:cubicBezTo>
                <a:cubicBezTo>
                  <a:pt x="2736577" y="699678"/>
                  <a:pt x="2750175" y="701738"/>
                  <a:pt x="2753472" y="696793"/>
                </a:cubicBezTo>
                <a:lnTo>
                  <a:pt x="2753472" y="696793"/>
                </a:lnTo>
                <a:close/>
                <a:moveTo>
                  <a:pt x="3172536" y="696793"/>
                </a:moveTo>
                <a:cubicBezTo>
                  <a:pt x="3177481" y="694321"/>
                  <a:pt x="3156054" y="686492"/>
                  <a:pt x="3158527" y="691025"/>
                </a:cubicBezTo>
                <a:cubicBezTo>
                  <a:pt x="3160999" y="695969"/>
                  <a:pt x="3168004" y="699266"/>
                  <a:pt x="3172536" y="696793"/>
                </a:cubicBezTo>
                <a:lnTo>
                  <a:pt x="3172536" y="696793"/>
                </a:lnTo>
                <a:close/>
                <a:moveTo>
                  <a:pt x="3280084" y="696793"/>
                </a:moveTo>
                <a:cubicBezTo>
                  <a:pt x="3293270" y="683608"/>
                  <a:pt x="3209622" y="688552"/>
                  <a:pt x="3226517" y="696793"/>
                </a:cubicBezTo>
                <a:cubicBezTo>
                  <a:pt x="3242587" y="704623"/>
                  <a:pt x="3261542" y="704623"/>
                  <a:pt x="3277612" y="696793"/>
                </a:cubicBezTo>
                <a:cubicBezTo>
                  <a:pt x="3278436" y="696381"/>
                  <a:pt x="3279672" y="697618"/>
                  <a:pt x="3280496" y="696793"/>
                </a:cubicBezTo>
                <a:lnTo>
                  <a:pt x="3280496" y="696793"/>
                </a:lnTo>
                <a:close/>
                <a:moveTo>
                  <a:pt x="4055993" y="696793"/>
                </a:moveTo>
                <a:cubicBezTo>
                  <a:pt x="4063410" y="689376"/>
                  <a:pt x="4037862" y="688140"/>
                  <a:pt x="4027561" y="685256"/>
                </a:cubicBezTo>
                <a:cubicBezTo>
                  <a:pt x="4013963" y="681959"/>
                  <a:pt x="3980174" y="681959"/>
                  <a:pt x="3988003" y="693909"/>
                </a:cubicBezTo>
                <a:cubicBezTo>
                  <a:pt x="3992948" y="701326"/>
                  <a:pt x="4004486" y="695145"/>
                  <a:pt x="4013551" y="696793"/>
                </a:cubicBezTo>
                <a:cubicBezTo>
                  <a:pt x="4028385" y="699266"/>
                  <a:pt x="4045692" y="707507"/>
                  <a:pt x="4055993" y="696793"/>
                </a:cubicBezTo>
                <a:lnTo>
                  <a:pt x="4055993" y="696793"/>
                </a:lnTo>
                <a:close/>
                <a:moveTo>
                  <a:pt x="4107089" y="696793"/>
                </a:moveTo>
                <a:cubicBezTo>
                  <a:pt x="4112446" y="694733"/>
                  <a:pt x="4112857" y="686492"/>
                  <a:pt x="4118214" y="685256"/>
                </a:cubicBezTo>
                <a:cubicBezTo>
                  <a:pt x="4146646" y="680311"/>
                  <a:pt x="4218345" y="707507"/>
                  <a:pt x="4200214" y="685256"/>
                </a:cubicBezTo>
                <a:cubicBezTo>
                  <a:pt x="4195682" y="679487"/>
                  <a:pt x="4187440" y="680311"/>
                  <a:pt x="4180435" y="679487"/>
                </a:cubicBezTo>
                <a:cubicBezTo>
                  <a:pt x="4173430" y="678663"/>
                  <a:pt x="4167661" y="679899"/>
                  <a:pt x="4160657" y="679487"/>
                </a:cubicBezTo>
                <a:cubicBezTo>
                  <a:pt x="4137581" y="677839"/>
                  <a:pt x="4086898" y="672070"/>
                  <a:pt x="4095551" y="693497"/>
                </a:cubicBezTo>
                <a:cubicBezTo>
                  <a:pt x="4097199" y="697206"/>
                  <a:pt x="4102968" y="697618"/>
                  <a:pt x="4107089" y="696381"/>
                </a:cubicBezTo>
                <a:lnTo>
                  <a:pt x="4107089" y="696381"/>
                </a:lnTo>
                <a:close/>
                <a:moveTo>
                  <a:pt x="1603824" y="702562"/>
                </a:moveTo>
                <a:cubicBezTo>
                  <a:pt x="1613714" y="692673"/>
                  <a:pt x="1551905" y="696381"/>
                  <a:pt x="1564266" y="702562"/>
                </a:cubicBezTo>
                <a:cubicBezTo>
                  <a:pt x="1576628" y="708743"/>
                  <a:pt x="1593935" y="712452"/>
                  <a:pt x="1603824" y="702562"/>
                </a:cubicBezTo>
                <a:lnTo>
                  <a:pt x="1603824" y="702562"/>
                </a:lnTo>
                <a:close/>
                <a:moveTo>
                  <a:pt x="1728266" y="702562"/>
                </a:moveTo>
                <a:cubicBezTo>
                  <a:pt x="1735271" y="695557"/>
                  <a:pt x="1691181" y="698030"/>
                  <a:pt x="1699834" y="702562"/>
                </a:cubicBezTo>
                <a:cubicBezTo>
                  <a:pt x="1708487" y="707095"/>
                  <a:pt x="1721261" y="709567"/>
                  <a:pt x="1728266" y="702562"/>
                </a:cubicBezTo>
                <a:lnTo>
                  <a:pt x="1728266" y="702562"/>
                </a:lnTo>
                <a:close/>
                <a:moveTo>
                  <a:pt x="2017120" y="702562"/>
                </a:moveTo>
                <a:cubicBezTo>
                  <a:pt x="2020829" y="698854"/>
                  <a:pt x="2005995" y="692673"/>
                  <a:pt x="2003110" y="696793"/>
                </a:cubicBezTo>
                <a:cubicBezTo>
                  <a:pt x="2000226" y="701326"/>
                  <a:pt x="2013412" y="706271"/>
                  <a:pt x="2017120" y="702562"/>
                </a:cubicBezTo>
                <a:lnTo>
                  <a:pt x="2017120" y="702562"/>
                </a:lnTo>
                <a:close/>
                <a:moveTo>
                  <a:pt x="2396628" y="702562"/>
                </a:moveTo>
                <a:cubicBezTo>
                  <a:pt x="2403221" y="692673"/>
                  <a:pt x="2354185" y="694321"/>
                  <a:pt x="2362839" y="702562"/>
                </a:cubicBezTo>
                <a:cubicBezTo>
                  <a:pt x="2370668" y="710391"/>
                  <a:pt x="2385090" y="709155"/>
                  <a:pt x="2394155" y="702562"/>
                </a:cubicBezTo>
                <a:cubicBezTo>
                  <a:pt x="2394979" y="702150"/>
                  <a:pt x="2396216" y="703386"/>
                  <a:pt x="2397040" y="702562"/>
                </a:cubicBezTo>
                <a:lnTo>
                  <a:pt x="2397040" y="702562"/>
                </a:lnTo>
                <a:close/>
                <a:moveTo>
                  <a:pt x="3449853" y="702562"/>
                </a:moveTo>
                <a:cubicBezTo>
                  <a:pt x="3453974" y="698442"/>
                  <a:pt x="3428014" y="699266"/>
                  <a:pt x="3432958" y="702562"/>
                </a:cubicBezTo>
                <a:cubicBezTo>
                  <a:pt x="3437903" y="705859"/>
                  <a:pt x="3445732" y="706683"/>
                  <a:pt x="3449853" y="702562"/>
                </a:cubicBezTo>
                <a:lnTo>
                  <a:pt x="3449853" y="702562"/>
                </a:lnTo>
                <a:close/>
                <a:moveTo>
                  <a:pt x="1348759" y="708331"/>
                </a:moveTo>
                <a:cubicBezTo>
                  <a:pt x="1353292" y="703799"/>
                  <a:pt x="1331864" y="696381"/>
                  <a:pt x="1331864" y="702562"/>
                </a:cubicBezTo>
                <a:cubicBezTo>
                  <a:pt x="1331864" y="708743"/>
                  <a:pt x="1344226" y="712864"/>
                  <a:pt x="1348759" y="708331"/>
                </a:cubicBezTo>
                <a:lnTo>
                  <a:pt x="1348759" y="708331"/>
                </a:lnTo>
                <a:close/>
                <a:moveTo>
                  <a:pt x="2776135" y="708331"/>
                </a:moveTo>
                <a:cubicBezTo>
                  <a:pt x="2789321" y="695145"/>
                  <a:pt x="2704436" y="702562"/>
                  <a:pt x="2722567" y="708331"/>
                </a:cubicBezTo>
                <a:cubicBezTo>
                  <a:pt x="2739462" y="714100"/>
                  <a:pt x="2757592" y="716160"/>
                  <a:pt x="2773662" y="708331"/>
                </a:cubicBezTo>
                <a:cubicBezTo>
                  <a:pt x="2774487" y="707919"/>
                  <a:pt x="2775723" y="709155"/>
                  <a:pt x="2776547" y="708331"/>
                </a:cubicBezTo>
                <a:lnTo>
                  <a:pt x="2776547" y="708331"/>
                </a:lnTo>
                <a:close/>
                <a:moveTo>
                  <a:pt x="2968567" y="708331"/>
                </a:moveTo>
                <a:cubicBezTo>
                  <a:pt x="2972275" y="704623"/>
                  <a:pt x="2962386" y="701326"/>
                  <a:pt x="2959914" y="696793"/>
                </a:cubicBezTo>
                <a:cubicBezTo>
                  <a:pt x="2958265" y="693085"/>
                  <a:pt x="2965683" y="688140"/>
                  <a:pt x="2962798" y="685256"/>
                </a:cubicBezTo>
                <a:cubicBezTo>
                  <a:pt x="2951260" y="673718"/>
                  <a:pt x="2933542" y="690613"/>
                  <a:pt x="2917472" y="693909"/>
                </a:cubicBezTo>
                <a:cubicBezTo>
                  <a:pt x="2912939" y="694733"/>
                  <a:pt x="2910466" y="699678"/>
                  <a:pt x="2906346" y="699678"/>
                </a:cubicBezTo>
                <a:cubicBezTo>
                  <a:pt x="2888627" y="699678"/>
                  <a:pt x="2874617" y="679899"/>
                  <a:pt x="2858135" y="685668"/>
                </a:cubicBezTo>
                <a:cubicBezTo>
                  <a:pt x="2844537" y="690201"/>
                  <a:pt x="2833823" y="695557"/>
                  <a:pt x="2821462" y="702562"/>
                </a:cubicBezTo>
                <a:cubicBezTo>
                  <a:pt x="2816105" y="705859"/>
                  <a:pt x="2798798" y="705447"/>
                  <a:pt x="2804567" y="708331"/>
                </a:cubicBezTo>
                <a:cubicBezTo>
                  <a:pt x="2829291" y="720693"/>
                  <a:pt x="2856074" y="708331"/>
                  <a:pt x="2884094" y="708331"/>
                </a:cubicBezTo>
                <a:cubicBezTo>
                  <a:pt x="2912115" y="708331"/>
                  <a:pt x="2938486" y="720693"/>
                  <a:pt x="2963210" y="708331"/>
                </a:cubicBezTo>
                <a:cubicBezTo>
                  <a:pt x="2964858" y="707507"/>
                  <a:pt x="2967331" y="709567"/>
                  <a:pt x="2968979" y="708331"/>
                </a:cubicBezTo>
                <a:lnTo>
                  <a:pt x="2968979" y="708331"/>
                </a:lnTo>
                <a:close/>
                <a:moveTo>
                  <a:pt x="3546275" y="708331"/>
                </a:moveTo>
                <a:cubicBezTo>
                  <a:pt x="3551220" y="700502"/>
                  <a:pt x="3516607" y="694321"/>
                  <a:pt x="3520727" y="702562"/>
                </a:cubicBezTo>
                <a:cubicBezTo>
                  <a:pt x="3524848" y="710804"/>
                  <a:pt x="3541330" y="715748"/>
                  <a:pt x="3546275" y="708331"/>
                </a:cubicBezTo>
                <a:lnTo>
                  <a:pt x="3546275" y="708331"/>
                </a:lnTo>
                <a:close/>
                <a:moveTo>
                  <a:pt x="3778265" y="708331"/>
                </a:moveTo>
                <a:cubicBezTo>
                  <a:pt x="3784034" y="706271"/>
                  <a:pt x="3786918" y="691437"/>
                  <a:pt x="3781149" y="691437"/>
                </a:cubicBezTo>
                <a:cubicBezTo>
                  <a:pt x="3774144" y="691437"/>
                  <a:pt x="3762606" y="708331"/>
                  <a:pt x="3769612" y="708331"/>
                </a:cubicBezTo>
                <a:cubicBezTo>
                  <a:pt x="3772496" y="708331"/>
                  <a:pt x="3775380" y="709567"/>
                  <a:pt x="3778265" y="708331"/>
                </a:cubicBezTo>
                <a:lnTo>
                  <a:pt x="3778265" y="708331"/>
                </a:lnTo>
                <a:close/>
                <a:moveTo>
                  <a:pt x="3863149" y="708331"/>
                </a:moveTo>
                <a:cubicBezTo>
                  <a:pt x="3869742" y="707507"/>
                  <a:pt x="3873451" y="700502"/>
                  <a:pt x="3880044" y="699678"/>
                </a:cubicBezTo>
                <a:cubicBezTo>
                  <a:pt x="3901883" y="697618"/>
                  <a:pt x="3942265" y="718633"/>
                  <a:pt x="3942265" y="696793"/>
                </a:cubicBezTo>
                <a:cubicBezTo>
                  <a:pt x="3942265" y="690613"/>
                  <a:pt x="3933611" y="682783"/>
                  <a:pt x="3927843" y="685256"/>
                </a:cubicBezTo>
                <a:cubicBezTo>
                  <a:pt x="3923722" y="687316"/>
                  <a:pt x="3926194" y="694733"/>
                  <a:pt x="3922074" y="696793"/>
                </a:cubicBezTo>
                <a:cubicBezTo>
                  <a:pt x="3887461" y="714100"/>
                  <a:pt x="3842546" y="667949"/>
                  <a:pt x="3811642" y="691025"/>
                </a:cubicBezTo>
                <a:cubicBezTo>
                  <a:pt x="3808345" y="693497"/>
                  <a:pt x="3811642" y="698442"/>
                  <a:pt x="3811642" y="702150"/>
                </a:cubicBezTo>
                <a:cubicBezTo>
                  <a:pt x="3811642" y="705035"/>
                  <a:pt x="3803401" y="706683"/>
                  <a:pt x="3805873" y="707919"/>
                </a:cubicBezTo>
                <a:cubicBezTo>
                  <a:pt x="3823591" y="716984"/>
                  <a:pt x="3842546" y="709979"/>
                  <a:pt x="3862325" y="707919"/>
                </a:cubicBezTo>
                <a:lnTo>
                  <a:pt x="3862325" y="707919"/>
                </a:lnTo>
                <a:close/>
                <a:moveTo>
                  <a:pt x="2079341" y="714100"/>
                </a:moveTo>
                <a:cubicBezTo>
                  <a:pt x="2082638" y="709567"/>
                  <a:pt x="2071924" y="698854"/>
                  <a:pt x="2068216" y="702562"/>
                </a:cubicBezTo>
                <a:cubicBezTo>
                  <a:pt x="2064095" y="706683"/>
                  <a:pt x="2076457" y="718633"/>
                  <a:pt x="2079341" y="714100"/>
                </a:cubicBezTo>
                <a:lnTo>
                  <a:pt x="2079341" y="714100"/>
                </a:lnTo>
                <a:close/>
                <a:moveTo>
                  <a:pt x="2181120" y="714100"/>
                </a:moveTo>
                <a:cubicBezTo>
                  <a:pt x="2183181" y="710804"/>
                  <a:pt x="2180708" y="705035"/>
                  <a:pt x="2184005" y="702562"/>
                </a:cubicBezTo>
                <a:cubicBezTo>
                  <a:pt x="2190598" y="698030"/>
                  <a:pt x="2210376" y="695969"/>
                  <a:pt x="2203784" y="691437"/>
                </a:cubicBezTo>
                <a:cubicBezTo>
                  <a:pt x="2186477" y="678251"/>
                  <a:pt x="2163402" y="690201"/>
                  <a:pt x="2141563" y="691437"/>
                </a:cubicBezTo>
                <a:cubicBezTo>
                  <a:pt x="2130025" y="691849"/>
                  <a:pt x="2108186" y="698030"/>
                  <a:pt x="2113130" y="708331"/>
                </a:cubicBezTo>
                <a:cubicBezTo>
                  <a:pt x="2122608" y="726874"/>
                  <a:pt x="2152276" y="719045"/>
                  <a:pt x="2172879" y="714100"/>
                </a:cubicBezTo>
                <a:cubicBezTo>
                  <a:pt x="2175763" y="713276"/>
                  <a:pt x="2179884" y="716572"/>
                  <a:pt x="2181532" y="714100"/>
                </a:cubicBezTo>
                <a:lnTo>
                  <a:pt x="2181532" y="714100"/>
                </a:lnTo>
                <a:close/>
                <a:moveTo>
                  <a:pt x="2260236" y="714100"/>
                </a:moveTo>
                <a:cubicBezTo>
                  <a:pt x="2270125" y="704211"/>
                  <a:pt x="2208316" y="707919"/>
                  <a:pt x="2220678" y="714100"/>
                </a:cubicBezTo>
                <a:cubicBezTo>
                  <a:pt x="2233040" y="720281"/>
                  <a:pt x="2250346" y="723989"/>
                  <a:pt x="2260236" y="714100"/>
                </a:cubicBezTo>
                <a:lnTo>
                  <a:pt x="2260236" y="714100"/>
                </a:lnTo>
                <a:close/>
                <a:moveTo>
                  <a:pt x="2362015" y="714100"/>
                </a:moveTo>
                <a:cubicBezTo>
                  <a:pt x="2364899" y="711216"/>
                  <a:pt x="2350477" y="714100"/>
                  <a:pt x="2350477" y="714100"/>
                </a:cubicBezTo>
                <a:cubicBezTo>
                  <a:pt x="2350477" y="714100"/>
                  <a:pt x="2359130" y="716984"/>
                  <a:pt x="2362015" y="714100"/>
                </a:cubicBezTo>
                <a:lnTo>
                  <a:pt x="2362015" y="714100"/>
                </a:lnTo>
                <a:close/>
                <a:moveTo>
                  <a:pt x="2520658" y="714100"/>
                </a:moveTo>
                <a:cubicBezTo>
                  <a:pt x="2522718" y="710804"/>
                  <a:pt x="2517773" y="705447"/>
                  <a:pt x="2520658" y="702562"/>
                </a:cubicBezTo>
                <a:cubicBezTo>
                  <a:pt x="2526014" y="698030"/>
                  <a:pt x="2542909" y="696381"/>
                  <a:pt x="2537552" y="691437"/>
                </a:cubicBezTo>
                <a:cubicBezTo>
                  <a:pt x="2527663" y="681547"/>
                  <a:pt x="2512004" y="691437"/>
                  <a:pt x="2497994" y="691437"/>
                </a:cubicBezTo>
                <a:cubicBezTo>
                  <a:pt x="2472035" y="691437"/>
                  <a:pt x="2448959" y="691437"/>
                  <a:pt x="2424236" y="699678"/>
                </a:cubicBezTo>
                <a:cubicBezTo>
                  <a:pt x="2421351" y="700502"/>
                  <a:pt x="2426708" y="706683"/>
                  <a:pt x="2424236" y="708331"/>
                </a:cubicBezTo>
                <a:cubicBezTo>
                  <a:pt x="2415582" y="713688"/>
                  <a:pt x="2386738" y="709567"/>
                  <a:pt x="2395803" y="714100"/>
                </a:cubicBezTo>
                <a:cubicBezTo>
                  <a:pt x="2425060" y="728934"/>
                  <a:pt x="2456376" y="714100"/>
                  <a:pt x="2489341" y="714100"/>
                </a:cubicBezTo>
                <a:cubicBezTo>
                  <a:pt x="2500467" y="714100"/>
                  <a:pt x="2514477" y="723165"/>
                  <a:pt x="2520658" y="714100"/>
                </a:cubicBezTo>
                <a:lnTo>
                  <a:pt x="2520658" y="714100"/>
                </a:lnTo>
                <a:close/>
                <a:moveTo>
                  <a:pt x="2549090" y="714100"/>
                </a:moveTo>
                <a:cubicBezTo>
                  <a:pt x="2553210" y="709979"/>
                  <a:pt x="2527251" y="710804"/>
                  <a:pt x="2532195" y="714100"/>
                </a:cubicBezTo>
                <a:cubicBezTo>
                  <a:pt x="2537140" y="717396"/>
                  <a:pt x="2544969" y="718221"/>
                  <a:pt x="2549090" y="714100"/>
                </a:cubicBezTo>
                <a:lnTo>
                  <a:pt x="2549090" y="714100"/>
                </a:lnTo>
                <a:close/>
                <a:moveTo>
                  <a:pt x="2628205" y="714100"/>
                </a:moveTo>
                <a:cubicBezTo>
                  <a:pt x="2633974" y="708331"/>
                  <a:pt x="2618728" y="701326"/>
                  <a:pt x="2611311" y="697206"/>
                </a:cubicBezTo>
                <a:cubicBezTo>
                  <a:pt x="2596889" y="688964"/>
                  <a:pt x="2561864" y="692673"/>
                  <a:pt x="2565984" y="708743"/>
                </a:cubicBezTo>
                <a:cubicBezTo>
                  <a:pt x="2570517" y="727286"/>
                  <a:pt x="2601833" y="721105"/>
                  <a:pt x="2619552" y="714512"/>
                </a:cubicBezTo>
                <a:cubicBezTo>
                  <a:pt x="2622436" y="713276"/>
                  <a:pt x="2626145" y="716572"/>
                  <a:pt x="2628205" y="714512"/>
                </a:cubicBezTo>
                <a:lnTo>
                  <a:pt x="2628205" y="714512"/>
                </a:lnTo>
                <a:close/>
                <a:moveTo>
                  <a:pt x="2667763" y="714100"/>
                </a:moveTo>
                <a:cubicBezTo>
                  <a:pt x="2675592" y="706271"/>
                  <a:pt x="2631914" y="704211"/>
                  <a:pt x="2636447" y="714100"/>
                </a:cubicBezTo>
                <a:cubicBezTo>
                  <a:pt x="2641391" y="723989"/>
                  <a:pt x="2659934" y="721929"/>
                  <a:pt x="2667763" y="714100"/>
                </a:cubicBezTo>
                <a:lnTo>
                  <a:pt x="2667763" y="714100"/>
                </a:lnTo>
                <a:close/>
                <a:moveTo>
                  <a:pt x="3239702" y="714100"/>
                </a:moveTo>
                <a:cubicBezTo>
                  <a:pt x="3245059" y="712452"/>
                  <a:pt x="3232285" y="698854"/>
                  <a:pt x="3228165" y="702562"/>
                </a:cubicBezTo>
                <a:cubicBezTo>
                  <a:pt x="3224044" y="706683"/>
                  <a:pt x="3233934" y="715748"/>
                  <a:pt x="3239702" y="714100"/>
                </a:cubicBezTo>
                <a:lnTo>
                  <a:pt x="3239702" y="714100"/>
                </a:lnTo>
                <a:close/>
                <a:moveTo>
                  <a:pt x="3737883" y="714100"/>
                </a:moveTo>
                <a:cubicBezTo>
                  <a:pt x="3753953" y="698030"/>
                  <a:pt x="3650938" y="706683"/>
                  <a:pt x="3672777" y="714100"/>
                </a:cubicBezTo>
                <a:cubicBezTo>
                  <a:pt x="3693380" y="721105"/>
                  <a:pt x="3715632" y="723989"/>
                  <a:pt x="3734998" y="714100"/>
                </a:cubicBezTo>
                <a:cubicBezTo>
                  <a:pt x="3735823" y="714100"/>
                  <a:pt x="3737059" y="714924"/>
                  <a:pt x="3737883" y="714100"/>
                </a:cubicBezTo>
                <a:lnTo>
                  <a:pt x="3737883" y="714100"/>
                </a:lnTo>
                <a:close/>
                <a:moveTo>
                  <a:pt x="4434264" y="714100"/>
                </a:moveTo>
                <a:cubicBezTo>
                  <a:pt x="4439621" y="712452"/>
                  <a:pt x="4450747" y="705447"/>
                  <a:pt x="4445802" y="702562"/>
                </a:cubicBezTo>
                <a:cubicBezTo>
                  <a:pt x="4421903" y="690613"/>
                  <a:pt x="4388526" y="689376"/>
                  <a:pt x="4369159" y="708331"/>
                </a:cubicBezTo>
                <a:cubicBezTo>
                  <a:pt x="4367511" y="709979"/>
                  <a:pt x="4364626" y="712452"/>
                  <a:pt x="4366274" y="714100"/>
                </a:cubicBezTo>
                <a:cubicBezTo>
                  <a:pt x="4382757" y="726462"/>
                  <a:pt x="4405008" y="716984"/>
                  <a:pt x="4425611" y="714100"/>
                </a:cubicBezTo>
                <a:cubicBezTo>
                  <a:pt x="4428496" y="714100"/>
                  <a:pt x="4431380" y="714924"/>
                  <a:pt x="4434264" y="714100"/>
                </a:cubicBezTo>
                <a:lnTo>
                  <a:pt x="4434264" y="714100"/>
                </a:lnTo>
                <a:close/>
                <a:moveTo>
                  <a:pt x="1738568" y="719869"/>
                </a:moveTo>
                <a:cubicBezTo>
                  <a:pt x="1741864" y="714924"/>
                  <a:pt x="1718789" y="711628"/>
                  <a:pt x="1721673" y="716984"/>
                </a:cubicBezTo>
                <a:cubicBezTo>
                  <a:pt x="1724146" y="722341"/>
                  <a:pt x="1735271" y="724814"/>
                  <a:pt x="1738568" y="719869"/>
                </a:cubicBezTo>
                <a:lnTo>
                  <a:pt x="1738568" y="719869"/>
                </a:lnTo>
                <a:close/>
                <a:moveTo>
                  <a:pt x="3477049" y="719869"/>
                </a:moveTo>
                <a:cubicBezTo>
                  <a:pt x="3481170" y="715748"/>
                  <a:pt x="3455210" y="716572"/>
                  <a:pt x="3460155" y="719869"/>
                </a:cubicBezTo>
                <a:cubicBezTo>
                  <a:pt x="3465099" y="723165"/>
                  <a:pt x="3472928" y="723989"/>
                  <a:pt x="3477049" y="719869"/>
                </a:cubicBezTo>
                <a:lnTo>
                  <a:pt x="3477049" y="719869"/>
                </a:lnTo>
                <a:close/>
                <a:moveTo>
                  <a:pt x="3510838" y="719869"/>
                </a:moveTo>
                <a:cubicBezTo>
                  <a:pt x="3514959" y="715748"/>
                  <a:pt x="3488999" y="716572"/>
                  <a:pt x="3493943" y="719869"/>
                </a:cubicBezTo>
                <a:cubicBezTo>
                  <a:pt x="3498888" y="723165"/>
                  <a:pt x="3506717" y="723989"/>
                  <a:pt x="3510838" y="719869"/>
                </a:cubicBezTo>
                <a:lnTo>
                  <a:pt x="3510838" y="719869"/>
                </a:lnTo>
                <a:close/>
                <a:moveTo>
                  <a:pt x="3567290" y="719869"/>
                </a:moveTo>
                <a:cubicBezTo>
                  <a:pt x="3575531" y="711628"/>
                  <a:pt x="3522787" y="714512"/>
                  <a:pt x="3533501" y="719869"/>
                </a:cubicBezTo>
                <a:cubicBezTo>
                  <a:pt x="3544215" y="725226"/>
                  <a:pt x="3559049" y="728522"/>
                  <a:pt x="3567290" y="719869"/>
                </a:cubicBezTo>
                <a:lnTo>
                  <a:pt x="3567290" y="719869"/>
                </a:lnTo>
                <a:close/>
                <a:moveTo>
                  <a:pt x="3629511" y="719869"/>
                </a:moveTo>
                <a:cubicBezTo>
                  <a:pt x="3633632" y="715748"/>
                  <a:pt x="3607672" y="716572"/>
                  <a:pt x="3612617" y="719869"/>
                </a:cubicBezTo>
                <a:cubicBezTo>
                  <a:pt x="3617561" y="723165"/>
                  <a:pt x="3625391" y="723989"/>
                  <a:pt x="3629511" y="719869"/>
                </a:cubicBezTo>
                <a:lnTo>
                  <a:pt x="3629511" y="719869"/>
                </a:lnTo>
                <a:close/>
                <a:moveTo>
                  <a:pt x="4320536" y="736763"/>
                </a:moveTo>
                <a:cubicBezTo>
                  <a:pt x="4324656" y="732643"/>
                  <a:pt x="4298697" y="733467"/>
                  <a:pt x="4303642" y="736763"/>
                </a:cubicBezTo>
                <a:cubicBezTo>
                  <a:pt x="4308586" y="740060"/>
                  <a:pt x="4316415" y="740884"/>
                  <a:pt x="4320536" y="736763"/>
                </a:cubicBezTo>
                <a:lnTo>
                  <a:pt x="4320536" y="736763"/>
                </a:lnTo>
                <a:close/>
                <a:moveTo>
                  <a:pt x="4258315" y="742532"/>
                </a:moveTo>
                <a:cubicBezTo>
                  <a:pt x="4265320" y="735527"/>
                  <a:pt x="4221230" y="737999"/>
                  <a:pt x="4229883" y="742532"/>
                </a:cubicBezTo>
                <a:cubicBezTo>
                  <a:pt x="4238536" y="747065"/>
                  <a:pt x="4251310" y="749537"/>
                  <a:pt x="4258315" y="742532"/>
                </a:cubicBezTo>
                <a:lnTo>
                  <a:pt x="4258315" y="742532"/>
                </a:lnTo>
                <a:close/>
                <a:moveTo>
                  <a:pt x="4286747" y="742532"/>
                </a:moveTo>
                <a:cubicBezTo>
                  <a:pt x="4289631" y="739648"/>
                  <a:pt x="4275209" y="742532"/>
                  <a:pt x="4275209" y="742532"/>
                </a:cubicBezTo>
                <a:cubicBezTo>
                  <a:pt x="4275209" y="742532"/>
                  <a:pt x="4283862" y="745417"/>
                  <a:pt x="4286747" y="742532"/>
                </a:cubicBezTo>
                <a:lnTo>
                  <a:pt x="4286747" y="742532"/>
                </a:lnTo>
                <a:close/>
                <a:moveTo>
                  <a:pt x="4201863" y="748301"/>
                </a:moveTo>
                <a:cubicBezTo>
                  <a:pt x="4208868" y="741296"/>
                  <a:pt x="4164777" y="743768"/>
                  <a:pt x="4173430" y="748301"/>
                </a:cubicBezTo>
                <a:cubicBezTo>
                  <a:pt x="4182496" y="752834"/>
                  <a:pt x="4194858" y="755306"/>
                  <a:pt x="4201863" y="748301"/>
                </a:cubicBezTo>
                <a:lnTo>
                  <a:pt x="4201863" y="748301"/>
                </a:lnTo>
                <a:close/>
                <a:moveTo>
                  <a:pt x="4026325" y="754070"/>
                </a:moveTo>
                <a:cubicBezTo>
                  <a:pt x="4041159" y="739236"/>
                  <a:pt x="3947209" y="747477"/>
                  <a:pt x="3966988" y="754070"/>
                </a:cubicBezTo>
                <a:cubicBezTo>
                  <a:pt x="3985943" y="760251"/>
                  <a:pt x="4005722" y="763135"/>
                  <a:pt x="4023440" y="754070"/>
                </a:cubicBezTo>
                <a:cubicBezTo>
                  <a:pt x="4024265" y="754070"/>
                  <a:pt x="4025501" y="754894"/>
                  <a:pt x="4026325" y="754070"/>
                </a:cubicBezTo>
                <a:lnTo>
                  <a:pt x="4026325" y="754070"/>
                </a:lnTo>
                <a:close/>
                <a:moveTo>
                  <a:pt x="4054757" y="754070"/>
                </a:moveTo>
                <a:cubicBezTo>
                  <a:pt x="4057642" y="751185"/>
                  <a:pt x="4043219" y="754070"/>
                  <a:pt x="4043219" y="754070"/>
                </a:cubicBezTo>
                <a:cubicBezTo>
                  <a:pt x="4043219" y="754070"/>
                  <a:pt x="4051873" y="756954"/>
                  <a:pt x="4054757" y="754070"/>
                </a:cubicBezTo>
                <a:lnTo>
                  <a:pt x="4054757" y="754070"/>
                </a:lnTo>
                <a:close/>
                <a:moveTo>
                  <a:pt x="3528144" y="759839"/>
                </a:moveTo>
                <a:cubicBezTo>
                  <a:pt x="3535149" y="758190"/>
                  <a:pt x="3539270" y="752010"/>
                  <a:pt x="3545039" y="748301"/>
                </a:cubicBezTo>
                <a:cubicBezTo>
                  <a:pt x="3548747" y="746241"/>
                  <a:pt x="3560285" y="744592"/>
                  <a:pt x="3556165" y="742532"/>
                </a:cubicBezTo>
                <a:cubicBezTo>
                  <a:pt x="3544627" y="736763"/>
                  <a:pt x="3532265" y="742532"/>
                  <a:pt x="3519491" y="742532"/>
                </a:cubicBezTo>
                <a:cubicBezTo>
                  <a:pt x="3484878" y="742532"/>
                  <a:pt x="3454798" y="739236"/>
                  <a:pt x="3420185" y="742532"/>
                </a:cubicBezTo>
                <a:cubicBezTo>
                  <a:pt x="3402466" y="744180"/>
                  <a:pt x="3386396" y="744180"/>
                  <a:pt x="3369089" y="739648"/>
                </a:cubicBezTo>
                <a:cubicBezTo>
                  <a:pt x="3366205" y="738824"/>
                  <a:pt x="3371974" y="747065"/>
                  <a:pt x="3369089" y="748301"/>
                </a:cubicBezTo>
                <a:cubicBezTo>
                  <a:pt x="3360024" y="752010"/>
                  <a:pt x="3353019" y="739236"/>
                  <a:pt x="3343541" y="737175"/>
                </a:cubicBezTo>
                <a:cubicBezTo>
                  <a:pt x="3307692" y="728110"/>
                  <a:pt x="3275551" y="731407"/>
                  <a:pt x="3238878" y="731407"/>
                </a:cubicBezTo>
                <a:cubicBezTo>
                  <a:pt x="3228577" y="731407"/>
                  <a:pt x="3207974" y="729758"/>
                  <a:pt x="3210446" y="740060"/>
                </a:cubicBezTo>
                <a:cubicBezTo>
                  <a:pt x="3213331" y="752010"/>
                  <a:pt x="3221572" y="757778"/>
                  <a:pt x="3232697" y="759839"/>
                </a:cubicBezTo>
                <a:cubicBezTo>
                  <a:pt x="3203029" y="759839"/>
                  <a:pt x="3175421" y="761075"/>
                  <a:pt x="3193552" y="765608"/>
                </a:cubicBezTo>
                <a:cubicBezTo>
                  <a:pt x="3236818" y="776321"/>
                  <a:pt x="3276376" y="768904"/>
                  <a:pt x="3320878" y="771376"/>
                </a:cubicBezTo>
                <a:cubicBezTo>
                  <a:pt x="3329943" y="771376"/>
                  <a:pt x="3339833" y="777557"/>
                  <a:pt x="3346426" y="771376"/>
                </a:cubicBezTo>
                <a:cubicBezTo>
                  <a:pt x="3364144" y="753658"/>
                  <a:pt x="3300687" y="759839"/>
                  <a:pt x="3275551" y="759839"/>
                </a:cubicBezTo>
                <a:lnTo>
                  <a:pt x="3263602" y="759839"/>
                </a:lnTo>
                <a:cubicBezTo>
                  <a:pt x="3282969" y="757778"/>
                  <a:pt x="3303984" y="753246"/>
                  <a:pt x="3320878" y="754070"/>
                </a:cubicBezTo>
                <a:cubicBezTo>
                  <a:pt x="3384335" y="756954"/>
                  <a:pt x="3438727" y="762723"/>
                  <a:pt x="3502184" y="759839"/>
                </a:cubicBezTo>
                <a:cubicBezTo>
                  <a:pt x="3510838" y="759427"/>
                  <a:pt x="3519079" y="761487"/>
                  <a:pt x="3527732" y="759839"/>
                </a:cubicBezTo>
                <a:lnTo>
                  <a:pt x="3527732" y="759839"/>
                </a:lnTo>
                <a:close/>
                <a:moveTo>
                  <a:pt x="3613029" y="759839"/>
                </a:moveTo>
                <a:cubicBezTo>
                  <a:pt x="3781973" y="742944"/>
                  <a:pt x="3927430" y="739236"/>
                  <a:pt x="4097199" y="731407"/>
                </a:cubicBezTo>
                <a:cubicBezTo>
                  <a:pt x="4150767" y="728934"/>
                  <a:pt x="4197742" y="736351"/>
                  <a:pt x="4250074" y="725638"/>
                </a:cubicBezTo>
                <a:cubicBezTo>
                  <a:pt x="4259963" y="723577"/>
                  <a:pt x="4280978" y="714100"/>
                  <a:pt x="4272737" y="708743"/>
                </a:cubicBezTo>
                <a:cubicBezTo>
                  <a:pt x="4260787" y="700502"/>
                  <a:pt x="4247189" y="716984"/>
                  <a:pt x="4233179" y="719869"/>
                </a:cubicBezTo>
                <a:cubicBezTo>
                  <a:pt x="4154476" y="735527"/>
                  <a:pt x="4084013" y="715748"/>
                  <a:pt x="4003662" y="719869"/>
                </a:cubicBezTo>
                <a:cubicBezTo>
                  <a:pt x="3974817" y="721517"/>
                  <a:pt x="3950506" y="734291"/>
                  <a:pt x="3921662" y="731407"/>
                </a:cubicBezTo>
                <a:cubicBezTo>
                  <a:pt x="3882104" y="727286"/>
                  <a:pt x="3847903" y="731407"/>
                  <a:pt x="3808345" y="731407"/>
                </a:cubicBezTo>
                <a:cubicBezTo>
                  <a:pt x="3795159" y="731407"/>
                  <a:pt x="3784446" y="735939"/>
                  <a:pt x="3771672" y="737175"/>
                </a:cubicBezTo>
                <a:cubicBezTo>
                  <a:pt x="3737883" y="740472"/>
                  <a:pt x="3708627" y="738824"/>
                  <a:pt x="3675250" y="745829"/>
                </a:cubicBezTo>
                <a:cubicBezTo>
                  <a:pt x="3657531" y="749537"/>
                  <a:pt x="3641873" y="745005"/>
                  <a:pt x="3624154" y="742944"/>
                </a:cubicBezTo>
                <a:cubicBezTo>
                  <a:pt x="3606436" y="741296"/>
                  <a:pt x="3567702" y="731407"/>
                  <a:pt x="3573059" y="748713"/>
                </a:cubicBezTo>
                <a:cubicBezTo>
                  <a:pt x="3577592" y="762311"/>
                  <a:pt x="3598607" y="761487"/>
                  <a:pt x="3612617" y="760251"/>
                </a:cubicBezTo>
                <a:lnTo>
                  <a:pt x="3612617" y="760251"/>
                </a:lnTo>
                <a:close/>
                <a:moveTo>
                  <a:pt x="3924546" y="759839"/>
                </a:moveTo>
                <a:cubicBezTo>
                  <a:pt x="3945561" y="738824"/>
                  <a:pt x="3869330" y="750361"/>
                  <a:pt x="3839662" y="754070"/>
                </a:cubicBezTo>
                <a:cubicBezTo>
                  <a:pt x="3833481" y="754894"/>
                  <a:pt x="3816998" y="756954"/>
                  <a:pt x="3822767" y="759839"/>
                </a:cubicBezTo>
                <a:cubicBezTo>
                  <a:pt x="3848315" y="772613"/>
                  <a:pt x="3876335" y="763547"/>
                  <a:pt x="3904767" y="759839"/>
                </a:cubicBezTo>
                <a:cubicBezTo>
                  <a:pt x="3911772" y="759015"/>
                  <a:pt x="3919601" y="764783"/>
                  <a:pt x="3924546" y="759839"/>
                </a:cubicBezTo>
                <a:lnTo>
                  <a:pt x="3924546" y="759839"/>
                </a:lnTo>
                <a:close/>
                <a:moveTo>
                  <a:pt x="3681019" y="771376"/>
                </a:moveTo>
                <a:cubicBezTo>
                  <a:pt x="3686788" y="765608"/>
                  <a:pt x="3651350" y="767668"/>
                  <a:pt x="3658355" y="771376"/>
                </a:cubicBezTo>
                <a:cubicBezTo>
                  <a:pt x="3665360" y="774673"/>
                  <a:pt x="3675250" y="776733"/>
                  <a:pt x="3681019" y="771376"/>
                </a:cubicBezTo>
                <a:lnTo>
                  <a:pt x="3681019" y="771376"/>
                </a:lnTo>
                <a:close/>
                <a:moveTo>
                  <a:pt x="3482818" y="777145"/>
                </a:moveTo>
                <a:cubicBezTo>
                  <a:pt x="3500536" y="759427"/>
                  <a:pt x="3437079" y="766020"/>
                  <a:pt x="3411944" y="766020"/>
                </a:cubicBezTo>
                <a:cubicBezTo>
                  <a:pt x="3395873" y="766020"/>
                  <a:pt x="3352195" y="764371"/>
                  <a:pt x="3366617" y="771788"/>
                </a:cubicBezTo>
                <a:cubicBezTo>
                  <a:pt x="3388044" y="782502"/>
                  <a:pt x="3410707" y="776321"/>
                  <a:pt x="3434607" y="777557"/>
                </a:cubicBezTo>
                <a:cubicBezTo>
                  <a:pt x="3451501" y="778381"/>
                  <a:pt x="3470868" y="789507"/>
                  <a:pt x="3482818" y="777557"/>
                </a:cubicBezTo>
                <a:lnTo>
                  <a:pt x="3482818" y="777557"/>
                </a:lnTo>
                <a:close/>
                <a:moveTo>
                  <a:pt x="3556576" y="777145"/>
                </a:moveTo>
                <a:cubicBezTo>
                  <a:pt x="3559461" y="774261"/>
                  <a:pt x="3545451" y="777145"/>
                  <a:pt x="3545451" y="777145"/>
                </a:cubicBezTo>
                <a:cubicBezTo>
                  <a:pt x="3545451" y="777145"/>
                  <a:pt x="3554104" y="780030"/>
                  <a:pt x="3556576" y="777145"/>
                </a:cubicBezTo>
                <a:lnTo>
                  <a:pt x="3556576" y="777145"/>
                </a:lnTo>
                <a:close/>
                <a:moveTo>
                  <a:pt x="209413" y="810934"/>
                </a:moveTo>
                <a:cubicBezTo>
                  <a:pt x="278639" y="803929"/>
                  <a:pt x="338388" y="801045"/>
                  <a:pt x="407614" y="794040"/>
                </a:cubicBezTo>
                <a:cubicBezTo>
                  <a:pt x="468187" y="787859"/>
                  <a:pt x="519282" y="771376"/>
                  <a:pt x="580267" y="771376"/>
                </a:cubicBezTo>
                <a:cubicBezTo>
                  <a:pt x="893433" y="771376"/>
                  <a:pt x="1162096" y="777145"/>
                  <a:pt x="1475261" y="777145"/>
                </a:cubicBezTo>
                <a:cubicBezTo>
                  <a:pt x="1854769" y="777145"/>
                  <a:pt x="2180296" y="771376"/>
                  <a:pt x="2559803" y="771376"/>
                </a:cubicBezTo>
                <a:cubicBezTo>
                  <a:pt x="2602658" y="771376"/>
                  <a:pt x="2638919" y="755718"/>
                  <a:pt x="2681361" y="760251"/>
                </a:cubicBezTo>
                <a:cubicBezTo>
                  <a:pt x="2836296" y="775909"/>
                  <a:pt x="2970215" y="754482"/>
                  <a:pt x="3125974" y="754482"/>
                </a:cubicBezTo>
                <a:cubicBezTo>
                  <a:pt x="3136275" y="754482"/>
                  <a:pt x="3157702" y="758602"/>
                  <a:pt x="3154406" y="748713"/>
                </a:cubicBezTo>
                <a:cubicBezTo>
                  <a:pt x="3152758" y="743356"/>
                  <a:pt x="3138748" y="740884"/>
                  <a:pt x="3143280" y="737587"/>
                </a:cubicBezTo>
                <a:cubicBezTo>
                  <a:pt x="3149873" y="732643"/>
                  <a:pt x="3173361" y="735527"/>
                  <a:pt x="3165944" y="731819"/>
                </a:cubicBezTo>
                <a:cubicBezTo>
                  <a:pt x="3144516" y="721105"/>
                  <a:pt x="3121853" y="738824"/>
                  <a:pt x="3097954" y="737587"/>
                </a:cubicBezTo>
                <a:cubicBezTo>
                  <a:pt x="3055099" y="735527"/>
                  <a:pt x="3018014" y="723577"/>
                  <a:pt x="2975984" y="731819"/>
                </a:cubicBezTo>
                <a:cubicBezTo>
                  <a:pt x="2921592" y="742944"/>
                  <a:pt x="2872969" y="729346"/>
                  <a:pt x="2817341" y="731819"/>
                </a:cubicBezTo>
                <a:cubicBezTo>
                  <a:pt x="2781492" y="733467"/>
                  <a:pt x="2750999" y="740884"/>
                  <a:pt x="2715562" y="737587"/>
                </a:cubicBezTo>
                <a:cubicBezTo>
                  <a:pt x="2693723" y="735527"/>
                  <a:pt x="2675180" y="737587"/>
                  <a:pt x="2653341" y="737587"/>
                </a:cubicBezTo>
                <a:cubicBezTo>
                  <a:pt x="2500879" y="737587"/>
                  <a:pt x="2369020" y="722341"/>
                  <a:pt x="2217382" y="737587"/>
                </a:cubicBezTo>
                <a:cubicBezTo>
                  <a:pt x="2172055" y="742120"/>
                  <a:pt x="2132497" y="727286"/>
                  <a:pt x="2087171" y="731819"/>
                </a:cubicBezTo>
                <a:cubicBezTo>
                  <a:pt x="1984568" y="742120"/>
                  <a:pt x="1895975" y="737587"/>
                  <a:pt x="1792548" y="737587"/>
                </a:cubicBezTo>
                <a:cubicBezTo>
                  <a:pt x="1642970" y="737587"/>
                  <a:pt x="1514407" y="739236"/>
                  <a:pt x="1364829" y="731819"/>
                </a:cubicBezTo>
                <a:cubicBezTo>
                  <a:pt x="1314970" y="729346"/>
                  <a:pt x="1272940" y="721105"/>
                  <a:pt x="1223081" y="714924"/>
                </a:cubicBezTo>
                <a:cubicBezTo>
                  <a:pt x="1216900" y="714100"/>
                  <a:pt x="1200417" y="712040"/>
                  <a:pt x="1206186" y="709155"/>
                </a:cubicBezTo>
                <a:cubicBezTo>
                  <a:pt x="1233794" y="695145"/>
                  <a:pt x="1319915" y="714924"/>
                  <a:pt x="1293955" y="697618"/>
                </a:cubicBezTo>
                <a:cubicBezTo>
                  <a:pt x="1269231" y="681135"/>
                  <a:pt x="1238739" y="700502"/>
                  <a:pt x="1209071" y="697618"/>
                </a:cubicBezTo>
                <a:cubicBezTo>
                  <a:pt x="1190116" y="695969"/>
                  <a:pt x="1173221" y="692261"/>
                  <a:pt x="1155091" y="697618"/>
                </a:cubicBezTo>
                <a:cubicBezTo>
                  <a:pt x="1151382" y="698854"/>
                  <a:pt x="1158387" y="706271"/>
                  <a:pt x="1155091" y="709155"/>
                </a:cubicBezTo>
                <a:cubicBezTo>
                  <a:pt x="1136548" y="723989"/>
                  <a:pt x="1111000" y="709155"/>
                  <a:pt x="1087101" y="709155"/>
                </a:cubicBezTo>
                <a:cubicBezTo>
                  <a:pt x="1075151" y="709155"/>
                  <a:pt x="1063613" y="709567"/>
                  <a:pt x="1053312" y="703386"/>
                </a:cubicBezTo>
                <a:cubicBezTo>
                  <a:pt x="1049603" y="701326"/>
                  <a:pt x="1061965" y="695145"/>
                  <a:pt x="1059081" y="692261"/>
                </a:cubicBezTo>
                <a:cubicBezTo>
                  <a:pt x="1050428" y="683608"/>
                  <a:pt x="1037654" y="701326"/>
                  <a:pt x="1025292" y="703386"/>
                </a:cubicBezTo>
                <a:cubicBezTo>
                  <a:pt x="1019111" y="704623"/>
                  <a:pt x="1014166" y="700090"/>
                  <a:pt x="1008397" y="697618"/>
                </a:cubicBezTo>
                <a:cubicBezTo>
                  <a:pt x="1005925" y="696381"/>
                  <a:pt x="1016639" y="693085"/>
                  <a:pt x="1014166" y="691849"/>
                </a:cubicBezTo>
                <a:cubicBezTo>
                  <a:pt x="991915" y="680723"/>
                  <a:pt x="968015" y="688552"/>
                  <a:pt x="943292" y="686080"/>
                </a:cubicBezTo>
                <a:cubicBezTo>
                  <a:pt x="890136" y="680723"/>
                  <a:pt x="843985" y="680311"/>
                  <a:pt x="790418" y="680311"/>
                </a:cubicBezTo>
                <a:cubicBezTo>
                  <a:pt x="574086" y="680311"/>
                  <a:pt x="388247" y="681547"/>
                  <a:pt x="173152" y="702974"/>
                </a:cubicBezTo>
                <a:cubicBezTo>
                  <a:pt x="164086" y="703799"/>
                  <a:pt x="139363" y="701326"/>
                  <a:pt x="147604" y="697206"/>
                </a:cubicBezTo>
                <a:cubicBezTo>
                  <a:pt x="168207" y="686904"/>
                  <a:pt x="191282" y="694321"/>
                  <a:pt x="212709" y="685668"/>
                </a:cubicBezTo>
                <a:cubicBezTo>
                  <a:pt x="221775" y="681959"/>
                  <a:pt x="225895" y="671658"/>
                  <a:pt x="235373" y="668773"/>
                </a:cubicBezTo>
                <a:cubicBezTo>
                  <a:pt x="282348" y="653115"/>
                  <a:pt x="327674" y="662593"/>
                  <a:pt x="377121" y="657236"/>
                </a:cubicBezTo>
                <a:cubicBezTo>
                  <a:pt x="630538" y="631688"/>
                  <a:pt x="850166" y="651467"/>
                  <a:pt x="1104819" y="651467"/>
                </a:cubicBezTo>
                <a:cubicBezTo>
                  <a:pt x="1185171" y="651467"/>
                  <a:pt x="1411392" y="667949"/>
                  <a:pt x="1334337" y="645698"/>
                </a:cubicBezTo>
                <a:cubicBezTo>
                  <a:pt x="1271292" y="627567"/>
                  <a:pt x="1212367" y="652291"/>
                  <a:pt x="1147262" y="645698"/>
                </a:cubicBezTo>
                <a:cubicBezTo>
                  <a:pt x="956890" y="626743"/>
                  <a:pt x="792066" y="638281"/>
                  <a:pt x="600870" y="628804"/>
                </a:cubicBezTo>
                <a:cubicBezTo>
                  <a:pt x="590156" y="628392"/>
                  <a:pt x="565021" y="625095"/>
                  <a:pt x="572438" y="617678"/>
                </a:cubicBezTo>
                <a:cubicBezTo>
                  <a:pt x="587272" y="602844"/>
                  <a:pt x="611172" y="617678"/>
                  <a:pt x="631775" y="617678"/>
                </a:cubicBezTo>
                <a:cubicBezTo>
                  <a:pt x="932990" y="617678"/>
                  <a:pt x="1191764" y="642814"/>
                  <a:pt x="1492568" y="628804"/>
                </a:cubicBezTo>
                <a:cubicBezTo>
                  <a:pt x="1724146" y="618090"/>
                  <a:pt x="1923171" y="623035"/>
                  <a:pt x="2155160" y="623035"/>
                </a:cubicBezTo>
                <a:cubicBezTo>
                  <a:pt x="2198839" y="623035"/>
                  <a:pt x="2236748" y="620150"/>
                  <a:pt x="2279603" y="611909"/>
                </a:cubicBezTo>
                <a:cubicBezTo>
                  <a:pt x="2353361" y="597075"/>
                  <a:pt x="2419703" y="613557"/>
                  <a:pt x="2494698" y="606140"/>
                </a:cubicBezTo>
                <a:cubicBezTo>
                  <a:pt x="2653341" y="590482"/>
                  <a:pt x="2791381" y="608613"/>
                  <a:pt x="2950436" y="600371"/>
                </a:cubicBezTo>
                <a:cubicBezTo>
                  <a:pt x="3192728" y="588422"/>
                  <a:pt x="3401642" y="617266"/>
                  <a:pt x="3643933" y="606140"/>
                </a:cubicBezTo>
                <a:cubicBezTo>
                  <a:pt x="3971109" y="591306"/>
                  <a:pt x="4252546" y="587598"/>
                  <a:pt x="4578485" y="555045"/>
                </a:cubicBezTo>
                <a:cubicBezTo>
                  <a:pt x="4629993" y="550100"/>
                  <a:pt x="4674907" y="548040"/>
                  <a:pt x="4725591" y="538150"/>
                </a:cubicBezTo>
                <a:cubicBezTo>
                  <a:pt x="4818304" y="519608"/>
                  <a:pt x="4902777" y="532794"/>
                  <a:pt x="4994666" y="509718"/>
                </a:cubicBezTo>
                <a:cubicBezTo>
                  <a:pt x="5018153" y="503949"/>
                  <a:pt x="5037520" y="496120"/>
                  <a:pt x="5059772" y="487055"/>
                </a:cubicBezTo>
                <a:cubicBezTo>
                  <a:pt x="5070485" y="482934"/>
                  <a:pt x="5081611" y="477990"/>
                  <a:pt x="5085319" y="467276"/>
                </a:cubicBezTo>
                <a:cubicBezTo>
                  <a:pt x="5089852" y="454090"/>
                  <a:pt x="5087792" y="438020"/>
                  <a:pt x="5099741" y="430603"/>
                </a:cubicBezTo>
                <a:cubicBezTo>
                  <a:pt x="5114163" y="421537"/>
                  <a:pt x="5139299" y="419065"/>
                  <a:pt x="5139299" y="402171"/>
                </a:cubicBezTo>
                <a:cubicBezTo>
                  <a:pt x="5139299" y="373326"/>
                  <a:pt x="5105098" y="358904"/>
                  <a:pt x="5096857" y="331296"/>
                </a:cubicBezTo>
                <a:cubicBezTo>
                  <a:pt x="5083671" y="287206"/>
                  <a:pt x="5102214" y="241055"/>
                  <a:pt x="5079962" y="201085"/>
                </a:cubicBezTo>
                <a:cubicBezTo>
                  <a:pt x="5070485" y="184191"/>
                  <a:pt x="5065128" y="168120"/>
                  <a:pt x="5057299" y="149990"/>
                </a:cubicBezTo>
                <a:cubicBezTo>
                  <a:pt x="5042877" y="117437"/>
                  <a:pt x="5009912" y="97658"/>
                  <a:pt x="4975299" y="90653"/>
                </a:cubicBezTo>
                <a:cubicBezTo>
                  <a:pt x="4959641" y="87357"/>
                  <a:pt x="4948103" y="78291"/>
                  <a:pt x="4935741" y="67990"/>
                </a:cubicBezTo>
                <a:cubicBezTo>
                  <a:pt x="4923792" y="58513"/>
                  <a:pt x="4910606" y="55216"/>
                  <a:pt x="4896184" y="51095"/>
                </a:cubicBezTo>
                <a:cubicBezTo>
                  <a:pt x="4859098" y="39970"/>
                  <a:pt x="4829430" y="22663"/>
                  <a:pt x="4791520" y="16894"/>
                </a:cubicBezTo>
                <a:cubicBezTo>
                  <a:pt x="4723530" y="6593"/>
                  <a:pt x="4664606" y="0"/>
                  <a:pt x="4596204" y="0"/>
                </a:cubicBezTo>
                <a:cubicBezTo>
                  <a:pt x="4335370" y="0"/>
                  <a:pt x="4112446" y="33789"/>
                  <a:pt x="3851612" y="33789"/>
                </a:cubicBezTo>
                <a:cubicBezTo>
                  <a:pt x="3813702" y="33789"/>
                  <a:pt x="3781561" y="26372"/>
                  <a:pt x="3744064" y="28020"/>
                </a:cubicBezTo>
                <a:cubicBezTo>
                  <a:pt x="3481581" y="41206"/>
                  <a:pt x="3256185" y="34201"/>
                  <a:pt x="2993703" y="22251"/>
                </a:cubicBezTo>
                <a:cubicBezTo>
                  <a:pt x="2904697" y="18131"/>
                  <a:pt x="2828054" y="12362"/>
                  <a:pt x="2738637" y="16482"/>
                </a:cubicBezTo>
                <a:cubicBezTo>
                  <a:pt x="2462557" y="29256"/>
                  <a:pt x="2225211" y="16482"/>
                  <a:pt x="1948718" y="16482"/>
                </a:cubicBezTo>
                <a:cubicBezTo>
                  <a:pt x="1600940" y="16482"/>
                  <a:pt x="1302196" y="32141"/>
                  <a:pt x="954830" y="16482"/>
                </a:cubicBezTo>
                <a:cubicBezTo>
                  <a:pt x="676277" y="4121"/>
                  <a:pt x="435222" y="0"/>
                  <a:pt x="157081" y="28020"/>
                </a:cubicBezTo>
                <a:cubicBezTo>
                  <a:pt x="117524" y="32141"/>
                  <a:pt x="71785" y="38322"/>
                  <a:pt x="52418" y="73347"/>
                </a:cubicBezTo>
                <a:cubicBezTo>
                  <a:pt x="16569" y="138040"/>
                  <a:pt x="21514" y="207266"/>
                  <a:pt x="7092" y="279789"/>
                </a:cubicBezTo>
                <a:cubicBezTo>
                  <a:pt x="-6919" y="349015"/>
                  <a:pt x="911" y="413296"/>
                  <a:pt x="21102" y="480874"/>
                </a:cubicBezTo>
                <a:cubicBezTo>
                  <a:pt x="36760" y="533206"/>
                  <a:pt x="3795" y="585949"/>
                  <a:pt x="23986" y="636633"/>
                </a:cubicBezTo>
                <a:cubicBezTo>
                  <a:pt x="28519" y="648582"/>
                  <a:pt x="39644" y="657236"/>
                  <a:pt x="52418" y="659296"/>
                </a:cubicBezTo>
                <a:cubicBezTo>
                  <a:pt x="57363" y="660120"/>
                  <a:pt x="61483" y="661768"/>
                  <a:pt x="66428" y="662180"/>
                </a:cubicBezTo>
                <a:cubicBezTo>
                  <a:pt x="79202" y="663417"/>
                  <a:pt x="91564" y="656412"/>
                  <a:pt x="103102" y="662180"/>
                </a:cubicBezTo>
                <a:cubicBezTo>
                  <a:pt x="106810" y="663829"/>
                  <a:pt x="99805" y="671246"/>
                  <a:pt x="103102" y="673306"/>
                </a:cubicBezTo>
                <a:cubicBezTo>
                  <a:pt x="108458" y="677015"/>
                  <a:pt x="123292" y="676190"/>
                  <a:pt x="119996" y="681959"/>
                </a:cubicBezTo>
                <a:cubicBezTo>
                  <a:pt x="113815" y="692673"/>
                  <a:pt x="96509" y="686492"/>
                  <a:pt x="86207" y="693497"/>
                </a:cubicBezTo>
                <a:cubicBezTo>
                  <a:pt x="73845" y="701738"/>
                  <a:pt x="138951" y="700914"/>
                  <a:pt x="125765" y="707507"/>
                </a:cubicBezTo>
                <a:cubicBezTo>
                  <a:pt x="101453" y="719457"/>
                  <a:pt x="37172" y="710391"/>
                  <a:pt x="52006" y="733055"/>
                </a:cubicBezTo>
                <a:cubicBezTo>
                  <a:pt x="55303" y="737587"/>
                  <a:pt x="66016" y="739648"/>
                  <a:pt x="63132" y="744592"/>
                </a:cubicBezTo>
                <a:cubicBezTo>
                  <a:pt x="56951" y="755718"/>
                  <a:pt x="28519" y="761075"/>
                  <a:pt x="37584" y="770140"/>
                </a:cubicBezTo>
                <a:cubicBezTo>
                  <a:pt x="52006" y="784562"/>
                  <a:pt x="75081" y="779205"/>
                  <a:pt x="94036" y="787035"/>
                </a:cubicBezTo>
                <a:cubicBezTo>
                  <a:pt x="132358" y="802281"/>
                  <a:pt x="169031" y="813819"/>
                  <a:pt x="210237" y="809698"/>
                </a:cubicBezTo>
                <a:lnTo>
                  <a:pt x="210237" y="809698"/>
                </a:lnTo>
                <a:close/>
                <a:moveTo>
                  <a:pt x="996448" y="697618"/>
                </a:moveTo>
                <a:cubicBezTo>
                  <a:pt x="1006749" y="708331"/>
                  <a:pt x="939995" y="702150"/>
                  <a:pt x="954005" y="697618"/>
                </a:cubicBezTo>
                <a:cubicBezTo>
                  <a:pt x="968015" y="692673"/>
                  <a:pt x="986146" y="686904"/>
                  <a:pt x="996448" y="697618"/>
                </a:cubicBezTo>
                <a:lnTo>
                  <a:pt x="996448" y="697618"/>
                </a:lnTo>
                <a:close/>
                <a:moveTo>
                  <a:pt x="2780256" y="822060"/>
                </a:moveTo>
                <a:cubicBezTo>
                  <a:pt x="2783140" y="819175"/>
                  <a:pt x="2768718" y="822060"/>
                  <a:pt x="2768718" y="822060"/>
                </a:cubicBezTo>
                <a:cubicBezTo>
                  <a:pt x="2768718" y="822060"/>
                  <a:pt x="2777371" y="824944"/>
                  <a:pt x="2780256" y="822060"/>
                </a:cubicBezTo>
                <a:lnTo>
                  <a:pt x="2780256" y="822060"/>
                </a:lnTo>
                <a:close/>
                <a:moveTo>
                  <a:pt x="2802919" y="822060"/>
                </a:moveTo>
                <a:cubicBezTo>
                  <a:pt x="2805803" y="819175"/>
                  <a:pt x="2791793" y="822060"/>
                  <a:pt x="2791793" y="822060"/>
                </a:cubicBezTo>
                <a:cubicBezTo>
                  <a:pt x="2791793" y="822060"/>
                  <a:pt x="2800446" y="824944"/>
                  <a:pt x="2802919" y="822060"/>
                </a:cubicBezTo>
                <a:lnTo>
                  <a:pt x="2802919" y="822060"/>
                </a:lnTo>
                <a:close/>
                <a:moveTo>
                  <a:pt x="4252958" y="822060"/>
                </a:moveTo>
                <a:cubicBezTo>
                  <a:pt x="4257079" y="817939"/>
                  <a:pt x="4231119" y="818763"/>
                  <a:pt x="4236064" y="822060"/>
                </a:cubicBezTo>
                <a:cubicBezTo>
                  <a:pt x="4241008" y="825356"/>
                  <a:pt x="4248837" y="826180"/>
                  <a:pt x="4252958" y="822060"/>
                </a:cubicBezTo>
                <a:lnTo>
                  <a:pt x="4252958" y="822060"/>
                </a:lnTo>
                <a:close/>
                <a:moveTo>
                  <a:pt x="2446487" y="827829"/>
                </a:moveTo>
                <a:cubicBezTo>
                  <a:pt x="2450608" y="823708"/>
                  <a:pt x="2424648" y="824532"/>
                  <a:pt x="2429592" y="827829"/>
                </a:cubicBezTo>
                <a:cubicBezTo>
                  <a:pt x="2434537" y="831125"/>
                  <a:pt x="2442366" y="831949"/>
                  <a:pt x="2446487" y="827829"/>
                </a:cubicBezTo>
                <a:lnTo>
                  <a:pt x="2446487" y="827829"/>
                </a:lnTo>
                <a:close/>
                <a:moveTo>
                  <a:pt x="2469150" y="827829"/>
                </a:moveTo>
                <a:cubicBezTo>
                  <a:pt x="2472035" y="824944"/>
                  <a:pt x="2457612" y="827829"/>
                  <a:pt x="2457612" y="827829"/>
                </a:cubicBezTo>
                <a:cubicBezTo>
                  <a:pt x="2457612" y="827829"/>
                  <a:pt x="2466266" y="830713"/>
                  <a:pt x="2469150" y="827829"/>
                </a:cubicBezTo>
                <a:lnTo>
                  <a:pt x="2469150" y="827829"/>
                </a:lnTo>
                <a:close/>
                <a:moveTo>
                  <a:pt x="2644688" y="827829"/>
                </a:moveTo>
                <a:cubicBezTo>
                  <a:pt x="2666527" y="805989"/>
                  <a:pt x="2587411" y="818763"/>
                  <a:pt x="2556919" y="822060"/>
                </a:cubicBezTo>
                <a:cubicBezTo>
                  <a:pt x="2549914" y="822884"/>
                  <a:pt x="2530547" y="824532"/>
                  <a:pt x="2537140" y="827829"/>
                </a:cubicBezTo>
                <a:cubicBezTo>
                  <a:pt x="2563512" y="841014"/>
                  <a:pt x="2592356" y="831125"/>
                  <a:pt x="2622024" y="827829"/>
                </a:cubicBezTo>
                <a:cubicBezTo>
                  <a:pt x="2629854" y="827004"/>
                  <a:pt x="2638919" y="833597"/>
                  <a:pt x="2644688" y="827829"/>
                </a:cubicBezTo>
                <a:lnTo>
                  <a:pt x="2644688" y="827829"/>
                </a:lnTo>
                <a:close/>
                <a:moveTo>
                  <a:pt x="2746467" y="827829"/>
                </a:moveTo>
                <a:cubicBezTo>
                  <a:pt x="2750587" y="824944"/>
                  <a:pt x="2742758" y="817939"/>
                  <a:pt x="2737813" y="816703"/>
                </a:cubicBezTo>
                <a:cubicBezTo>
                  <a:pt x="2716798" y="809698"/>
                  <a:pt x="2657050" y="815467"/>
                  <a:pt x="2675592" y="827829"/>
                </a:cubicBezTo>
                <a:cubicBezTo>
                  <a:pt x="2692899" y="839366"/>
                  <a:pt x="2715150" y="833597"/>
                  <a:pt x="2734929" y="827829"/>
                </a:cubicBezTo>
                <a:cubicBezTo>
                  <a:pt x="2738637" y="826592"/>
                  <a:pt x="2743170" y="829889"/>
                  <a:pt x="2746467" y="827829"/>
                </a:cubicBezTo>
                <a:lnTo>
                  <a:pt x="2746467" y="827829"/>
                </a:lnTo>
                <a:close/>
                <a:moveTo>
                  <a:pt x="2412286" y="833597"/>
                </a:moveTo>
                <a:cubicBezTo>
                  <a:pt x="2416406" y="830713"/>
                  <a:pt x="2408577" y="823708"/>
                  <a:pt x="2403633" y="822060"/>
                </a:cubicBezTo>
                <a:cubicBezTo>
                  <a:pt x="2374376" y="812170"/>
                  <a:pt x="2345120" y="815055"/>
                  <a:pt x="2315864" y="824944"/>
                </a:cubicBezTo>
                <a:cubicBezTo>
                  <a:pt x="2310919" y="826592"/>
                  <a:pt x="2299381" y="823296"/>
                  <a:pt x="2301854" y="827829"/>
                </a:cubicBezTo>
                <a:cubicBezTo>
                  <a:pt x="2313804" y="851728"/>
                  <a:pt x="2351301" y="833597"/>
                  <a:pt x="2378497" y="833597"/>
                </a:cubicBezTo>
                <a:cubicBezTo>
                  <a:pt x="2390447" y="833597"/>
                  <a:pt x="2402396" y="840190"/>
                  <a:pt x="2412286" y="833597"/>
                </a:cubicBezTo>
                <a:lnTo>
                  <a:pt x="2412286" y="833597"/>
                </a:lnTo>
                <a:close/>
                <a:moveTo>
                  <a:pt x="3488175" y="833597"/>
                </a:moveTo>
                <a:cubicBezTo>
                  <a:pt x="3504245" y="817527"/>
                  <a:pt x="3401230" y="826180"/>
                  <a:pt x="3423069" y="833597"/>
                </a:cubicBezTo>
                <a:cubicBezTo>
                  <a:pt x="3425129" y="834422"/>
                  <a:pt x="3427190" y="834834"/>
                  <a:pt x="3428838" y="835246"/>
                </a:cubicBezTo>
                <a:cubicBezTo>
                  <a:pt x="3416888" y="834422"/>
                  <a:pt x="3403290" y="834422"/>
                  <a:pt x="3394637" y="833597"/>
                </a:cubicBezTo>
                <a:cubicBezTo>
                  <a:pt x="3383099" y="832361"/>
                  <a:pt x="3353843" y="838542"/>
                  <a:pt x="3363320" y="844723"/>
                </a:cubicBezTo>
                <a:cubicBezTo>
                  <a:pt x="3381451" y="857085"/>
                  <a:pt x="3403702" y="848020"/>
                  <a:pt x="3425541" y="850492"/>
                </a:cubicBezTo>
                <a:cubicBezTo>
                  <a:pt x="3435431" y="851316"/>
                  <a:pt x="3448205" y="858733"/>
                  <a:pt x="3453974" y="850492"/>
                </a:cubicBezTo>
                <a:cubicBezTo>
                  <a:pt x="3457270" y="845135"/>
                  <a:pt x="3455622" y="841839"/>
                  <a:pt x="3451089" y="839366"/>
                </a:cubicBezTo>
                <a:cubicBezTo>
                  <a:pt x="3462627" y="840190"/>
                  <a:pt x="3474164" y="838542"/>
                  <a:pt x="3485290" y="833185"/>
                </a:cubicBezTo>
                <a:cubicBezTo>
                  <a:pt x="3486114" y="832773"/>
                  <a:pt x="3487350" y="834009"/>
                  <a:pt x="3488175" y="833185"/>
                </a:cubicBezTo>
                <a:lnTo>
                  <a:pt x="3488175" y="833185"/>
                </a:lnTo>
                <a:close/>
                <a:moveTo>
                  <a:pt x="3516607" y="833597"/>
                </a:moveTo>
                <a:cubicBezTo>
                  <a:pt x="3519491" y="830713"/>
                  <a:pt x="3505069" y="833597"/>
                  <a:pt x="3505069" y="833597"/>
                </a:cubicBezTo>
                <a:cubicBezTo>
                  <a:pt x="3505069" y="833597"/>
                  <a:pt x="3513722" y="836482"/>
                  <a:pt x="3516607" y="833597"/>
                </a:cubicBezTo>
                <a:lnTo>
                  <a:pt x="3516607" y="833597"/>
                </a:lnTo>
                <a:close/>
                <a:moveTo>
                  <a:pt x="4105440" y="833597"/>
                </a:moveTo>
                <a:cubicBezTo>
                  <a:pt x="4114094" y="832773"/>
                  <a:pt x="4135933" y="826180"/>
                  <a:pt x="4128104" y="822060"/>
                </a:cubicBezTo>
                <a:cubicBezTo>
                  <a:pt x="4109561" y="812582"/>
                  <a:pt x="4088134" y="814231"/>
                  <a:pt x="4068767" y="822060"/>
                </a:cubicBezTo>
                <a:cubicBezTo>
                  <a:pt x="4065059" y="823708"/>
                  <a:pt x="4057229" y="827417"/>
                  <a:pt x="4060526" y="830713"/>
                </a:cubicBezTo>
                <a:cubicBezTo>
                  <a:pt x="4068767" y="838954"/>
                  <a:pt x="4082777" y="831949"/>
                  <a:pt x="4094315" y="830713"/>
                </a:cubicBezTo>
                <a:cubicBezTo>
                  <a:pt x="4098435" y="830713"/>
                  <a:pt x="4101732" y="834009"/>
                  <a:pt x="4105852" y="833597"/>
                </a:cubicBezTo>
                <a:lnTo>
                  <a:pt x="4105852" y="833597"/>
                </a:lnTo>
                <a:close/>
                <a:moveTo>
                  <a:pt x="2887803" y="839366"/>
                </a:moveTo>
                <a:cubicBezTo>
                  <a:pt x="2896044" y="831125"/>
                  <a:pt x="2868024" y="825356"/>
                  <a:pt x="2856487" y="828241"/>
                </a:cubicBezTo>
                <a:cubicBezTo>
                  <a:pt x="2852778" y="829065"/>
                  <a:pt x="2852778" y="837718"/>
                  <a:pt x="2856487" y="839366"/>
                </a:cubicBezTo>
                <a:cubicBezTo>
                  <a:pt x="2866376" y="844311"/>
                  <a:pt x="2879974" y="847195"/>
                  <a:pt x="2887803" y="839366"/>
                </a:cubicBezTo>
                <a:lnTo>
                  <a:pt x="2887803" y="839366"/>
                </a:lnTo>
                <a:close/>
                <a:moveTo>
                  <a:pt x="2921592" y="839366"/>
                </a:moveTo>
                <a:cubicBezTo>
                  <a:pt x="2927773" y="833185"/>
                  <a:pt x="2892336" y="831537"/>
                  <a:pt x="2896044" y="839366"/>
                </a:cubicBezTo>
                <a:cubicBezTo>
                  <a:pt x="2900165" y="847195"/>
                  <a:pt x="2914999" y="845547"/>
                  <a:pt x="2921592" y="839366"/>
                </a:cubicBezTo>
                <a:lnTo>
                  <a:pt x="2921592" y="839366"/>
                </a:lnTo>
                <a:close/>
                <a:moveTo>
                  <a:pt x="3029140" y="839366"/>
                </a:moveTo>
                <a:cubicBezTo>
                  <a:pt x="3035321" y="833185"/>
                  <a:pt x="2999471" y="831537"/>
                  <a:pt x="3003592" y="839366"/>
                </a:cubicBezTo>
                <a:cubicBezTo>
                  <a:pt x="3007712" y="847195"/>
                  <a:pt x="3022547" y="845547"/>
                  <a:pt x="3029140" y="839366"/>
                </a:cubicBezTo>
                <a:lnTo>
                  <a:pt x="3029140" y="839366"/>
                </a:lnTo>
                <a:close/>
                <a:moveTo>
                  <a:pt x="3991712" y="839366"/>
                </a:moveTo>
                <a:cubicBezTo>
                  <a:pt x="3997069" y="838130"/>
                  <a:pt x="4008194" y="830713"/>
                  <a:pt x="4002837" y="828241"/>
                </a:cubicBezTo>
                <a:cubicBezTo>
                  <a:pt x="3984295" y="818763"/>
                  <a:pt x="3925782" y="822472"/>
                  <a:pt x="3943501" y="834009"/>
                </a:cubicBezTo>
                <a:cubicBezTo>
                  <a:pt x="3957511" y="843487"/>
                  <a:pt x="3975230" y="843075"/>
                  <a:pt x="3991712" y="839778"/>
                </a:cubicBezTo>
                <a:lnTo>
                  <a:pt x="3991712" y="839778"/>
                </a:lnTo>
                <a:close/>
                <a:moveTo>
                  <a:pt x="1771533" y="845135"/>
                </a:moveTo>
                <a:cubicBezTo>
                  <a:pt x="1779362" y="842251"/>
                  <a:pt x="1762467" y="831125"/>
                  <a:pt x="1754638" y="828241"/>
                </a:cubicBezTo>
                <a:cubicBezTo>
                  <a:pt x="1724558" y="817527"/>
                  <a:pt x="1694889" y="821236"/>
                  <a:pt x="1663985" y="828241"/>
                </a:cubicBezTo>
                <a:cubicBezTo>
                  <a:pt x="1656156" y="829889"/>
                  <a:pt x="1639261" y="833185"/>
                  <a:pt x="1644206" y="839778"/>
                </a:cubicBezTo>
                <a:cubicBezTo>
                  <a:pt x="1657392" y="856261"/>
                  <a:pt x="1682940" y="835246"/>
                  <a:pt x="1703543" y="834009"/>
                </a:cubicBezTo>
                <a:cubicBezTo>
                  <a:pt x="1724558" y="832773"/>
                  <a:pt x="1742276" y="843075"/>
                  <a:pt x="1762879" y="839778"/>
                </a:cubicBezTo>
                <a:cubicBezTo>
                  <a:pt x="1766588" y="839366"/>
                  <a:pt x="1767824" y="846783"/>
                  <a:pt x="1771533" y="845547"/>
                </a:cubicBezTo>
                <a:lnTo>
                  <a:pt x="1771533" y="845547"/>
                </a:lnTo>
                <a:close/>
                <a:moveTo>
                  <a:pt x="1890618" y="850904"/>
                </a:moveTo>
                <a:cubicBezTo>
                  <a:pt x="1898447" y="839366"/>
                  <a:pt x="1841171" y="838130"/>
                  <a:pt x="1851060" y="848020"/>
                </a:cubicBezTo>
                <a:cubicBezTo>
                  <a:pt x="1860125" y="857085"/>
                  <a:pt x="1877432" y="858733"/>
                  <a:pt x="1887733" y="850904"/>
                </a:cubicBezTo>
                <a:cubicBezTo>
                  <a:pt x="1888558" y="850492"/>
                  <a:pt x="1889794" y="851728"/>
                  <a:pt x="1890618" y="850904"/>
                </a:cubicBezTo>
                <a:lnTo>
                  <a:pt x="1890618" y="850904"/>
                </a:lnTo>
                <a:close/>
                <a:moveTo>
                  <a:pt x="1947070" y="850904"/>
                </a:moveTo>
                <a:cubicBezTo>
                  <a:pt x="1950779" y="849256"/>
                  <a:pt x="1943774" y="841839"/>
                  <a:pt x="1947070" y="839366"/>
                </a:cubicBezTo>
                <a:cubicBezTo>
                  <a:pt x="1949130" y="837718"/>
                  <a:pt x="1938417" y="833597"/>
                  <a:pt x="1941301" y="833597"/>
                </a:cubicBezTo>
                <a:cubicBezTo>
                  <a:pt x="1957372" y="833597"/>
                  <a:pt x="1970557" y="840190"/>
                  <a:pt x="1986628" y="839366"/>
                </a:cubicBezTo>
                <a:cubicBezTo>
                  <a:pt x="2043080" y="836070"/>
                  <a:pt x="2091703" y="828241"/>
                  <a:pt x="2148155" y="833597"/>
                </a:cubicBezTo>
                <a:cubicBezTo>
                  <a:pt x="2174939" y="836070"/>
                  <a:pt x="2198015" y="833597"/>
                  <a:pt x="2224799" y="833597"/>
                </a:cubicBezTo>
                <a:cubicBezTo>
                  <a:pt x="2237160" y="833597"/>
                  <a:pt x="2269301" y="829065"/>
                  <a:pt x="2258588" y="822060"/>
                </a:cubicBezTo>
                <a:cubicBezTo>
                  <a:pt x="2236336" y="807226"/>
                  <a:pt x="2208728" y="822060"/>
                  <a:pt x="2181944" y="822060"/>
                </a:cubicBezTo>
                <a:cubicBezTo>
                  <a:pt x="2091703" y="822060"/>
                  <a:pt x="2013412" y="808874"/>
                  <a:pt x="1924407" y="822060"/>
                </a:cubicBezTo>
                <a:cubicBezTo>
                  <a:pt x="1913281" y="823708"/>
                  <a:pt x="1886085" y="831125"/>
                  <a:pt x="1895975" y="836482"/>
                </a:cubicBezTo>
                <a:cubicBezTo>
                  <a:pt x="1904628" y="841014"/>
                  <a:pt x="1914517" y="837306"/>
                  <a:pt x="1924407" y="839366"/>
                </a:cubicBezTo>
                <a:cubicBezTo>
                  <a:pt x="1933060" y="841427"/>
                  <a:pt x="1939241" y="854612"/>
                  <a:pt x="1947070" y="850904"/>
                </a:cubicBezTo>
                <a:lnTo>
                  <a:pt x="1947070" y="850904"/>
                </a:lnTo>
                <a:close/>
                <a:moveTo>
                  <a:pt x="2456788" y="850904"/>
                </a:moveTo>
                <a:cubicBezTo>
                  <a:pt x="2460909" y="849668"/>
                  <a:pt x="2465442" y="842663"/>
                  <a:pt x="2462557" y="839366"/>
                </a:cubicBezTo>
                <a:cubicBezTo>
                  <a:pt x="2454728" y="831537"/>
                  <a:pt x="2425472" y="835658"/>
                  <a:pt x="2431241" y="845135"/>
                </a:cubicBezTo>
                <a:cubicBezTo>
                  <a:pt x="2436185" y="852964"/>
                  <a:pt x="2448135" y="853376"/>
                  <a:pt x="2456788" y="850904"/>
                </a:cubicBezTo>
                <a:lnTo>
                  <a:pt x="2456788" y="850904"/>
                </a:lnTo>
                <a:close/>
                <a:moveTo>
                  <a:pt x="2603894" y="850904"/>
                </a:moveTo>
                <a:cubicBezTo>
                  <a:pt x="2608426" y="850080"/>
                  <a:pt x="2612135" y="843075"/>
                  <a:pt x="2609663" y="839366"/>
                </a:cubicBezTo>
                <a:cubicBezTo>
                  <a:pt x="2603482" y="831537"/>
                  <a:pt x="2575874" y="836482"/>
                  <a:pt x="2581230" y="845135"/>
                </a:cubicBezTo>
                <a:cubicBezTo>
                  <a:pt x="2585763" y="852140"/>
                  <a:pt x="2596065" y="852552"/>
                  <a:pt x="2603894" y="850904"/>
                </a:cubicBezTo>
                <a:lnTo>
                  <a:pt x="2603894" y="850904"/>
                </a:lnTo>
                <a:close/>
                <a:moveTo>
                  <a:pt x="2796326" y="850904"/>
                </a:moveTo>
                <a:cubicBezTo>
                  <a:pt x="2808688" y="848432"/>
                  <a:pt x="2838768" y="839366"/>
                  <a:pt x="2827642" y="834009"/>
                </a:cubicBezTo>
                <a:cubicBezTo>
                  <a:pt x="2800034" y="820411"/>
                  <a:pt x="2770778" y="834009"/>
                  <a:pt x="2739873" y="834009"/>
                </a:cubicBezTo>
                <a:cubicBezTo>
                  <a:pt x="2728336" y="834009"/>
                  <a:pt x="2700728" y="836894"/>
                  <a:pt x="2708557" y="845135"/>
                </a:cubicBezTo>
                <a:cubicBezTo>
                  <a:pt x="2721743" y="858321"/>
                  <a:pt x="2743582" y="845959"/>
                  <a:pt x="2762537" y="848020"/>
                </a:cubicBezTo>
                <a:cubicBezTo>
                  <a:pt x="2774487" y="849256"/>
                  <a:pt x="2784788" y="853376"/>
                  <a:pt x="2796326" y="850904"/>
                </a:cubicBezTo>
                <a:lnTo>
                  <a:pt x="2796326" y="850904"/>
                </a:lnTo>
                <a:close/>
                <a:moveTo>
                  <a:pt x="191282" y="873567"/>
                </a:moveTo>
                <a:cubicBezTo>
                  <a:pt x="197875" y="876864"/>
                  <a:pt x="214770" y="865326"/>
                  <a:pt x="208177" y="862030"/>
                </a:cubicBezTo>
                <a:cubicBezTo>
                  <a:pt x="201996" y="858733"/>
                  <a:pt x="184689" y="870271"/>
                  <a:pt x="191282" y="873567"/>
                </a:cubicBezTo>
                <a:lnTo>
                  <a:pt x="191282" y="873567"/>
                </a:lnTo>
                <a:close/>
              </a:path>
            </a:pathLst>
          </a:custGeom>
          <a:gradFill>
            <a:gsLst>
              <a:gs pos="0">
                <a:schemeClr val="tx2">
                  <a:lumMod val="10000"/>
                  <a:lumOff val="90000"/>
                  <a:alpha val="60000"/>
                </a:schemeClr>
              </a:gs>
              <a:gs pos="100000">
                <a:schemeClr val="tx2">
                  <a:lumMod val="10000"/>
                  <a:lumOff val="90000"/>
                  <a:alpha val="0"/>
                </a:schemeClr>
              </a:gs>
            </a:gsLst>
            <a:lin ang="0" scaled="1"/>
          </a:gradFill>
          <a:ln w="41148" cap="flat">
            <a:noFill/>
            <a:prstDash val="solid"/>
            <a:miter/>
          </a:ln>
        </p:spPr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</a:pPr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21" name="署名占位符 10"/>
          <p:cNvSpPr>
            <a:spLocks noGrp="1"/>
          </p:cNvSpPr>
          <p:nvPr>
            <p:ph type="body" sz="quarter" idx="17" hasCustomPrompt="1"/>
            <p:custDataLst>
              <p:tags r:id="rId22"/>
            </p:custDataLst>
          </p:nvPr>
        </p:nvSpPr>
        <p:spPr>
          <a:xfrm>
            <a:off x="965200" y="4635925"/>
            <a:ext cx="2880000" cy="504000"/>
          </a:xfrm>
          <a:noFill/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170.xml"/><Relationship Id="rId23" Type="http://schemas.openxmlformats.org/officeDocument/2006/relationships/tags" Target="../tags/tag169.xml"/><Relationship Id="rId22" Type="http://schemas.openxmlformats.org/officeDocument/2006/relationships/tags" Target="../tags/tag168.xml"/><Relationship Id="rId21" Type="http://schemas.openxmlformats.org/officeDocument/2006/relationships/tags" Target="../tags/tag167.xml"/><Relationship Id="rId20" Type="http://schemas.openxmlformats.org/officeDocument/2006/relationships/tags" Target="../tags/tag166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65.xml"/><Relationship Id="rId18" Type="http://schemas.openxmlformats.org/officeDocument/2006/relationships/tags" Target="../tags/tag164.xml"/><Relationship Id="rId17" Type="http://schemas.openxmlformats.org/officeDocument/2006/relationships/tags" Target="../tags/tag163.xml"/><Relationship Id="rId16" Type="http://schemas.openxmlformats.org/officeDocument/2006/relationships/tags" Target="../tags/tag162.xml"/><Relationship Id="rId15" Type="http://schemas.openxmlformats.org/officeDocument/2006/relationships/image" Target="../media/image7.png"/><Relationship Id="rId14" Type="http://schemas.openxmlformats.org/officeDocument/2006/relationships/tags" Target="../tags/tag161.xml"/><Relationship Id="rId13" Type="http://schemas.openxmlformats.org/officeDocument/2006/relationships/tags" Target="../tags/tag160.xml"/><Relationship Id="rId12" Type="http://schemas.openxmlformats.org/officeDocument/2006/relationships/tags" Target="../tags/tag15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60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r:embed="rId15" cstate="print">
            <a:alphaModFix amt="18000"/>
          </a:blip>
          <a:srcRect l="-5447" b="27386"/>
          <a:stretch>
            <a:fillRect/>
          </a:stretch>
        </p:blipFill>
        <p:spPr>
          <a:xfrm>
            <a:off x="0" y="3496130"/>
            <a:ext cx="12192000" cy="3107870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>
            <p:custDataLst>
              <p:tags r:id="rId16"/>
            </p:custDataLst>
          </p:nvPr>
        </p:nvCxnSpPr>
        <p:spPr>
          <a:xfrm>
            <a:off x="11165151" y="784991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>
            <p:custDataLst>
              <p:tags r:id="rId17"/>
            </p:custDataLst>
          </p:nvPr>
        </p:nvCxnSpPr>
        <p:spPr>
          <a:xfrm>
            <a:off x="11165151" y="838200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>
            <p:custDataLst>
              <p:tags r:id="rId18"/>
            </p:custDataLst>
          </p:nvPr>
        </p:nvCxnSpPr>
        <p:spPr>
          <a:xfrm>
            <a:off x="11165151" y="891410"/>
            <a:ext cx="187062" cy="0"/>
          </a:xfrm>
          <a:prstGeom prst="line">
            <a:avLst/>
          </a:prstGeom>
          <a:ln w="19050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1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tabLst>
          <a:tab pos="3766820" algn="l"/>
        </a:tabLst>
        <a:defRPr sz="32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image" Target="../media/image13.jpeg"/><Relationship Id="rId1" Type="http://schemas.openxmlformats.org/officeDocument/2006/relationships/tags" Target="../tags/tag17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tags" Target="../tags/tag188.xml"/><Relationship Id="rId7" Type="http://schemas.openxmlformats.org/officeDocument/2006/relationships/tags" Target="../tags/tag187.xml"/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9" Type="http://schemas.openxmlformats.org/officeDocument/2006/relationships/notesSlide" Target="../notesSlides/notesSlide3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97.xml"/><Relationship Id="rId16" Type="http://schemas.openxmlformats.org/officeDocument/2006/relationships/tags" Target="../tags/tag196.xml"/><Relationship Id="rId15" Type="http://schemas.openxmlformats.org/officeDocument/2006/relationships/tags" Target="../tags/tag195.xml"/><Relationship Id="rId14" Type="http://schemas.openxmlformats.org/officeDocument/2006/relationships/tags" Target="../tags/tag194.xml"/><Relationship Id="rId13" Type="http://schemas.openxmlformats.org/officeDocument/2006/relationships/tags" Target="../tags/tag193.xml"/><Relationship Id="rId12" Type="http://schemas.openxmlformats.org/officeDocument/2006/relationships/tags" Target="../tags/tag192.xml"/><Relationship Id="rId11" Type="http://schemas.openxmlformats.org/officeDocument/2006/relationships/tags" Target="../tags/tag191.xml"/><Relationship Id="rId10" Type="http://schemas.openxmlformats.org/officeDocument/2006/relationships/tags" Target="../tags/tag190.xml"/><Relationship Id="rId1" Type="http://schemas.openxmlformats.org/officeDocument/2006/relationships/tags" Target="../tags/tag18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1" Type="http://schemas.openxmlformats.org/officeDocument/2006/relationships/slideLayout" Target="../slideLayouts/slideLayout18.xml"/><Relationship Id="rId20" Type="http://schemas.openxmlformats.org/officeDocument/2006/relationships/tags" Target="../tags/tag215.xml"/><Relationship Id="rId2" Type="http://schemas.openxmlformats.org/officeDocument/2006/relationships/tags" Target="../tags/tag199.xml"/><Relationship Id="rId19" Type="http://schemas.openxmlformats.org/officeDocument/2006/relationships/tags" Target="../tags/tag214.xml"/><Relationship Id="rId18" Type="http://schemas.openxmlformats.org/officeDocument/2006/relationships/tags" Target="../tags/tag213.xml"/><Relationship Id="rId17" Type="http://schemas.openxmlformats.org/officeDocument/2006/relationships/tags" Target="../tags/tag212.xml"/><Relationship Id="rId16" Type="http://schemas.openxmlformats.org/officeDocument/2006/relationships/tags" Target="../tags/tag211.xml"/><Relationship Id="rId15" Type="http://schemas.openxmlformats.org/officeDocument/2006/relationships/tags" Target="../tags/tag210.xml"/><Relationship Id="rId14" Type="http://schemas.openxmlformats.org/officeDocument/2006/relationships/tags" Target="../tags/tag209.xml"/><Relationship Id="rId13" Type="http://schemas.openxmlformats.org/officeDocument/2006/relationships/tags" Target="../tags/tag208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tags" Target="../tags/tag19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24.xml"/><Relationship Id="rId8" Type="http://schemas.openxmlformats.org/officeDocument/2006/relationships/tags" Target="../tags/tag223.xml"/><Relationship Id="rId7" Type="http://schemas.openxmlformats.org/officeDocument/2006/relationships/tags" Target="../tags/tag222.xml"/><Relationship Id="rId6" Type="http://schemas.openxmlformats.org/officeDocument/2006/relationships/tags" Target="../tags/tag221.xml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3" Type="http://schemas.openxmlformats.org/officeDocument/2006/relationships/notesSlide" Target="../notesSlides/notesSlide4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238.xml"/><Relationship Id="rId30" Type="http://schemas.openxmlformats.org/officeDocument/2006/relationships/image" Target="../media/image23.svg"/><Relationship Id="rId3" Type="http://schemas.openxmlformats.org/officeDocument/2006/relationships/tags" Target="../tags/tag218.xml"/><Relationship Id="rId29" Type="http://schemas.openxmlformats.org/officeDocument/2006/relationships/image" Target="../media/image22.png"/><Relationship Id="rId28" Type="http://schemas.openxmlformats.org/officeDocument/2006/relationships/tags" Target="../tags/tag237.xml"/><Relationship Id="rId27" Type="http://schemas.openxmlformats.org/officeDocument/2006/relationships/image" Target="../media/image21.svg"/><Relationship Id="rId26" Type="http://schemas.openxmlformats.org/officeDocument/2006/relationships/image" Target="../media/image20.png"/><Relationship Id="rId25" Type="http://schemas.openxmlformats.org/officeDocument/2006/relationships/tags" Target="../tags/tag236.xml"/><Relationship Id="rId24" Type="http://schemas.openxmlformats.org/officeDocument/2006/relationships/image" Target="../media/image19.svg"/><Relationship Id="rId23" Type="http://schemas.openxmlformats.org/officeDocument/2006/relationships/image" Target="../media/image18.png"/><Relationship Id="rId22" Type="http://schemas.openxmlformats.org/officeDocument/2006/relationships/tags" Target="../tags/tag235.xml"/><Relationship Id="rId21" Type="http://schemas.openxmlformats.org/officeDocument/2006/relationships/image" Target="../media/image17.svg"/><Relationship Id="rId20" Type="http://schemas.openxmlformats.org/officeDocument/2006/relationships/image" Target="../media/image16.png"/><Relationship Id="rId2" Type="http://schemas.openxmlformats.org/officeDocument/2006/relationships/tags" Target="../tags/tag217.xml"/><Relationship Id="rId19" Type="http://schemas.openxmlformats.org/officeDocument/2006/relationships/tags" Target="../tags/tag234.xml"/><Relationship Id="rId18" Type="http://schemas.openxmlformats.org/officeDocument/2006/relationships/tags" Target="../tags/tag233.xml"/><Relationship Id="rId17" Type="http://schemas.openxmlformats.org/officeDocument/2006/relationships/tags" Target="../tags/tag232.xml"/><Relationship Id="rId16" Type="http://schemas.openxmlformats.org/officeDocument/2006/relationships/tags" Target="../tags/tag231.xml"/><Relationship Id="rId15" Type="http://schemas.openxmlformats.org/officeDocument/2006/relationships/tags" Target="../tags/tag230.xml"/><Relationship Id="rId14" Type="http://schemas.openxmlformats.org/officeDocument/2006/relationships/tags" Target="../tags/tag229.xml"/><Relationship Id="rId13" Type="http://schemas.openxmlformats.org/officeDocument/2006/relationships/tags" Target="../tags/tag228.xml"/><Relationship Id="rId12" Type="http://schemas.openxmlformats.org/officeDocument/2006/relationships/tags" Target="../tags/tag227.xml"/><Relationship Id="rId11" Type="http://schemas.openxmlformats.org/officeDocument/2006/relationships/tags" Target="../tags/tag226.xml"/><Relationship Id="rId10" Type="http://schemas.openxmlformats.org/officeDocument/2006/relationships/tags" Target="../tags/tag225.xml"/><Relationship Id="rId1" Type="http://schemas.openxmlformats.org/officeDocument/2006/relationships/tags" Target="../tags/tag21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24.jpeg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0" Type="http://schemas.openxmlformats.org/officeDocument/2006/relationships/notesSlide" Target="../notesSlides/notesSlide6.xml"/><Relationship Id="rId1" Type="http://schemas.openxmlformats.org/officeDocument/2006/relationships/tags" Target="../tags/tag24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65.xml"/><Relationship Id="rId8" Type="http://schemas.openxmlformats.org/officeDocument/2006/relationships/tags" Target="../tags/tag264.xml"/><Relationship Id="rId7" Type="http://schemas.openxmlformats.org/officeDocument/2006/relationships/tags" Target="../tags/tag263.xml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9" Type="http://schemas.openxmlformats.org/officeDocument/2006/relationships/notesSlide" Target="../notesSlides/notesSlide7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270.xml"/><Relationship Id="rId16" Type="http://schemas.openxmlformats.org/officeDocument/2006/relationships/image" Target="../media/image27.jpeg"/><Relationship Id="rId15" Type="http://schemas.openxmlformats.org/officeDocument/2006/relationships/tags" Target="../tags/tag269.xml"/><Relationship Id="rId14" Type="http://schemas.openxmlformats.org/officeDocument/2006/relationships/image" Target="../media/image26.jpeg"/><Relationship Id="rId13" Type="http://schemas.openxmlformats.org/officeDocument/2006/relationships/tags" Target="../tags/tag268.xml"/><Relationship Id="rId12" Type="http://schemas.openxmlformats.org/officeDocument/2006/relationships/image" Target="../media/image25.jpeg"/><Relationship Id="rId11" Type="http://schemas.openxmlformats.org/officeDocument/2006/relationships/tags" Target="../tags/tag267.xml"/><Relationship Id="rId10" Type="http://schemas.openxmlformats.org/officeDocument/2006/relationships/tags" Target="../tags/tag266.xml"/><Relationship Id="rId1" Type="http://schemas.openxmlformats.org/officeDocument/2006/relationships/tags" Target="../tags/tag25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78.xml"/><Relationship Id="rId8" Type="http://schemas.openxmlformats.org/officeDocument/2006/relationships/tags" Target="../tags/tag277.xml"/><Relationship Id="rId7" Type="http://schemas.openxmlformats.org/officeDocument/2006/relationships/tags" Target="../tags/tag276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Relationship Id="rId3" Type="http://schemas.openxmlformats.org/officeDocument/2006/relationships/image" Target="../media/image28.jpeg"/><Relationship Id="rId27" Type="http://schemas.openxmlformats.org/officeDocument/2006/relationships/notesSlide" Target="../notesSlides/notesSlide8.xml"/><Relationship Id="rId26" Type="http://schemas.openxmlformats.org/officeDocument/2006/relationships/slideLayout" Target="../slideLayouts/slideLayout18.xml"/><Relationship Id="rId25" Type="http://schemas.openxmlformats.org/officeDocument/2006/relationships/tags" Target="../tags/tag294.xml"/><Relationship Id="rId24" Type="http://schemas.openxmlformats.org/officeDocument/2006/relationships/tags" Target="../tags/tag293.xml"/><Relationship Id="rId23" Type="http://schemas.openxmlformats.org/officeDocument/2006/relationships/tags" Target="../tags/tag292.xml"/><Relationship Id="rId22" Type="http://schemas.openxmlformats.org/officeDocument/2006/relationships/tags" Target="../tags/tag291.xml"/><Relationship Id="rId21" Type="http://schemas.openxmlformats.org/officeDocument/2006/relationships/tags" Target="../tags/tag290.xml"/><Relationship Id="rId20" Type="http://schemas.openxmlformats.org/officeDocument/2006/relationships/tags" Target="../tags/tag289.xml"/><Relationship Id="rId2" Type="http://schemas.openxmlformats.org/officeDocument/2006/relationships/tags" Target="../tags/tag272.xml"/><Relationship Id="rId19" Type="http://schemas.openxmlformats.org/officeDocument/2006/relationships/tags" Target="../tags/tag288.xml"/><Relationship Id="rId18" Type="http://schemas.openxmlformats.org/officeDocument/2006/relationships/tags" Target="../tags/tag287.xml"/><Relationship Id="rId17" Type="http://schemas.openxmlformats.org/officeDocument/2006/relationships/tags" Target="../tags/tag286.xml"/><Relationship Id="rId16" Type="http://schemas.openxmlformats.org/officeDocument/2006/relationships/tags" Target="../tags/tag285.xml"/><Relationship Id="rId15" Type="http://schemas.openxmlformats.org/officeDocument/2006/relationships/tags" Target="../tags/tag284.xml"/><Relationship Id="rId14" Type="http://schemas.openxmlformats.org/officeDocument/2006/relationships/tags" Target="../tags/tag283.xml"/><Relationship Id="rId13" Type="http://schemas.openxmlformats.org/officeDocument/2006/relationships/tags" Target="../tags/tag282.xml"/><Relationship Id="rId12" Type="http://schemas.openxmlformats.org/officeDocument/2006/relationships/tags" Target="../tags/tag281.xml"/><Relationship Id="rId11" Type="http://schemas.openxmlformats.org/officeDocument/2006/relationships/tags" Target="../tags/tag280.xml"/><Relationship Id="rId10" Type="http://schemas.openxmlformats.org/officeDocument/2006/relationships/tags" Target="../tags/tag279.xml"/><Relationship Id="rId1" Type="http://schemas.openxmlformats.org/officeDocument/2006/relationships/tags" Target="../tags/tag27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image" Target="../media/image30.jpeg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image" Target="../media/image29.jpeg"/><Relationship Id="rId3" Type="http://schemas.openxmlformats.org/officeDocument/2006/relationships/tags" Target="../tags/tag297.xml"/><Relationship Id="rId22" Type="http://schemas.openxmlformats.org/officeDocument/2006/relationships/notesSlide" Target="../notesSlides/notesSlide9.xml"/><Relationship Id="rId21" Type="http://schemas.openxmlformats.org/officeDocument/2006/relationships/slideLayout" Target="../slideLayouts/slideLayout18.xml"/><Relationship Id="rId20" Type="http://schemas.openxmlformats.org/officeDocument/2006/relationships/tags" Target="../tags/tag311.xml"/><Relationship Id="rId2" Type="http://schemas.openxmlformats.org/officeDocument/2006/relationships/tags" Target="../tags/tag296.xml"/><Relationship Id="rId19" Type="http://schemas.openxmlformats.org/officeDocument/2006/relationships/tags" Target="../tags/tag310.xml"/><Relationship Id="rId18" Type="http://schemas.openxmlformats.org/officeDocument/2006/relationships/tags" Target="../tags/tag309.xml"/><Relationship Id="rId17" Type="http://schemas.openxmlformats.org/officeDocument/2006/relationships/tags" Target="../tags/tag308.xml"/><Relationship Id="rId16" Type="http://schemas.openxmlformats.org/officeDocument/2006/relationships/image" Target="../media/image31.jpeg"/><Relationship Id="rId15" Type="http://schemas.openxmlformats.org/officeDocument/2006/relationships/tags" Target="../tags/tag307.xml"/><Relationship Id="rId14" Type="http://schemas.openxmlformats.org/officeDocument/2006/relationships/tags" Target="../tags/tag306.xml"/><Relationship Id="rId13" Type="http://schemas.openxmlformats.org/officeDocument/2006/relationships/tags" Target="../tags/tag305.xml"/><Relationship Id="rId12" Type="http://schemas.openxmlformats.org/officeDocument/2006/relationships/tags" Target="../tags/tag304.xml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19.xml"/><Relationship Id="rId8" Type="http://schemas.openxmlformats.org/officeDocument/2006/relationships/tags" Target="../tags/tag318.xml"/><Relationship Id="rId7" Type="http://schemas.openxmlformats.org/officeDocument/2006/relationships/tags" Target="../tags/tag317.xml"/><Relationship Id="rId6" Type="http://schemas.openxmlformats.org/officeDocument/2006/relationships/tags" Target="../tags/tag316.xml"/><Relationship Id="rId5" Type="http://schemas.openxmlformats.org/officeDocument/2006/relationships/tags" Target="../tags/tag315.xml"/><Relationship Id="rId4" Type="http://schemas.openxmlformats.org/officeDocument/2006/relationships/tags" Target="../tags/tag314.xml"/><Relationship Id="rId3" Type="http://schemas.openxmlformats.org/officeDocument/2006/relationships/image" Target="../media/image32.jpeg"/><Relationship Id="rId2" Type="http://schemas.openxmlformats.org/officeDocument/2006/relationships/tags" Target="../tags/tag313.xml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20.xml"/><Relationship Id="rId1" Type="http://schemas.openxmlformats.org/officeDocument/2006/relationships/tags" Target="../tags/tag31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28.xml"/><Relationship Id="rId8" Type="http://schemas.openxmlformats.org/officeDocument/2006/relationships/tags" Target="../tags/tag327.xml"/><Relationship Id="rId7" Type="http://schemas.openxmlformats.org/officeDocument/2006/relationships/tags" Target="../tags/tag326.xml"/><Relationship Id="rId6" Type="http://schemas.openxmlformats.org/officeDocument/2006/relationships/image" Target="../media/image33.jpeg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32" Type="http://schemas.openxmlformats.org/officeDocument/2006/relationships/notesSlide" Target="../notesSlides/notesSlide11.xml"/><Relationship Id="rId31" Type="http://schemas.openxmlformats.org/officeDocument/2006/relationships/slideLayout" Target="../slideLayouts/slideLayout18.xml"/><Relationship Id="rId30" Type="http://schemas.openxmlformats.org/officeDocument/2006/relationships/tags" Target="../tags/tag346.xml"/><Relationship Id="rId3" Type="http://schemas.openxmlformats.org/officeDocument/2006/relationships/tags" Target="../tags/tag323.xml"/><Relationship Id="rId29" Type="http://schemas.openxmlformats.org/officeDocument/2006/relationships/tags" Target="../tags/tag345.xml"/><Relationship Id="rId28" Type="http://schemas.openxmlformats.org/officeDocument/2006/relationships/tags" Target="../tags/tag344.xml"/><Relationship Id="rId27" Type="http://schemas.openxmlformats.org/officeDocument/2006/relationships/tags" Target="../tags/tag343.xml"/><Relationship Id="rId26" Type="http://schemas.openxmlformats.org/officeDocument/2006/relationships/tags" Target="../tags/tag342.xml"/><Relationship Id="rId25" Type="http://schemas.openxmlformats.org/officeDocument/2006/relationships/tags" Target="../tags/tag341.xml"/><Relationship Id="rId24" Type="http://schemas.openxmlformats.org/officeDocument/2006/relationships/tags" Target="../tags/tag340.xml"/><Relationship Id="rId23" Type="http://schemas.openxmlformats.org/officeDocument/2006/relationships/tags" Target="../tags/tag339.xml"/><Relationship Id="rId22" Type="http://schemas.openxmlformats.org/officeDocument/2006/relationships/tags" Target="../tags/tag338.xml"/><Relationship Id="rId21" Type="http://schemas.openxmlformats.org/officeDocument/2006/relationships/image" Target="../media/image36.jpeg"/><Relationship Id="rId20" Type="http://schemas.openxmlformats.org/officeDocument/2006/relationships/tags" Target="../tags/tag337.xml"/><Relationship Id="rId2" Type="http://schemas.openxmlformats.org/officeDocument/2006/relationships/tags" Target="../tags/tag322.xml"/><Relationship Id="rId19" Type="http://schemas.openxmlformats.org/officeDocument/2006/relationships/image" Target="../media/image35.png"/><Relationship Id="rId18" Type="http://schemas.openxmlformats.org/officeDocument/2006/relationships/tags" Target="../tags/tag336.xml"/><Relationship Id="rId17" Type="http://schemas.openxmlformats.org/officeDocument/2006/relationships/tags" Target="../tags/tag335.xml"/><Relationship Id="rId16" Type="http://schemas.openxmlformats.org/officeDocument/2006/relationships/tags" Target="../tags/tag334.xml"/><Relationship Id="rId15" Type="http://schemas.openxmlformats.org/officeDocument/2006/relationships/tags" Target="../tags/tag333.xml"/><Relationship Id="rId14" Type="http://schemas.openxmlformats.org/officeDocument/2006/relationships/image" Target="../media/image34.jpeg"/><Relationship Id="rId13" Type="http://schemas.openxmlformats.org/officeDocument/2006/relationships/tags" Target="../tags/tag332.xml"/><Relationship Id="rId12" Type="http://schemas.openxmlformats.org/officeDocument/2006/relationships/tags" Target="../tags/tag331.xml"/><Relationship Id="rId11" Type="http://schemas.openxmlformats.org/officeDocument/2006/relationships/tags" Target="../tags/tag330.xml"/><Relationship Id="rId10" Type="http://schemas.openxmlformats.org/officeDocument/2006/relationships/tags" Target="../tags/tag329.xml"/><Relationship Id="rId1" Type="http://schemas.openxmlformats.org/officeDocument/2006/relationships/tags" Target="../tags/tag32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55.xml"/><Relationship Id="rId8" Type="http://schemas.openxmlformats.org/officeDocument/2006/relationships/tags" Target="../tags/tag354.xml"/><Relationship Id="rId7" Type="http://schemas.openxmlformats.org/officeDocument/2006/relationships/tags" Target="../tags/tag353.xml"/><Relationship Id="rId6" Type="http://schemas.openxmlformats.org/officeDocument/2006/relationships/tags" Target="../tags/tag352.xml"/><Relationship Id="rId5" Type="http://schemas.openxmlformats.org/officeDocument/2006/relationships/tags" Target="../tags/tag351.xml"/><Relationship Id="rId4" Type="http://schemas.openxmlformats.org/officeDocument/2006/relationships/tags" Target="../tags/tag350.xml"/><Relationship Id="rId3" Type="http://schemas.openxmlformats.org/officeDocument/2006/relationships/tags" Target="../tags/tag349.xml"/><Relationship Id="rId2" Type="http://schemas.openxmlformats.org/officeDocument/2006/relationships/tags" Target="../tags/tag348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363.xml"/><Relationship Id="rId16" Type="http://schemas.openxmlformats.org/officeDocument/2006/relationships/tags" Target="../tags/tag362.xml"/><Relationship Id="rId15" Type="http://schemas.openxmlformats.org/officeDocument/2006/relationships/tags" Target="../tags/tag361.xml"/><Relationship Id="rId14" Type="http://schemas.openxmlformats.org/officeDocument/2006/relationships/tags" Target="../tags/tag360.xml"/><Relationship Id="rId13" Type="http://schemas.openxmlformats.org/officeDocument/2006/relationships/tags" Target="../tags/tag359.xml"/><Relationship Id="rId12" Type="http://schemas.openxmlformats.org/officeDocument/2006/relationships/tags" Target="../tags/tag358.xml"/><Relationship Id="rId11" Type="http://schemas.openxmlformats.org/officeDocument/2006/relationships/tags" Target="../tags/tag357.xml"/><Relationship Id="rId10" Type="http://schemas.openxmlformats.org/officeDocument/2006/relationships/tags" Target="../tags/tag356.xml"/><Relationship Id="rId1" Type="http://schemas.openxmlformats.org/officeDocument/2006/relationships/tags" Target="../tags/tag34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72.xml"/><Relationship Id="rId8" Type="http://schemas.openxmlformats.org/officeDocument/2006/relationships/tags" Target="../tags/tag371.xml"/><Relationship Id="rId7" Type="http://schemas.openxmlformats.org/officeDocument/2006/relationships/tags" Target="../tags/tag370.xml"/><Relationship Id="rId6" Type="http://schemas.openxmlformats.org/officeDocument/2006/relationships/tags" Target="../tags/tag369.xml"/><Relationship Id="rId5" Type="http://schemas.openxmlformats.org/officeDocument/2006/relationships/tags" Target="../tags/tag368.xml"/><Relationship Id="rId4" Type="http://schemas.openxmlformats.org/officeDocument/2006/relationships/tags" Target="../tags/tag367.xml"/><Relationship Id="rId3" Type="http://schemas.openxmlformats.org/officeDocument/2006/relationships/tags" Target="../tags/tag366.xml"/><Relationship Id="rId24" Type="http://schemas.openxmlformats.org/officeDocument/2006/relationships/notesSlide" Target="../notesSlides/notesSlide12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381.xml"/><Relationship Id="rId21" Type="http://schemas.openxmlformats.org/officeDocument/2006/relationships/tags" Target="../tags/tag380.xml"/><Relationship Id="rId20" Type="http://schemas.openxmlformats.org/officeDocument/2006/relationships/tags" Target="../tags/tag379.xml"/><Relationship Id="rId2" Type="http://schemas.openxmlformats.org/officeDocument/2006/relationships/tags" Target="../tags/tag365.xml"/><Relationship Id="rId19" Type="http://schemas.openxmlformats.org/officeDocument/2006/relationships/tags" Target="../tags/tag378.xml"/><Relationship Id="rId18" Type="http://schemas.openxmlformats.org/officeDocument/2006/relationships/tags" Target="../tags/tag377.xml"/><Relationship Id="rId17" Type="http://schemas.openxmlformats.org/officeDocument/2006/relationships/image" Target="../media/image40.jpeg"/><Relationship Id="rId16" Type="http://schemas.openxmlformats.org/officeDocument/2006/relationships/tags" Target="../tags/tag376.xml"/><Relationship Id="rId15" Type="http://schemas.openxmlformats.org/officeDocument/2006/relationships/image" Target="../media/image39.jpeg"/><Relationship Id="rId14" Type="http://schemas.openxmlformats.org/officeDocument/2006/relationships/tags" Target="../tags/tag375.xml"/><Relationship Id="rId13" Type="http://schemas.openxmlformats.org/officeDocument/2006/relationships/image" Target="../media/image38.jpeg"/><Relationship Id="rId12" Type="http://schemas.openxmlformats.org/officeDocument/2006/relationships/tags" Target="../tags/tag374.xml"/><Relationship Id="rId11" Type="http://schemas.openxmlformats.org/officeDocument/2006/relationships/image" Target="../media/image37.jpeg"/><Relationship Id="rId10" Type="http://schemas.openxmlformats.org/officeDocument/2006/relationships/tags" Target="../tags/tag373.xml"/><Relationship Id="rId1" Type="http://schemas.openxmlformats.org/officeDocument/2006/relationships/tags" Target="../tags/tag36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90.xml"/><Relationship Id="rId8" Type="http://schemas.openxmlformats.org/officeDocument/2006/relationships/tags" Target="../tags/tag389.xml"/><Relationship Id="rId7" Type="http://schemas.openxmlformats.org/officeDocument/2006/relationships/tags" Target="../tags/tag388.xml"/><Relationship Id="rId6" Type="http://schemas.openxmlformats.org/officeDocument/2006/relationships/tags" Target="../tags/tag387.xml"/><Relationship Id="rId5" Type="http://schemas.openxmlformats.org/officeDocument/2006/relationships/tags" Target="../tags/tag386.xml"/><Relationship Id="rId4" Type="http://schemas.openxmlformats.org/officeDocument/2006/relationships/tags" Target="../tags/tag385.xml"/><Relationship Id="rId3" Type="http://schemas.openxmlformats.org/officeDocument/2006/relationships/tags" Target="../tags/tag384.xml"/><Relationship Id="rId2" Type="http://schemas.openxmlformats.org/officeDocument/2006/relationships/tags" Target="../tags/tag383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393.xml"/><Relationship Id="rId11" Type="http://schemas.openxmlformats.org/officeDocument/2006/relationships/tags" Target="../tags/tag392.xml"/><Relationship Id="rId10" Type="http://schemas.openxmlformats.org/officeDocument/2006/relationships/tags" Target="../tags/tag391.xml"/><Relationship Id="rId1" Type="http://schemas.openxmlformats.org/officeDocument/2006/relationships/tags" Target="../tags/tag38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02.xml"/><Relationship Id="rId8" Type="http://schemas.openxmlformats.org/officeDocument/2006/relationships/tags" Target="../tags/tag401.xml"/><Relationship Id="rId7" Type="http://schemas.openxmlformats.org/officeDocument/2006/relationships/tags" Target="../tags/tag400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4" Type="http://schemas.openxmlformats.org/officeDocument/2006/relationships/tags" Target="../tags/tag397.xml"/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4" Type="http://schemas.openxmlformats.org/officeDocument/2006/relationships/notesSlide" Target="../notesSlides/notesSlide13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405.xml"/><Relationship Id="rId11" Type="http://schemas.openxmlformats.org/officeDocument/2006/relationships/tags" Target="../tags/tag404.xml"/><Relationship Id="rId10" Type="http://schemas.openxmlformats.org/officeDocument/2006/relationships/tags" Target="../tags/tag403.xml"/><Relationship Id="rId1" Type="http://schemas.openxmlformats.org/officeDocument/2006/relationships/tags" Target="../tags/tag39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414.xml"/><Relationship Id="rId8" Type="http://schemas.openxmlformats.org/officeDocument/2006/relationships/tags" Target="../tags/tag413.xml"/><Relationship Id="rId7" Type="http://schemas.openxmlformats.org/officeDocument/2006/relationships/tags" Target="../tags/tag412.xml"/><Relationship Id="rId6" Type="http://schemas.openxmlformats.org/officeDocument/2006/relationships/tags" Target="../tags/tag411.xml"/><Relationship Id="rId5" Type="http://schemas.openxmlformats.org/officeDocument/2006/relationships/tags" Target="../tags/tag410.xml"/><Relationship Id="rId4" Type="http://schemas.openxmlformats.org/officeDocument/2006/relationships/tags" Target="../tags/tag409.xml"/><Relationship Id="rId3" Type="http://schemas.openxmlformats.org/officeDocument/2006/relationships/tags" Target="../tags/tag408.xml"/><Relationship Id="rId2" Type="http://schemas.openxmlformats.org/officeDocument/2006/relationships/tags" Target="../tags/tag407.xml"/><Relationship Id="rId14" Type="http://schemas.openxmlformats.org/officeDocument/2006/relationships/notesSlide" Target="../notesSlides/notesSlide14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417.xml"/><Relationship Id="rId11" Type="http://schemas.openxmlformats.org/officeDocument/2006/relationships/tags" Target="../tags/tag416.xml"/><Relationship Id="rId10" Type="http://schemas.openxmlformats.org/officeDocument/2006/relationships/tags" Target="../tags/tag415.xml"/><Relationship Id="rId1" Type="http://schemas.openxmlformats.org/officeDocument/2006/relationships/tags" Target="../tags/tag40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26.xml"/><Relationship Id="rId8" Type="http://schemas.openxmlformats.org/officeDocument/2006/relationships/tags" Target="../tags/tag425.xml"/><Relationship Id="rId7" Type="http://schemas.openxmlformats.org/officeDocument/2006/relationships/tags" Target="../tags/tag424.xml"/><Relationship Id="rId6" Type="http://schemas.openxmlformats.org/officeDocument/2006/relationships/tags" Target="../tags/tag423.xml"/><Relationship Id="rId5" Type="http://schemas.openxmlformats.org/officeDocument/2006/relationships/tags" Target="../tags/tag422.xml"/><Relationship Id="rId4" Type="http://schemas.openxmlformats.org/officeDocument/2006/relationships/tags" Target="../tags/tag421.xml"/><Relationship Id="rId3" Type="http://schemas.openxmlformats.org/officeDocument/2006/relationships/tags" Target="../tags/tag420.xml"/><Relationship Id="rId2" Type="http://schemas.openxmlformats.org/officeDocument/2006/relationships/tags" Target="../tags/tag419.xml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429.xml"/><Relationship Id="rId11" Type="http://schemas.openxmlformats.org/officeDocument/2006/relationships/tags" Target="../tags/tag428.xml"/><Relationship Id="rId10" Type="http://schemas.openxmlformats.org/officeDocument/2006/relationships/tags" Target="../tags/tag427.xml"/><Relationship Id="rId1" Type="http://schemas.openxmlformats.org/officeDocument/2006/relationships/tags" Target="../tags/tag418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tags" Target="../tags/tag433.xml"/><Relationship Id="rId3" Type="http://schemas.openxmlformats.org/officeDocument/2006/relationships/tags" Target="../tags/tag432.xml"/><Relationship Id="rId2" Type="http://schemas.openxmlformats.org/officeDocument/2006/relationships/tags" Target="../tags/tag431.xml"/><Relationship Id="rId1" Type="http://schemas.openxmlformats.org/officeDocument/2006/relationships/tags" Target="../tags/tag4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7725" y="1975897"/>
            <a:ext cx="6121400" cy="2221383"/>
          </a:xfrm>
        </p:spPr>
        <p:txBody>
          <a:bodyPr>
            <a:normAutofit/>
          </a:bodyPr>
          <a:lstStyle/>
          <a:p>
            <a:r>
              <a:rPr lang="zh-CN" altLang="en-US" sz="4445" dirty="0"/>
              <a:t>2024-2030年全球与中国餐具市场需求规模及投资竞争格局调研报告</a:t>
            </a:r>
            <a:endParaRPr lang="zh-CN" altLang="en-US" sz="4445" dirty="0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307100" y="706745"/>
            <a:ext cx="2880000" cy="504000"/>
          </a:xfrm>
        </p:spPr>
        <p:txBody>
          <a:bodyPr/>
          <a:lstStyle/>
          <a:p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965200" y="4635925"/>
            <a:ext cx="2880000" cy="504000"/>
          </a:xfrm>
        </p:spPr>
        <p:txBody>
          <a:bodyPr/>
          <a:lstStyle/>
          <a:p>
            <a:r>
              <a:rPr lang="zh-CN" altLang="en-US" dirty="0"/>
              <a:t>智信中科</a:t>
            </a:r>
            <a:r>
              <a:rPr lang="zh-CN" altLang="en-US" dirty="0"/>
              <a:t>研究网</a:t>
            </a:r>
            <a:endParaRPr lang="zh-CN" altLang="en-US" dirty="0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/data/temp/55f4e3ba-32ff-11ef-aed4-6e9bf3095cf3.jpg@base@tag=imgScale&amp;m=1&amp;w=1394&amp;h=1904&amp;q=9555f4e3ba-32ff-11ef-aed4-6e9bf3095cf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111" b="5875"/>
          <a:stretch>
            <a:fillRect/>
          </a:stretch>
        </p:blipFill>
        <p:spPr>
          <a:xfrm>
            <a:off x="0" y="0"/>
            <a:ext cx="5021920" cy="6858000"/>
          </a:xfrm>
          <a:custGeom>
            <a:avLst/>
            <a:gdLst>
              <a:gd name="connsiteX0" fmla="*/ 0 w 4150320"/>
              <a:gd name="connsiteY0" fmla="*/ 0 h 6227312"/>
              <a:gd name="connsiteX1" fmla="*/ 4150320 w 4150320"/>
              <a:gd name="connsiteY1" fmla="*/ 0 h 6227312"/>
              <a:gd name="connsiteX2" fmla="*/ 4150320 w 4150320"/>
              <a:gd name="connsiteY2" fmla="*/ 6227312 h 6227312"/>
              <a:gd name="connsiteX3" fmla="*/ 0 w 4150320"/>
              <a:gd name="connsiteY3" fmla="*/ 6227312 h 622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0320" h="6227312">
                <a:moveTo>
                  <a:pt x="0" y="0"/>
                </a:moveTo>
                <a:lnTo>
                  <a:pt x="4150320" y="0"/>
                </a:lnTo>
                <a:lnTo>
                  <a:pt x="4150320" y="6227312"/>
                </a:lnTo>
                <a:lnTo>
                  <a:pt x="0" y="6227312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3"/>
            </p:custDataLst>
          </p:nvPr>
        </p:nvSpPr>
        <p:spPr>
          <a:xfrm>
            <a:off x="4494508" y="855294"/>
            <a:ext cx="7002167" cy="183379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9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72323" y="998003"/>
            <a:ext cx="5087124" cy="1548377"/>
          </a:xfrm>
        </p:spPr>
        <p:txBody>
          <a:bodyPr lIns="0" tIns="0" rIns="0" bIns="0" anchor="ctr">
            <a:normAutofit/>
          </a:bodyPr>
          <a:lstStyle/>
          <a:p>
            <a:pPr algn="l"/>
            <a:r>
              <a:rPr lang="zh-CN" altLang="en-US" sz="3200" dirty="0">
                <a:solidFill>
                  <a:srgbClr val="FBFBFB"/>
                </a:solidFill>
                <a:latin typeface="+mn-ea"/>
                <a:ea typeface="+mn-ea"/>
              </a:rPr>
              <a:t>：报告结论</a:t>
            </a:r>
            <a:endParaRPr lang="zh-CN" altLang="en-US" sz="3200" dirty="0">
              <a:solidFill>
                <a:srgbClr val="FBFBFB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330436" y="4287438"/>
            <a:ext cx="4624528" cy="9722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标题</a:t>
            </a:r>
            <a:endParaRPr lang="zh-CN" altLang="en-US" sz="20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772323" y="4287438"/>
            <a:ext cx="419589" cy="5323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报告目录</a:t>
            </a:r>
            <a:endParaRPr lang="zh-CN" altLang="en-US" dirty="0"/>
          </a:p>
        </p:txBody>
      </p:sp>
      <p:sp>
        <p:nvSpPr>
          <p:cNvPr id="3" name="矩形: 圆角 2"/>
          <p:cNvSpPr/>
          <p:nvPr>
            <p:custDataLst>
              <p:tags r:id="rId2"/>
            </p:custDataLst>
          </p:nvPr>
        </p:nvSpPr>
        <p:spPr>
          <a:xfrm>
            <a:off x="696595" y="2414509"/>
            <a:ext cx="3230435" cy="3105333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61406" y="3647752"/>
            <a:ext cx="2702719" cy="16053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涵盖玻璃、塑料、不锈钢、陶瓷及其他，分析各类型2019-2030年销售额增长趋势。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>
            <a:off x="961406" y="1977603"/>
            <a:ext cx="694096" cy="6801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01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964581" y="2832999"/>
            <a:ext cx="2703989" cy="4553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餐具市场产品类型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2" name="矩形: 圆角 2"/>
          <p:cNvSpPr/>
          <p:nvPr>
            <p:custDataLst>
              <p:tags r:id="rId6"/>
            </p:custDataLst>
          </p:nvPr>
        </p:nvSpPr>
        <p:spPr>
          <a:xfrm>
            <a:off x="4481418" y="2414509"/>
            <a:ext cx="3230435" cy="3105333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4746228" y="3652832"/>
            <a:ext cx="2702719" cy="16053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探讨商业用途与住宅用途的市场表现，展示不同应用2019-2030年销售额增长趋势。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圆角矩形 13"/>
          <p:cNvSpPr/>
          <p:nvPr>
            <p:custDataLst>
              <p:tags r:id="rId8"/>
            </p:custDataLst>
          </p:nvPr>
        </p:nvSpPr>
        <p:spPr>
          <a:xfrm>
            <a:off x="4746228" y="1977603"/>
            <a:ext cx="694096" cy="6801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02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4751944" y="2845064"/>
            <a:ext cx="2703989" cy="4432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餐具应用领域分析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63" name="矩形: 圆角 2"/>
          <p:cNvSpPr/>
          <p:nvPr>
            <p:custDataLst>
              <p:tags r:id="rId10"/>
            </p:custDataLst>
          </p:nvPr>
        </p:nvSpPr>
        <p:spPr>
          <a:xfrm>
            <a:off x="8266240" y="2414509"/>
            <a:ext cx="3230435" cy="3105333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8531051" y="3647752"/>
            <a:ext cx="2702719" cy="16053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详细解读餐具行业历史、现状，揭示未来发展动向和趋势。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圆角矩形 64"/>
          <p:cNvSpPr/>
          <p:nvPr>
            <p:custDataLst>
              <p:tags r:id="rId12"/>
            </p:custDataLst>
          </p:nvPr>
        </p:nvSpPr>
        <p:spPr>
          <a:xfrm>
            <a:off x="8531051" y="1977603"/>
            <a:ext cx="694096" cy="6801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+mn-ea"/>
                <a:cs typeface="+mn-ea"/>
                <a:sym typeface="+mn-ea"/>
              </a:rPr>
              <a:t>03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3"/>
            </p:custDataLst>
          </p:nvPr>
        </p:nvCxnSpPr>
        <p:spPr>
          <a:xfrm flipV="1">
            <a:off x="882026" y="3452160"/>
            <a:ext cx="2844332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14"/>
            </p:custDataLst>
          </p:nvPr>
        </p:nvCxnSpPr>
        <p:spPr>
          <a:xfrm>
            <a:off x="4666849" y="3452160"/>
            <a:ext cx="2844332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>
            <p:custDataLst>
              <p:tags r:id="rId15"/>
            </p:custDataLst>
          </p:nvPr>
        </p:nvCxnSpPr>
        <p:spPr>
          <a:xfrm flipV="1">
            <a:off x="8451671" y="3452160"/>
            <a:ext cx="2844332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8531051" y="2850145"/>
            <a:ext cx="2703989" cy="4432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</a:rPr>
              <a:t>餐具行业现状与趋势</a:t>
            </a:r>
            <a:endParaRPr lang="zh-CN" altLang="en-US" sz="22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5401200" cy="720000"/>
          </a:xfrm>
        </p:spPr>
        <p:txBody>
          <a:bodyPr lIns="0" tIns="0" rIns="0" bIns="0" anchor="b"/>
          <a:lstStyle/>
          <a:p>
            <a:pPr algn="l"/>
            <a:r>
              <a:rPr lang="zh-CN" altLang="en-US"/>
              <a:t>全球餐具总体规模分析</a:t>
            </a:r>
            <a:endParaRPr lang="zh-CN" altLang="en-US"/>
          </a:p>
        </p:txBody>
      </p:sp>
      <p:pic>
        <p:nvPicPr>
          <p:cNvPr id="4" name="图片 3" descr="/data/temp/584e1e14-32ff-11ef-aa29-3a47c13b5117.jpg@base@tag=imgScale&amp;m=1&amp;w=1453&amp;h=1904&amp;q=95584e1e14-32ff-11ef-aa29-3a47c13b5117"/>
          <p:cNvPicPr/>
          <p:nvPr>
            <p:custDataLst>
              <p:tags r:id="rId2"/>
            </p:custDataLst>
          </p:nvPr>
        </p:nvPicPr>
        <p:blipFill>
          <a:blip r:embed="rId3"/>
          <a:srcRect l="11838" r="11838"/>
        </p:blipFill>
        <p:spPr>
          <a:xfrm>
            <a:off x="6957695" y="0"/>
            <a:ext cx="5234305" cy="6858000"/>
          </a:xfrm>
          <a:prstGeom prst="rect">
            <a:avLst/>
          </a:prstGeom>
          <a:blipFill rotWithShape="1">
            <a:blip r:embed="rId4"/>
            <a:stretch>
              <a:fillRect t="-1000" r="-1000" b="-1000"/>
            </a:stretch>
          </a:blip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676018" y="20444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2019-2030年全球餐具产能、产量数据，详细分析产能利用率及未来趋势。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676018" y="17085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全球餐具产能产量分析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720343" y="172440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01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676653" y="300011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同期全球餐具需求量数据，揭示其发展趋势，按地区划分的产量趋势亦涵盖在内。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1676653" y="266420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全球餐具需求量分析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>
            <a:off x="720343" y="267626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02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1677288" y="395579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深入探讨各地区2019-2030年的餐具产量，以及各地区市场份额的变化。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1677288" y="361987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全球餐具地区产量分析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>
            <a:off x="720343" y="362813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03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14"/>
            </p:custDataLst>
          </p:nvPr>
        </p:nvSpPr>
        <p:spPr>
          <a:xfrm>
            <a:off x="720343" y="457999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04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1677288" y="491146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中国餐具2019-2030年的产能、产量、市场需求量数据，同时展示产能利用率和未来发展趋势。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1677288" y="457555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中国餐具供需状况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1677288" y="58671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分析全球市场餐具的销售额和销量数据，结合2019-2030年的价格趋势进行全面解读。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8"/>
            </p:custDataLst>
          </p:nvPr>
        </p:nvSpPr>
        <p:spPr>
          <a:xfrm>
            <a:off x="1677288" y="55312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全球餐具市场销量与价格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8" name="椭圆 27"/>
          <p:cNvSpPr/>
          <p:nvPr>
            <p:custDataLst>
              <p:tags r:id="rId19"/>
            </p:custDataLst>
          </p:nvPr>
        </p:nvSpPr>
        <p:spPr>
          <a:xfrm>
            <a:off x="720343" y="553122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05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/>
              <a:t>全球与中国主要厂商市场份额分析</a:t>
            </a:r>
            <a:endParaRPr lang="zh-CN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008378" y="2097087"/>
            <a:ext cx="2985060" cy="3987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全球餐具市场厂商分析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008378" y="2581598"/>
            <a:ext cx="2985060" cy="8655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详细列出全球及中国主要厂商餐具产能、销量、收入，深入解析2023年排名及市场份额。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13" name="直接箭头连接符 12"/>
          <p:cNvCxnSpPr/>
          <p:nvPr>
            <p:custDataLst>
              <p:tags r:id="rId4"/>
            </p:custDataLst>
          </p:nvPr>
        </p:nvCxnSpPr>
        <p:spPr>
          <a:xfrm>
            <a:off x="2023120" y="2513017"/>
            <a:ext cx="1970429" cy="0"/>
          </a:xfrm>
          <a:prstGeom prst="straightConnector1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泪滴形 13"/>
          <p:cNvSpPr/>
          <p:nvPr>
            <p:custDataLst>
              <p:tags r:id="rId5"/>
            </p:custDataLst>
          </p:nvPr>
        </p:nvSpPr>
        <p:spPr>
          <a:xfrm flipH="1">
            <a:off x="4224057" y="1930715"/>
            <a:ext cx="1682135" cy="168213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泪滴形 15"/>
          <p:cNvSpPr/>
          <p:nvPr>
            <p:custDataLst>
              <p:tags r:id="rId6"/>
            </p:custDataLst>
          </p:nvPr>
        </p:nvSpPr>
        <p:spPr>
          <a:xfrm>
            <a:off x="6300532" y="1930715"/>
            <a:ext cx="1682135" cy="168213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" name="泪滴形 16"/>
          <p:cNvSpPr/>
          <p:nvPr>
            <p:custDataLst>
              <p:tags r:id="rId7"/>
            </p:custDataLst>
          </p:nvPr>
        </p:nvSpPr>
        <p:spPr>
          <a:xfrm rot="16200000" flipH="1">
            <a:off x="4224057" y="3897969"/>
            <a:ext cx="1682135" cy="168213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9" name="泪滴形 18"/>
          <p:cNvSpPr/>
          <p:nvPr>
            <p:custDataLst>
              <p:tags r:id="rId8"/>
            </p:custDataLst>
          </p:nvPr>
        </p:nvSpPr>
        <p:spPr>
          <a:xfrm rot="5400000">
            <a:off x="6301167" y="3897969"/>
            <a:ext cx="1682135" cy="168213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1008378" y="4064341"/>
            <a:ext cx="2985060" cy="3987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厂商产地分布与成立时间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0"/>
            </p:custDataLst>
          </p:nvPr>
        </p:nvSpPr>
        <p:spPr>
          <a:xfrm>
            <a:off x="1008378" y="4548852"/>
            <a:ext cx="2985060" cy="8655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揭示全球主要厂商餐具产地分布，及各厂商成立时间，展示餐具商业化历程。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33" name="直接箭头连接符 32"/>
          <p:cNvCxnSpPr/>
          <p:nvPr>
            <p:custDataLst>
              <p:tags r:id="rId11"/>
            </p:custDataLst>
          </p:nvPr>
        </p:nvCxnSpPr>
        <p:spPr>
          <a:xfrm>
            <a:off x="2023120" y="4480271"/>
            <a:ext cx="1970429" cy="0"/>
          </a:xfrm>
          <a:prstGeom prst="straightConnector1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>
            <p:custDataLst>
              <p:tags r:id="rId12"/>
            </p:custDataLst>
          </p:nvPr>
        </p:nvSpPr>
        <p:spPr>
          <a:xfrm>
            <a:off x="8252546" y="2096452"/>
            <a:ext cx="2965718" cy="3987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厂商销量与收入详情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3"/>
            </p:custDataLst>
          </p:nvPr>
        </p:nvSpPr>
        <p:spPr>
          <a:xfrm>
            <a:off x="8252546" y="2580963"/>
            <a:ext cx="2965721" cy="8655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对比分析全球市场厂商2019-2024年销量、销售收入及价格，中国市场厂商同样数据详述。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36" name="直接箭头连接符 35"/>
          <p:cNvCxnSpPr/>
          <p:nvPr>
            <p:custDataLst>
              <p:tags r:id="rId14"/>
            </p:custDataLst>
          </p:nvPr>
        </p:nvCxnSpPr>
        <p:spPr>
          <a:xfrm flipH="1">
            <a:off x="8252546" y="2512382"/>
            <a:ext cx="1970429" cy="0"/>
          </a:xfrm>
          <a:prstGeom prst="straightConnector1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>
            <p:custDataLst>
              <p:tags r:id="rId15"/>
            </p:custDataLst>
          </p:nvPr>
        </p:nvSpPr>
        <p:spPr>
          <a:xfrm>
            <a:off x="8252546" y="4063706"/>
            <a:ext cx="2965717" cy="3987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中国市场排名与价格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8" name="矩形 37"/>
          <p:cNvSpPr/>
          <p:nvPr>
            <p:custDataLst>
              <p:tags r:id="rId16"/>
            </p:custDataLst>
          </p:nvPr>
        </p:nvSpPr>
        <p:spPr>
          <a:xfrm>
            <a:off x="8252546" y="4548217"/>
            <a:ext cx="2965720" cy="8655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特别关注2023年中国主要生产商餐具收入排名，同时呈现价格走势。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39" name="直接箭头连接符 38"/>
          <p:cNvCxnSpPr/>
          <p:nvPr>
            <p:custDataLst>
              <p:tags r:id="rId17"/>
            </p:custDataLst>
          </p:nvPr>
        </p:nvCxnSpPr>
        <p:spPr>
          <a:xfrm flipH="1">
            <a:off x="8252546" y="4479636"/>
            <a:ext cx="1970429" cy="0"/>
          </a:xfrm>
          <a:prstGeom prst="straightConnector1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菱形 39"/>
          <p:cNvSpPr/>
          <p:nvPr>
            <p:custDataLst>
              <p:tags r:id="rId18"/>
            </p:custDataLst>
          </p:nvPr>
        </p:nvSpPr>
        <p:spPr>
          <a:xfrm>
            <a:off x="5834437" y="3525220"/>
            <a:ext cx="538487" cy="538487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1" name="图片 26" descr="343435383038363b343532323338393bbacfd7f7bbfad6c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764449" y="2471742"/>
            <a:ext cx="600717" cy="600717"/>
          </a:xfrm>
          <a:prstGeom prst="rect">
            <a:avLst/>
          </a:prstGeom>
          <a:effectLst>
            <a:reflection blurRad="6350" stA="29000" endPos="35000" dist="50800" dir="5400000" sy="-100000" algn="bl" rotWithShape="0"/>
          </a:effectLst>
        </p:spPr>
      </p:pic>
      <p:pic>
        <p:nvPicPr>
          <p:cNvPr id="42" name="图片 27" descr="343435383038363b343532323339323bc6b7c5c6b9dcc0ed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859974" y="2437451"/>
            <a:ext cx="562617" cy="562617"/>
          </a:xfrm>
          <a:prstGeom prst="rect">
            <a:avLst/>
          </a:prstGeom>
          <a:effectLst>
            <a:reflection blurRad="6350" stA="29000" endPos="35000" dist="50800" dir="5400000" sy="-100000" algn="bl" rotWithShape="0"/>
          </a:effectLst>
        </p:spPr>
      </p:pic>
      <p:pic>
        <p:nvPicPr>
          <p:cNvPr id="43" name="图片 28" descr="343435383036303b343532343134393bcdb7c4d4b7e7b1a9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784134" y="4458681"/>
            <a:ext cx="561347" cy="561347"/>
          </a:xfrm>
          <a:prstGeom prst="rect">
            <a:avLst/>
          </a:prstGeom>
          <a:effectLst>
            <a:reflection blurRad="6350" stA="29000" endPos="35000" dist="50800" dir="5400000" sy="-100000" algn="bl" rotWithShape="0"/>
          </a:effectLst>
        </p:spPr>
      </p:pic>
      <p:pic>
        <p:nvPicPr>
          <p:cNvPr id="44" name="图片 31" descr="343435383036303b343532343136323bcfeec4bfc9fac3fcd6dcc6da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872674" y="4470111"/>
            <a:ext cx="538487" cy="538487"/>
          </a:xfrm>
          <a:prstGeom prst="rect">
            <a:avLst/>
          </a:prstGeom>
          <a:effectLst>
            <a:reflection blurRad="6350" stA="29000" endPos="35000" dist="50800" dir="5400000" sy="-100000" algn="bl" rotWithShape="0"/>
          </a:effectLst>
        </p:spPr>
      </p:pic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/data/temp/5857c76d-32ff-11ef-aa29-3a47c13b5117.jpg@base@tag=imgScale&amp;m=1&amp;w=3384&amp;h=952&amp;q=955857c76d-32ff-11ef-aa29-3a47c13b51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35893" b="35893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矩形: 圆角 14"/>
          <p:cNvSpPr/>
          <p:nvPr>
            <p:custDataLst>
              <p:tags r:id="rId3"/>
            </p:custDataLst>
          </p:nvPr>
        </p:nvSpPr>
        <p:spPr>
          <a:xfrm>
            <a:off x="530225" y="3091180"/>
            <a:ext cx="11129010" cy="3237865"/>
          </a:xfrm>
          <a:prstGeom prst="roundRect">
            <a:avLst>
              <a:gd name="adj" fmla="val 9236"/>
            </a:avLst>
          </a:prstGeom>
          <a:solidFill>
            <a:schemeClr val="lt1">
              <a:lumMod val="10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29" name="标题"/>
          <p:cNvSpPr txBox="1"/>
          <p:nvPr>
            <p:custDataLst>
              <p:tags r:id="rId4"/>
            </p:custDataLst>
          </p:nvPr>
        </p:nvSpPr>
        <p:spPr>
          <a:xfrm>
            <a:off x="1527175" y="3244850"/>
            <a:ext cx="9473565" cy="77914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>
              <a:lnSpc>
                <a:spcPct val="131000"/>
              </a:lnSpc>
              <a:defRPr sz="3400" b="1">
                <a:solidFill>
                  <a:schemeClr val="dk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全球与中国主要厂商市场份额分析</a:t>
            </a:r>
            <a:endParaRPr lang="zh-CN" altLang="en-US" dirty="0"/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487488" y="4873624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阐述全球主要厂商餐具产品类型及应用范围，全面了解行业产品多样性。</a:t>
            </a:r>
            <a:endParaRPr lang="zh-CN" altLang="en-US" sz="1400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487488" y="4413884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餐具生产商产品与应用</a:t>
            </a:r>
            <a:endParaRPr lang="zh-CN" altLang="en-US" sz="2000" b="1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8313738" y="4873624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探讨当前市场并购活动及新增投资情况，反映行业动态与发展趋势。</a:t>
            </a:r>
            <a:endParaRPr lang="zh-CN" altLang="en-US" sz="140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8313738" y="4413884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市场并购与新增投资</a:t>
            </a:r>
            <a:endParaRPr lang="zh-CN" altLang="en-US" sz="2000" b="1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4900613" y="4873624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通过行业集中度分析，划分餐具行业第一、二、三梯队生产商，评估竞争程度。</a:t>
            </a:r>
            <a:endParaRPr lang="zh-CN" altLang="en-US" sz="140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4900613" y="4413884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餐具行业竞争格局</a:t>
            </a:r>
            <a:endParaRPr lang="zh-CN" altLang="en-US" sz="2000" b="1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全球餐具主要地区分析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220675" y="2303673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对比2019与2023、2030年，分析全球各地区餐具销售收益与市场份额，呈现增长趋势。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882267" y="1882727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</a:rPr>
              <a:t>全球餐具市场规模概览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4118408" y="4421101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探究2019年至2030年北美地区餐具销量、收入及其增长率，展现市场动态。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3780001" y="4000155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</a:rPr>
              <a:t>北美餐具市场解析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6910747" y="2303673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详细解读2019年至2030年各地区餐具销量及市场份额，揭示未来六年的发展预测。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6571704" y="1882727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全球餐具销量趋势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lIns="0" tIns="0" rIns="0" bIns="0">
            <a:noAutofit/>
          </a:bodyPr>
          <a:lstStyle/>
          <a:p>
            <a:r>
              <a:rPr lang="zh-CN" altLang="en-US" dirty="0">
                <a:sym typeface="+mn-ea"/>
              </a:rPr>
              <a:t>全球餐具主要地区分析</a:t>
            </a:r>
            <a:endParaRPr lang="zh-CN" altLang="en-US" dirty="0">
              <a:sym typeface="+mn-ea"/>
            </a:endParaRPr>
          </a:p>
        </p:txBody>
      </p:sp>
      <p:sp>
        <p:nvSpPr>
          <p:cNvPr id="5" name="矩形: 圆角 3"/>
          <p:cNvSpPr/>
          <p:nvPr>
            <p:custDataLst>
              <p:tags r:id="rId2"/>
            </p:custDataLst>
          </p:nvPr>
        </p:nvSpPr>
        <p:spPr>
          <a:xfrm>
            <a:off x="8623300" y="2910336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: 圆角 1"/>
          <p:cNvSpPr/>
          <p:nvPr>
            <p:custDataLst>
              <p:tags r:id="rId3"/>
            </p:custDataLst>
          </p:nvPr>
        </p:nvSpPr>
        <p:spPr>
          <a:xfrm>
            <a:off x="4659630" y="2910336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: 圆角 2"/>
          <p:cNvSpPr/>
          <p:nvPr>
            <p:custDataLst>
              <p:tags r:id="rId4"/>
            </p:custDataLst>
          </p:nvPr>
        </p:nvSpPr>
        <p:spPr>
          <a:xfrm>
            <a:off x="695960" y="2910336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782320" y="5203956"/>
            <a:ext cx="2700000" cy="1281600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分析2019年至2030年欧洲地区餐具市场销量、收入及增长率，理解市场变化。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6"/>
            </p:custDataLst>
          </p:nvPr>
        </p:nvSpPr>
        <p:spPr>
          <a:xfrm>
            <a:off x="1002030" y="4062861"/>
            <a:ext cx="2260599" cy="867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 dirty="0">
                <a:solidFill>
                  <a:srgbClr val="FFFFFF"/>
                </a:solidFill>
                <a:latin typeface="+mn-ea"/>
                <a:cs typeface="+mn-ea"/>
              </a:rPr>
              <a:t>欧洲餐具市场解析</a:t>
            </a:r>
            <a:endParaRPr kumimoji="1" lang="zh-CN" altLang="en-US" sz="20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4745990" y="5203956"/>
            <a:ext cx="2700000" cy="1281600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关注2019年至2030年中国餐具销量、收入及增长率，揭示市场潜力。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4965700" y="4062861"/>
            <a:ext cx="2260599" cy="867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>
                <a:solidFill>
                  <a:srgbClr val="FFFFFF"/>
                </a:solidFill>
                <a:latin typeface="+mn-ea"/>
                <a:cs typeface="+mn-ea"/>
              </a:rPr>
              <a:t>中国市场餐具增长态势</a:t>
            </a:r>
            <a:endParaRPr kumimoji="1" lang="zh-CN" altLang="en-US" sz="20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9"/>
            </p:custDataLst>
          </p:nvPr>
        </p:nvSpPr>
        <p:spPr>
          <a:xfrm>
            <a:off x="8709660" y="5203956"/>
            <a:ext cx="2700000" cy="1279656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涵盖日本、东南亚及印度，分析2019年至2030年餐具销量、收入及增长率，评估市场影响力。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0"/>
            </p:custDataLst>
          </p:nvPr>
        </p:nvSpPr>
        <p:spPr>
          <a:xfrm>
            <a:off x="8929370" y="4062861"/>
            <a:ext cx="2260600" cy="867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>
                <a:solidFill>
                  <a:srgbClr val="FFFFFF"/>
                </a:solidFill>
                <a:latin typeface="+mn-ea"/>
                <a:cs typeface="+mn-ea"/>
              </a:rPr>
              <a:t>亚洲其他市场餐具表现</a:t>
            </a:r>
            <a:endParaRPr kumimoji="1" lang="zh-CN" altLang="en-US" sz="20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24" name="图片 23" descr="/data/temp/588f9a7d-32ff-11ef-9bb0-16e1531dc917.jpg@base@tag=imgScale&amp;m=1&amp;w=620&amp;h=620&amp;q=95588f9a7d-32ff-11ef-9bb0-16e1531dc917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t="26505" r="323" b="7043"/>
          <a:stretch>
            <a:fillRect/>
          </a:stretch>
        </p:blipFill>
        <p:spPr>
          <a:xfrm>
            <a:off x="1016634" y="1753366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pic>
        <p:nvPicPr>
          <p:cNvPr id="25" name="图片 24" descr="/data/temp/588f9acb-32ff-11ef-9bb0-16e1531dc917.jpg@base@tag=imgScale&amp;m=1&amp;w=620&amp;h=620&amp;q=95588f9acb-32ff-11ef-9bb0-16e1531dc91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16631" r="16631"/>
          <a:stretch>
            <a:fillRect/>
          </a:stretch>
        </p:blipFill>
        <p:spPr>
          <a:xfrm>
            <a:off x="4980305" y="1753366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pic>
        <p:nvPicPr>
          <p:cNvPr id="26" name="图片 25" descr="/data/temp/588f9aa8-32ff-11ef-9bb0-16e1531dc917.jpg@base@tag=imgScale&amp;m=1&amp;w=620&amp;h=620&amp;q=95588f9aa8-32ff-11ef-9bb0-16e1531dc9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16667" r="16667"/>
          <a:stretch>
            <a:fillRect/>
          </a:stretch>
        </p:blipFill>
        <p:spPr>
          <a:xfrm>
            <a:off x="8943340" y="1753366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>
            <a:off x="6762750" y="0"/>
            <a:ext cx="5429250" cy="45351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75" h="6662">
                <a:moveTo>
                  <a:pt x="271" y="0"/>
                </a:moveTo>
                <a:lnTo>
                  <a:pt x="7975" y="0"/>
                </a:lnTo>
                <a:lnTo>
                  <a:pt x="7975" y="5710"/>
                </a:lnTo>
                <a:lnTo>
                  <a:pt x="7941" y="5734"/>
                </a:lnTo>
                <a:cubicBezTo>
                  <a:pt x="7119" y="6318"/>
                  <a:pt x="6115" y="6662"/>
                  <a:pt x="5030" y="6662"/>
                </a:cubicBezTo>
                <a:cubicBezTo>
                  <a:pt x="2252" y="6662"/>
                  <a:pt x="0" y="4410"/>
                  <a:pt x="0" y="1633"/>
                </a:cubicBezTo>
                <a:cubicBezTo>
                  <a:pt x="0" y="1068"/>
                  <a:pt x="93" y="526"/>
                  <a:pt x="264" y="19"/>
                </a:cubicBezTo>
                <a:lnTo>
                  <a:pt x="271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 descr="/data/temp/5885f969-32ff-11ef-9bb0-16e1531dc917.jpg@base@tag=imgScale&amp;m=1&amp;w=1439&amp;h=1202&amp;q=955885f969-32ff-11ef-9bb0-16e1531dc9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8232" b="8232"/>
          <a:stretch>
            <a:fillRect/>
          </a:stretch>
        </p:blipFill>
        <p:spPr>
          <a:xfrm>
            <a:off x="7008495" y="0"/>
            <a:ext cx="5183505" cy="43300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92" h="6258">
                <a:moveTo>
                  <a:pt x="235" y="0"/>
                </a:moveTo>
                <a:lnTo>
                  <a:pt x="7492" y="0"/>
                </a:lnTo>
                <a:lnTo>
                  <a:pt x="7492" y="5409"/>
                </a:lnTo>
                <a:lnTo>
                  <a:pt x="7491" y="5410"/>
                </a:lnTo>
                <a:cubicBezTo>
                  <a:pt x="6720" y="5945"/>
                  <a:pt x="5784" y="6258"/>
                  <a:pt x="4774" y="6258"/>
                </a:cubicBezTo>
                <a:cubicBezTo>
                  <a:pt x="2137" y="6258"/>
                  <a:pt x="0" y="4120"/>
                  <a:pt x="0" y="1484"/>
                </a:cubicBezTo>
                <a:cubicBezTo>
                  <a:pt x="0" y="969"/>
                  <a:pt x="82" y="473"/>
                  <a:pt x="232" y="8"/>
                </a:cubicBezTo>
                <a:lnTo>
                  <a:pt x="235" y="0"/>
                </a:ln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0" name="任意多边形 29"/>
          <p:cNvSpPr/>
          <p:nvPr>
            <p:custDataLst>
              <p:tags r:id="rId4"/>
            </p:custDataLst>
          </p:nvPr>
        </p:nvSpPr>
        <p:spPr>
          <a:xfrm>
            <a:off x="10591165" y="5557520"/>
            <a:ext cx="1600835" cy="13004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9" h="1080">
                <a:moveTo>
                  <a:pt x="1027" y="0"/>
                </a:moveTo>
                <a:cubicBezTo>
                  <a:pt x="1124" y="0"/>
                  <a:pt x="1218" y="14"/>
                  <a:pt x="1308" y="39"/>
                </a:cubicBezTo>
                <a:lnTo>
                  <a:pt x="1329" y="45"/>
                </a:lnTo>
                <a:lnTo>
                  <a:pt x="1329" y="1080"/>
                </a:lnTo>
                <a:lnTo>
                  <a:pt x="1" y="1080"/>
                </a:lnTo>
                <a:lnTo>
                  <a:pt x="1" y="1079"/>
                </a:lnTo>
                <a:cubicBezTo>
                  <a:pt x="0" y="1062"/>
                  <a:pt x="0" y="1044"/>
                  <a:pt x="0" y="1027"/>
                </a:cubicBezTo>
                <a:cubicBezTo>
                  <a:pt x="0" y="460"/>
                  <a:pt x="460" y="0"/>
                  <a:pt x="1027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标题 36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27063" y="360000"/>
            <a:ext cx="5884379" cy="720000"/>
          </a:xfrm>
        </p:spPr>
        <p:txBody>
          <a:bodyPr lIns="0" tIns="0" rIns="0" bIns="0" anchor="b"/>
          <a:lstStyle/>
          <a:p>
            <a:pPr algn="l"/>
            <a:r>
              <a:rPr lang="zh-CN" altLang="en-US" dirty="0"/>
              <a:t>全球主要生产商分析</a:t>
            </a:r>
            <a:endParaRPr lang="zh-CN" altLang="en-US" dirty="0"/>
          </a:p>
        </p:txBody>
      </p:sp>
      <p:cxnSp>
        <p:nvCxnSpPr>
          <p:cNvPr id="13" name="直接连接符 12"/>
          <p:cNvCxnSpPr/>
          <p:nvPr>
            <p:custDataLst>
              <p:tags r:id="rId6"/>
            </p:custDataLst>
          </p:nvPr>
        </p:nvCxnSpPr>
        <p:spPr>
          <a:xfrm flipV="1">
            <a:off x="601690" y="2167393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303213" y="1775562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01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898897" y="1776197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Meissen公司分析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>
            <p:custDataLst>
              <p:tags r:id="rId9"/>
            </p:custDataLst>
          </p:nvPr>
        </p:nvSpPr>
        <p:spPr>
          <a:xfrm>
            <a:off x="898897" y="2135640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包括其基本信息、产品规格、销量与收入、毛利率及市场地位，同时提及公司简介和最新动态。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303213" y="2723069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02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898897" y="2723069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CORELLE公司分析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898897" y="3085053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涵盖公司基本信息、产品参数、市场应用、销量收入与毛利率，以及公司简介和最新动态。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303213" y="3672482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03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14"/>
            </p:custDataLst>
          </p:nvPr>
        </p:nvSpPr>
        <p:spPr>
          <a:xfrm>
            <a:off x="898897" y="3672482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WMF公司分析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98897" y="4033195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涉及WMF的餐具信息、市场地位、经济指标（销量、收入、毛利率）和公司概况及最新动态。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6"/>
            </p:custDataLst>
          </p:nvPr>
        </p:nvSpPr>
        <p:spPr>
          <a:xfrm>
            <a:off x="303213" y="4620624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04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7"/>
            </p:custDataLst>
          </p:nvPr>
        </p:nvSpPr>
        <p:spPr>
          <a:xfrm>
            <a:off x="898897" y="4620624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Libbey公司分析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8"/>
            </p:custDataLst>
          </p:nvPr>
        </p:nvSpPr>
        <p:spPr>
          <a:xfrm>
            <a:off x="898897" y="4981337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包括公司基本信息、产品规格、市场应用、销售数据、毛利率和公司主要业务的更新。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9"/>
            </p:custDataLst>
          </p:nvPr>
        </p:nvSpPr>
        <p:spPr>
          <a:xfrm>
            <a:off x="303213" y="5568766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05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35" name="矩形 34"/>
          <p:cNvSpPr/>
          <p:nvPr>
            <p:custDataLst>
              <p:tags r:id="rId20"/>
            </p:custDataLst>
          </p:nvPr>
        </p:nvSpPr>
        <p:spPr>
          <a:xfrm>
            <a:off x="898897" y="5568766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Guy Degrenne公司分析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6" name="矩形 35"/>
          <p:cNvSpPr/>
          <p:nvPr>
            <p:custDataLst>
              <p:tags r:id="rId21"/>
            </p:custDataLst>
          </p:nvPr>
        </p:nvSpPr>
        <p:spPr>
          <a:xfrm>
            <a:off x="898897" y="5929480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解析其基本信息、餐具参数、市场定位、财务指标（销量、收入、毛利率）和公司简介及最新动态。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22"/>
            </p:custDataLst>
          </p:nvPr>
        </p:nvCxnSpPr>
        <p:spPr>
          <a:xfrm flipV="1">
            <a:off x="601690" y="3083147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27" name="直接连接符 26"/>
          <p:cNvCxnSpPr/>
          <p:nvPr>
            <p:custDataLst>
              <p:tags r:id="rId23"/>
            </p:custDataLst>
          </p:nvPr>
        </p:nvCxnSpPr>
        <p:spPr>
          <a:xfrm flipV="1">
            <a:off x="601690" y="4033195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28" name="直接连接符 27"/>
          <p:cNvCxnSpPr/>
          <p:nvPr>
            <p:custDataLst>
              <p:tags r:id="rId24"/>
            </p:custDataLst>
          </p:nvPr>
        </p:nvCxnSpPr>
        <p:spPr>
          <a:xfrm flipV="1">
            <a:off x="601690" y="4983242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  <p:custDataLst>
      <p:tags r:id="rId2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全球主要生产商分析</a:t>
            </a:r>
            <a:endParaRPr lang="zh-CN" altLang="en-US" dirty="0"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695960" y="1918018"/>
            <a:ext cx="3599046" cy="3585964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/data/temp/5a77fa7a-32ff-11ef-9bb0-16e1531dc917.jpg@base@tag=imgScale&amp;m=1&amp;w=484&amp;h=995&amp;q=955a77fa7a-32ff-11ef-9bb0-16e1531dc917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l="17575" r="17575"/>
          <a:stretch>
            <a:fillRect/>
          </a:stretch>
        </p:blipFill>
        <p:spPr>
          <a:xfrm>
            <a:off x="695960" y="1918018"/>
            <a:ext cx="1745048" cy="3585964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4295140" y="1918018"/>
            <a:ext cx="3599046" cy="3585964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/data/temp/5a77fb32-32ff-11ef-9bb0-16e1531dc917.jpg@base@tag=imgScale&amp;m=1&amp;w=484&amp;h=995&amp;q=955a77fb32-32ff-11ef-9bb0-16e1531dc91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22083" r="22703"/>
          <a:stretch>
            <a:fillRect/>
          </a:stretch>
        </p:blipFill>
        <p:spPr>
          <a:xfrm>
            <a:off x="4295140" y="1918018"/>
            <a:ext cx="1745508" cy="3585964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2714625" y="3081338"/>
            <a:ext cx="1307101" cy="2234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概述Lenox的餐具详情、市场地位、销售表现（销量、收入、毛利率）和公司概况及最新发展。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2714625" y="2351723"/>
            <a:ext cx="1307101" cy="65006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 dirty="0">
                <a:solidFill>
                  <a:schemeClr val="accent1"/>
                </a:solidFill>
                <a:latin typeface="+mn-ea"/>
                <a:cs typeface="+mn-ea"/>
              </a:rPr>
              <a:t>Lenox公司分析</a:t>
            </a:r>
            <a:endParaRPr lang="zh-CN" altLang="en-US" sz="20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2718435" y="2199958"/>
            <a:ext cx="288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6315075" y="3081338"/>
            <a:ext cx="1307101" cy="2234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介绍Zwilling的餐具规格、市场应用、销售数据、毛利率和市场地位，以及公司简介和最新动态。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6315075" y="2351723"/>
            <a:ext cx="1307101" cy="65006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Zwilling公司分析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6318885" y="2199958"/>
            <a:ext cx="288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14"/>
            </p:custDataLst>
          </p:nvPr>
        </p:nvSpPr>
        <p:spPr>
          <a:xfrm>
            <a:off x="7896860" y="1918018"/>
            <a:ext cx="3599046" cy="3585964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/data/temp/5a77fb12-32ff-11ef-9bb0-16e1531dc917.jpg@base@tag=imgScale&amp;m=1&amp;w=484&amp;h=995&amp;q=955a77fb12-32ff-11ef-9bb0-16e1531dc9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21855" r="24541"/>
          <a:stretch>
            <a:fillRect/>
          </a:stretch>
        </p:blipFill>
        <p:spPr>
          <a:xfrm>
            <a:off x="7896860" y="1918018"/>
            <a:ext cx="1745508" cy="3585964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9915525" y="3081338"/>
            <a:ext cx="1307101" cy="2234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涉及其餐具信息、市场地位、销量、收入、毛利率及公司的基本信息和最新动态。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8"/>
            </p:custDataLst>
          </p:nvPr>
        </p:nvSpPr>
        <p:spPr>
          <a:xfrm>
            <a:off x="9915525" y="2351723"/>
            <a:ext cx="1307101" cy="65006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Ralph Lauren公司分析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7" name="矩形 26"/>
          <p:cNvSpPr/>
          <p:nvPr>
            <p:custDataLst>
              <p:tags r:id="rId19"/>
            </p:custDataLst>
          </p:nvPr>
        </p:nvSpPr>
        <p:spPr>
          <a:xfrm>
            <a:off x="9919335" y="2199958"/>
            <a:ext cx="288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325" y="360000"/>
            <a:ext cx="6465329" cy="720000"/>
          </a:xfrm>
        </p:spPr>
        <p:txBody>
          <a:bodyPr lIns="0" tIns="0" rIns="0" bIns="0" anchor="b" anchorCtr="0"/>
          <a:lstStyle/>
          <a:p>
            <a:pPr algn="l"/>
            <a:r>
              <a:rPr lang="zh-CN" altLang="en-US" dirty="0"/>
              <a:t>全球主要生产商分析</a:t>
            </a:r>
            <a:endParaRPr lang="zh-CN" altLang="en-US" dirty="0"/>
          </a:p>
        </p:txBody>
      </p:sp>
      <p:pic>
        <p:nvPicPr>
          <p:cNvPr id="9" name="http://photo-static-api.fotomore.com/creative/vcg/veer/400/new/VCG41N531480994.jpg?uid=386&amp;timestamp=1685070879&amp;sign=638fe59e20d56783b78d4e80af2eb419" descr="/data/temp/5a1439e7-32ff-11ef-9c64-b28fd8d825bf.jpg@base@tag=imgScale&amp;m=1&amp;w=1309&amp;h=1904&amp;q=955a1439e7-32ff-11ef-9c64-b28fd8d825b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302" b="1302"/>
          <a:stretch>
            <a:fillRect/>
          </a:stretch>
        </p:blipFill>
        <p:spPr>
          <a:xfrm>
            <a:off x="7502167" y="0"/>
            <a:ext cx="471487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25" h="10800">
                <a:moveTo>
                  <a:pt x="2" y="5375"/>
                </a:moveTo>
                <a:cubicBezTo>
                  <a:pt x="-52" y="3149"/>
                  <a:pt x="1257" y="1045"/>
                  <a:pt x="2815" y="0"/>
                </a:cubicBezTo>
                <a:lnTo>
                  <a:pt x="7425" y="0"/>
                </a:lnTo>
                <a:lnTo>
                  <a:pt x="7425" y="10800"/>
                </a:lnTo>
                <a:lnTo>
                  <a:pt x="2888" y="10800"/>
                </a:lnTo>
                <a:cubicBezTo>
                  <a:pt x="1119" y="9677"/>
                  <a:pt x="-33" y="7429"/>
                  <a:pt x="2" y="5375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747001" y="2384451"/>
            <a:ext cx="4201578" cy="13862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涵盖冠福家用的餐具规格、市场应用、销售数据、毛利率和市场地位，以及公司简介和最新动态。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747001" y="2010948"/>
            <a:ext cx="4201578" cy="325928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冠福家用分析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690758" y="2023674"/>
            <a:ext cx="721554" cy="7215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1747638" y="4262782"/>
            <a:ext cx="4201578" cy="325928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Oneida Group市场分析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690758" y="4292052"/>
            <a:ext cx="721554" cy="7215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1746365" y="4665554"/>
            <a:ext cx="4201578" cy="13852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包括The Oneida Group的餐具详情、市场地位、财务数据（销量、收入、毛利率）和公司简介及最新动态。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zh-CN" altLang="en-US" dirty="0"/>
              <a:t>不同产品类型餐具分析</a:t>
            </a:r>
            <a:endParaRPr lang="zh-CN" altLang="en-US" dirty="0"/>
          </a:p>
        </p:txBody>
      </p:sp>
      <p:sp>
        <p:nvSpPr>
          <p:cNvPr id="147" name="圆角矩形 146"/>
          <p:cNvSpPr/>
          <p:nvPr>
            <p:custDataLst>
              <p:tags r:id="rId2"/>
            </p:custDataLst>
          </p:nvPr>
        </p:nvSpPr>
        <p:spPr>
          <a:xfrm>
            <a:off x="6431968" y="4269398"/>
            <a:ext cx="4994147" cy="1861633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808583" y="5353514"/>
            <a:ext cx="4240535" cy="5976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揭示2019-2030年全球餐具价格变化趋势，反映市场波动与经济影响。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808583" y="4925457"/>
            <a:ext cx="4240535" cy="41325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餐具价格全球走势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2" name="图片 11" descr="/data/temp/5a9f7eb7-32ff-11ef-aed4-6e9bf3095cf3.jpg@base@tag=imgScale&amp;m=1&amp;w=303&amp;h=303&amp;q=955a9f7eb7-32ff-11ef-aed4-6e9bf3095cf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10340" r="10340"/>
          <a:stretch>
            <a:fillRect/>
          </a:stretch>
        </p:blipFill>
        <p:spPr>
          <a:xfrm>
            <a:off x="8382996" y="3717496"/>
            <a:ext cx="1091389" cy="1091389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圆角矩形 13"/>
          <p:cNvSpPr/>
          <p:nvPr>
            <p:custDataLst>
              <p:tags r:id="rId7"/>
            </p:custDataLst>
          </p:nvPr>
        </p:nvSpPr>
        <p:spPr>
          <a:xfrm>
            <a:off x="765604" y="4269398"/>
            <a:ext cx="4996978" cy="1861633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1144124" y="5351609"/>
            <a:ext cx="4240535" cy="5976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聚焦2025-2030年全球不同产品类型餐具销量预测，为行业趋势提供数据支持。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1144124" y="4954672"/>
            <a:ext cx="4240535" cy="3820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产品类型销量预测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7" name="圆角矩形 106"/>
          <p:cNvSpPr/>
          <p:nvPr>
            <p:custDataLst>
              <p:tags r:id="rId10"/>
            </p:custDataLst>
          </p:nvPr>
        </p:nvSpPr>
        <p:spPr>
          <a:xfrm>
            <a:off x="767510" y="1756942"/>
            <a:ext cx="4994147" cy="1861633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11"/>
            </p:custDataLst>
          </p:nvPr>
        </p:nvSpPr>
        <p:spPr>
          <a:xfrm>
            <a:off x="1144124" y="2839788"/>
            <a:ext cx="4240535" cy="5976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展示2019-2030年销量数据，按产品类型划分市场份额，预测2025-2030年趋势。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2"/>
            </p:custDataLst>
          </p:nvPr>
        </p:nvSpPr>
        <p:spPr>
          <a:xfrm>
            <a:off x="1144124" y="2437134"/>
            <a:ext cx="4240535" cy="38862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餐具销量全球概览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24" name="图片 123" descr="/data/temp/5a9f7e1e-32ff-11ef-aed4-6e9bf3095cf3.jpg@base@tag=imgScale&amp;m=1&amp;w=303&amp;h=303&amp;q=955a9f7e1e-32ff-11ef-aed4-6e9bf3095cf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18132" r="15275"/>
          <a:stretch>
            <a:fillRect/>
          </a:stretch>
        </p:blipFill>
        <p:spPr>
          <a:xfrm>
            <a:off x="2718538" y="1205040"/>
            <a:ext cx="1091389" cy="1091389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32" name="圆角矩形 131"/>
          <p:cNvSpPr/>
          <p:nvPr>
            <p:custDataLst>
              <p:tags r:id="rId15"/>
            </p:custDataLst>
          </p:nvPr>
        </p:nvSpPr>
        <p:spPr>
          <a:xfrm>
            <a:off x="6431968" y="1756942"/>
            <a:ext cx="4994147" cy="1861633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sp>
        <p:nvSpPr>
          <p:cNvPr id="20" name="矩形 19"/>
          <p:cNvSpPr/>
          <p:nvPr>
            <p:custDataLst>
              <p:tags r:id="rId16"/>
            </p:custDataLst>
          </p:nvPr>
        </p:nvSpPr>
        <p:spPr>
          <a:xfrm>
            <a:off x="6808583" y="2841058"/>
            <a:ext cx="4240535" cy="5976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分析2019-2024年各类型餐具收入及市场份额，预测未来五年收入预测，揭示增长点。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7"/>
            </p:custDataLst>
          </p:nvPr>
        </p:nvSpPr>
        <p:spPr>
          <a:xfrm>
            <a:off x="6808583" y="2437134"/>
            <a:ext cx="4240535" cy="4013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餐具收入市场分析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35" name="图片 134" descr="/data/temp/5a9f7ebe-32ff-11ef-aed4-6e9bf3095cf3.png@base@tag=imgScale&amp;m=1&amp;w=303&amp;h=303&amp;q=955a9f7ebe-32ff-11ef-aed4-6e9bf3095cf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l="3241" r="3241"/>
          <a:stretch>
            <a:fillRect/>
          </a:stretch>
        </p:blipFill>
        <p:spPr>
          <a:xfrm>
            <a:off x="8382996" y="1205040"/>
            <a:ext cx="1091389" cy="1091389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40" name="图片 139" descr="/data/temp/5a9f7fee-32ff-11ef-aed4-6e9bf3095cf3.jpg@base@tag=imgScale&amp;m=1&amp;w=303&amp;h=303&amp;q=955a9f7fee-32ff-11ef-aed4-6e9bf3095cf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rcRect l="16630" r="16630"/>
          <a:stretch>
            <a:fillRect/>
          </a:stretch>
        </p:blipFill>
        <p:spPr>
          <a:xfrm>
            <a:off x="2718538" y="3717496"/>
            <a:ext cx="1091389" cy="1091389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5" name="圆角矩形 124"/>
          <p:cNvSpPr/>
          <p:nvPr>
            <p:custDataLst>
              <p:tags r:id="rId22"/>
            </p:custDataLst>
          </p:nvPr>
        </p:nvSpPr>
        <p:spPr>
          <a:xfrm>
            <a:off x="3161838" y="2176743"/>
            <a:ext cx="204635" cy="20463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2" name="任意多边形 21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 rot="8100000">
            <a:off x="3213281" y="2237078"/>
            <a:ext cx="102318" cy="6078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3" name="圆角矩形 124"/>
          <p:cNvSpPr/>
          <p:nvPr>
            <p:custDataLst>
              <p:tags r:id="rId24"/>
            </p:custDataLst>
          </p:nvPr>
        </p:nvSpPr>
        <p:spPr>
          <a:xfrm>
            <a:off x="8826931" y="2176743"/>
            <a:ext cx="204635" cy="20463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0" name="任意多边形 18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rot="8100000">
            <a:off x="8877739" y="2237078"/>
            <a:ext cx="102318" cy="6078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圆角矩形 124"/>
          <p:cNvSpPr/>
          <p:nvPr>
            <p:custDataLst>
              <p:tags r:id="rId26"/>
            </p:custDataLst>
          </p:nvPr>
        </p:nvSpPr>
        <p:spPr>
          <a:xfrm>
            <a:off x="3161838" y="4694280"/>
            <a:ext cx="204635" cy="20463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4" name="任意多边形 18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rot="8100000">
            <a:off x="3213281" y="4753980"/>
            <a:ext cx="102318" cy="6078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5" name="圆角矩形 124"/>
          <p:cNvSpPr/>
          <p:nvPr>
            <p:custDataLst>
              <p:tags r:id="rId28"/>
            </p:custDataLst>
          </p:nvPr>
        </p:nvSpPr>
        <p:spPr>
          <a:xfrm>
            <a:off x="8826931" y="4694280"/>
            <a:ext cx="204635" cy="20463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7" name="任意多边形 18"/>
          <p:cNvSpPr>
            <a:spLocks noChangeAspect="1"/>
          </p:cNvSpPr>
          <p:nvPr>
            <p:custDataLst>
              <p:tags r:id="rId29"/>
            </p:custDataLst>
          </p:nvPr>
        </p:nvSpPr>
        <p:spPr>
          <a:xfrm rot="8100000">
            <a:off x="8877739" y="4753980"/>
            <a:ext cx="102318" cy="6078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  <p:custDataLst>
      <p:tags r:id="rId3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不同应用餐具分析</a:t>
            </a:r>
            <a:endParaRPr lang="zh-CN" altLang="en-US">
              <a:sym typeface="+mn-ea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1768352" y="3694594"/>
            <a:ext cx="2882336" cy="358465"/>
          </a:xfrm>
          <a:custGeom>
            <a:avLst/>
            <a:gdLst>
              <a:gd name="connsiteX0" fmla="*/ 0 w 2879725"/>
              <a:gd name="connsiteY0" fmla="*/ 89535 h 358140"/>
              <a:gd name="connsiteX1" fmla="*/ 1020324 w 2879725"/>
              <a:gd name="connsiteY1" fmla="*/ 89535 h 358140"/>
              <a:gd name="connsiteX2" fmla="*/ 1019622 w 2879725"/>
              <a:gd name="connsiteY2" fmla="*/ 91798 h 358140"/>
              <a:gd name="connsiteX3" fmla="*/ 1010920 w 2879725"/>
              <a:gd name="connsiteY3" fmla="*/ 178117 h 358140"/>
              <a:gd name="connsiteX4" fmla="*/ 1019622 w 2879725"/>
              <a:gd name="connsiteY4" fmla="*/ 264436 h 358140"/>
              <a:gd name="connsiteX5" fmla="*/ 1020916 w 2879725"/>
              <a:gd name="connsiteY5" fmla="*/ 268605 h 358140"/>
              <a:gd name="connsiteX6" fmla="*/ 0 w 2879725"/>
              <a:gd name="connsiteY6" fmla="*/ 268605 h 358140"/>
              <a:gd name="connsiteX7" fmla="*/ 89535 w 2879725"/>
              <a:gd name="connsiteY7" fmla="*/ 179070 h 358140"/>
              <a:gd name="connsiteX8" fmla="*/ 2700655 w 2879725"/>
              <a:gd name="connsiteY8" fmla="*/ 0 h 358140"/>
              <a:gd name="connsiteX9" fmla="*/ 2879725 w 2879725"/>
              <a:gd name="connsiteY9" fmla="*/ 179070 h 358140"/>
              <a:gd name="connsiteX10" fmla="*/ 2700655 w 2879725"/>
              <a:gd name="connsiteY10" fmla="*/ 358140 h 358140"/>
              <a:gd name="connsiteX11" fmla="*/ 2700655 w 2879725"/>
              <a:gd name="connsiteY11" fmla="*/ 268605 h 358140"/>
              <a:gd name="connsiteX12" fmla="*/ 1857538 w 2879725"/>
              <a:gd name="connsiteY12" fmla="*/ 268605 h 358140"/>
              <a:gd name="connsiteX13" fmla="*/ 1858832 w 2879725"/>
              <a:gd name="connsiteY13" fmla="*/ 264436 h 358140"/>
              <a:gd name="connsiteX14" fmla="*/ 1867534 w 2879725"/>
              <a:gd name="connsiteY14" fmla="*/ 178117 h 358140"/>
              <a:gd name="connsiteX15" fmla="*/ 1858832 w 2879725"/>
              <a:gd name="connsiteY15" fmla="*/ 91798 h 358140"/>
              <a:gd name="connsiteX16" fmla="*/ 1858130 w 2879725"/>
              <a:gd name="connsiteY16" fmla="*/ 89535 h 358140"/>
              <a:gd name="connsiteX17" fmla="*/ 2700655 w 2879725"/>
              <a:gd name="connsiteY17" fmla="*/ 89535 h 3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9725" h="358140">
                <a:moveTo>
                  <a:pt x="0" y="89535"/>
                </a:moveTo>
                <a:lnTo>
                  <a:pt x="1020324" y="89535"/>
                </a:lnTo>
                <a:lnTo>
                  <a:pt x="1019622" y="91798"/>
                </a:lnTo>
                <a:cubicBezTo>
                  <a:pt x="1013916" y="119680"/>
                  <a:pt x="1010920" y="148549"/>
                  <a:pt x="1010920" y="178117"/>
                </a:cubicBezTo>
                <a:cubicBezTo>
                  <a:pt x="1010920" y="207685"/>
                  <a:pt x="1013916" y="236554"/>
                  <a:pt x="1019622" y="264436"/>
                </a:cubicBezTo>
                <a:lnTo>
                  <a:pt x="1020916" y="268605"/>
                </a:lnTo>
                <a:lnTo>
                  <a:pt x="0" y="268605"/>
                </a:lnTo>
                <a:lnTo>
                  <a:pt x="89535" y="179070"/>
                </a:lnTo>
                <a:close/>
                <a:moveTo>
                  <a:pt x="2700655" y="0"/>
                </a:moveTo>
                <a:lnTo>
                  <a:pt x="2879725" y="179070"/>
                </a:lnTo>
                <a:lnTo>
                  <a:pt x="2700655" y="358140"/>
                </a:lnTo>
                <a:lnTo>
                  <a:pt x="2700655" y="268605"/>
                </a:lnTo>
                <a:lnTo>
                  <a:pt x="1857538" y="268605"/>
                </a:lnTo>
                <a:lnTo>
                  <a:pt x="1858832" y="264436"/>
                </a:lnTo>
                <a:cubicBezTo>
                  <a:pt x="1864538" y="236554"/>
                  <a:pt x="1867534" y="207685"/>
                  <a:pt x="1867534" y="178117"/>
                </a:cubicBezTo>
                <a:cubicBezTo>
                  <a:pt x="1867534" y="148549"/>
                  <a:pt x="1864538" y="119680"/>
                  <a:pt x="1858832" y="91798"/>
                </a:cubicBezTo>
                <a:lnTo>
                  <a:pt x="1858130" y="89535"/>
                </a:lnTo>
                <a:lnTo>
                  <a:pt x="2700655" y="895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4650688" y="3693959"/>
            <a:ext cx="2882336" cy="358465"/>
          </a:xfrm>
          <a:custGeom>
            <a:avLst/>
            <a:gdLst>
              <a:gd name="connsiteX0" fmla="*/ 0 w 2879725"/>
              <a:gd name="connsiteY0" fmla="*/ 89535 h 358140"/>
              <a:gd name="connsiteX1" fmla="*/ 1020522 w 2879725"/>
              <a:gd name="connsiteY1" fmla="*/ 89535 h 358140"/>
              <a:gd name="connsiteX2" fmla="*/ 1019622 w 2879725"/>
              <a:gd name="connsiteY2" fmla="*/ 92433 h 358140"/>
              <a:gd name="connsiteX3" fmla="*/ 1010920 w 2879725"/>
              <a:gd name="connsiteY3" fmla="*/ 178752 h 358140"/>
              <a:gd name="connsiteX4" fmla="*/ 1019622 w 2879725"/>
              <a:gd name="connsiteY4" fmla="*/ 265071 h 358140"/>
              <a:gd name="connsiteX5" fmla="*/ 1020719 w 2879725"/>
              <a:gd name="connsiteY5" fmla="*/ 268605 h 358140"/>
              <a:gd name="connsiteX6" fmla="*/ 0 w 2879725"/>
              <a:gd name="connsiteY6" fmla="*/ 268605 h 358140"/>
              <a:gd name="connsiteX7" fmla="*/ 89535 w 2879725"/>
              <a:gd name="connsiteY7" fmla="*/ 179070 h 358140"/>
              <a:gd name="connsiteX8" fmla="*/ 2700655 w 2879725"/>
              <a:gd name="connsiteY8" fmla="*/ 0 h 358140"/>
              <a:gd name="connsiteX9" fmla="*/ 2879725 w 2879725"/>
              <a:gd name="connsiteY9" fmla="*/ 179070 h 358140"/>
              <a:gd name="connsiteX10" fmla="*/ 2700655 w 2879725"/>
              <a:gd name="connsiteY10" fmla="*/ 358140 h 358140"/>
              <a:gd name="connsiteX11" fmla="*/ 2700655 w 2879725"/>
              <a:gd name="connsiteY11" fmla="*/ 268605 h 358140"/>
              <a:gd name="connsiteX12" fmla="*/ 1857735 w 2879725"/>
              <a:gd name="connsiteY12" fmla="*/ 268605 h 358140"/>
              <a:gd name="connsiteX13" fmla="*/ 1858833 w 2879725"/>
              <a:gd name="connsiteY13" fmla="*/ 265071 h 358140"/>
              <a:gd name="connsiteX14" fmla="*/ 1867534 w 2879725"/>
              <a:gd name="connsiteY14" fmla="*/ 178752 h 358140"/>
              <a:gd name="connsiteX15" fmla="*/ 1858833 w 2879725"/>
              <a:gd name="connsiteY15" fmla="*/ 92433 h 358140"/>
              <a:gd name="connsiteX16" fmla="*/ 1857933 w 2879725"/>
              <a:gd name="connsiteY16" fmla="*/ 89535 h 358140"/>
              <a:gd name="connsiteX17" fmla="*/ 2700655 w 2879725"/>
              <a:gd name="connsiteY17" fmla="*/ 89535 h 3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9725" h="358140">
                <a:moveTo>
                  <a:pt x="0" y="89535"/>
                </a:moveTo>
                <a:lnTo>
                  <a:pt x="1020522" y="89535"/>
                </a:lnTo>
                <a:lnTo>
                  <a:pt x="1019622" y="92433"/>
                </a:lnTo>
                <a:cubicBezTo>
                  <a:pt x="1013917" y="120315"/>
                  <a:pt x="1010920" y="149184"/>
                  <a:pt x="1010920" y="178752"/>
                </a:cubicBezTo>
                <a:cubicBezTo>
                  <a:pt x="1010920" y="208320"/>
                  <a:pt x="1013917" y="237189"/>
                  <a:pt x="1019622" y="265071"/>
                </a:cubicBezTo>
                <a:lnTo>
                  <a:pt x="1020719" y="268605"/>
                </a:lnTo>
                <a:lnTo>
                  <a:pt x="0" y="268605"/>
                </a:lnTo>
                <a:lnTo>
                  <a:pt x="89535" y="179070"/>
                </a:lnTo>
                <a:close/>
                <a:moveTo>
                  <a:pt x="2700655" y="0"/>
                </a:moveTo>
                <a:lnTo>
                  <a:pt x="2879725" y="179070"/>
                </a:lnTo>
                <a:lnTo>
                  <a:pt x="2700655" y="358140"/>
                </a:lnTo>
                <a:lnTo>
                  <a:pt x="2700655" y="268605"/>
                </a:lnTo>
                <a:lnTo>
                  <a:pt x="1857735" y="268605"/>
                </a:lnTo>
                <a:lnTo>
                  <a:pt x="1858833" y="265071"/>
                </a:lnTo>
                <a:cubicBezTo>
                  <a:pt x="1864538" y="237189"/>
                  <a:pt x="1867534" y="208320"/>
                  <a:pt x="1867534" y="178752"/>
                </a:cubicBezTo>
                <a:cubicBezTo>
                  <a:pt x="1867534" y="149184"/>
                  <a:pt x="1864538" y="120315"/>
                  <a:pt x="1858833" y="92433"/>
                </a:cubicBezTo>
                <a:lnTo>
                  <a:pt x="1857933" y="89535"/>
                </a:lnTo>
                <a:lnTo>
                  <a:pt x="2700655" y="895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533024" y="3694594"/>
            <a:ext cx="2882336" cy="358465"/>
          </a:xfrm>
          <a:custGeom>
            <a:avLst/>
            <a:gdLst>
              <a:gd name="connsiteX0" fmla="*/ 0 w 2879725"/>
              <a:gd name="connsiteY0" fmla="*/ 89535 h 358140"/>
              <a:gd name="connsiteX1" fmla="*/ 1020324 w 2879725"/>
              <a:gd name="connsiteY1" fmla="*/ 89535 h 358140"/>
              <a:gd name="connsiteX2" fmla="*/ 1019622 w 2879725"/>
              <a:gd name="connsiteY2" fmla="*/ 91798 h 358140"/>
              <a:gd name="connsiteX3" fmla="*/ 1010920 w 2879725"/>
              <a:gd name="connsiteY3" fmla="*/ 178117 h 358140"/>
              <a:gd name="connsiteX4" fmla="*/ 1019622 w 2879725"/>
              <a:gd name="connsiteY4" fmla="*/ 264436 h 358140"/>
              <a:gd name="connsiteX5" fmla="*/ 1020916 w 2879725"/>
              <a:gd name="connsiteY5" fmla="*/ 268605 h 358140"/>
              <a:gd name="connsiteX6" fmla="*/ 0 w 2879725"/>
              <a:gd name="connsiteY6" fmla="*/ 268605 h 358140"/>
              <a:gd name="connsiteX7" fmla="*/ 89535 w 2879725"/>
              <a:gd name="connsiteY7" fmla="*/ 179070 h 358140"/>
              <a:gd name="connsiteX8" fmla="*/ 2700655 w 2879725"/>
              <a:gd name="connsiteY8" fmla="*/ 0 h 358140"/>
              <a:gd name="connsiteX9" fmla="*/ 2879725 w 2879725"/>
              <a:gd name="connsiteY9" fmla="*/ 179070 h 358140"/>
              <a:gd name="connsiteX10" fmla="*/ 2700655 w 2879725"/>
              <a:gd name="connsiteY10" fmla="*/ 358140 h 358140"/>
              <a:gd name="connsiteX11" fmla="*/ 2700655 w 2879725"/>
              <a:gd name="connsiteY11" fmla="*/ 268605 h 358140"/>
              <a:gd name="connsiteX12" fmla="*/ 1857538 w 2879725"/>
              <a:gd name="connsiteY12" fmla="*/ 268605 h 358140"/>
              <a:gd name="connsiteX13" fmla="*/ 1858832 w 2879725"/>
              <a:gd name="connsiteY13" fmla="*/ 264436 h 358140"/>
              <a:gd name="connsiteX14" fmla="*/ 1867534 w 2879725"/>
              <a:gd name="connsiteY14" fmla="*/ 178117 h 358140"/>
              <a:gd name="connsiteX15" fmla="*/ 1858832 w 2879725"/>
              <a:gd name="connsiteY15" fmla="*/ 91798 h 358140"/>
              <a:gd name="connsiteX16" fmla="*/ 1858130 w 2879725"/>
              <a:gd name="connsiteY16" fmla="*/ 89535 h 358140"/>
              <a:gd name="connsiteX17" fmla="*/ 2700655 w 2879725"/>
              <a:gd name="connsiteY17" fmla="*/ 89535 h 3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9725" h="358140">
                <a:moveTo>
                  <a:pt x="0" y="89535"/>
                </a:moveTo>
                <a:lnTo>
                  <a:pt x="1020324" y="89535"/>
                </a:lnTo>
                <a:lnTo>
                  <a:pt x="1019622" y="91798"/>
                </a:lnTo>
                <a:cubicBezTo>
                  <a:pt x="1013916" y="119680"/>
                  <a:pt x="1010920" y="148549"/>
                  <a:pt x="1010920" y="178117"/>
                </a:cubicBezTo>
                <a:cubicBezTo>
                  <a:pt x="1010920" y="207685"/>
                  <a:pt x="1013916" y="236554"/>
                  <a:pt x="1019622" y="264436"/>
                </a:cubicBezTo>
                <a:lnTo>
                  <a:pt x="1020916" y="268605"/>
                </a:lnTo>
                <a:lnTo>
                  <a:pt x="0" y="268605"/>
                </a:lnTo>
                <a:lnTo>
                  <a:pt x="89535" y="179070"/>
                </a:lnTo>
                <a:close/>
                <a:moveTo>
                  <a:pt x="2700655" y="0"/>
                </a:moveTo>
                <a:lnTo>
                  <a:pt x="2879725" y="179070"/>
                </a:lnTo>
                <a:lnTo>
                  <a:pt x="2700655" y="358140"/>
                </a:lnTo>
                <a:lnTo>
                  <a:pt x="2700655" y="268605"/>
                </a:lnTo>
                <a:lnTo>
                  <a:pt x="1857538" y="268605"/>
                </a:lnTo>
                <a:lnTo>
                  <a:pt x="1858832" y="264436"/>
                </a:lnTo>
                <a:cubicBezTo>
                  <a:pt x="1864538" y="236554"/>
                  <a:pt x="1867534" y="207685"/>
                  <a:pt x="1867534" y="178117"/>
                </a:cubicBezTo>
                <a:cubicBezTo>
                  <a:pt x="1867534" y="148549"/>
                  <a:pt x="1864538" y="119680"/>
                  <a:pt x="1858832" y="91798"/>
                </a:cubicBezTo>
                <a:lnTo>
                  <a:pt x="1858130" y="89535"/>
                </a:lnTo>
                <a:lnTo>
                  <a:pt x="2700655" y="895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>
            <a:off x="2811332" y="3475321"/>
            <a:ext cx="795105" cy="795105"/>
          </a:xfrm>
          <a:prstGeom prst="ellipse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5694304" y="3475321"/>
            <a:ext cx="795105" cy="795105"/>
          </a:xfrm>
          <a:prstGeom prst="ellipse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8576640" y="3475321"/>
            <a:ext cx="795105" cy="795105"/>
          </a:xfrm>
          <a:prstGeom prst="ellipse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654584" y="1411606"/>
            <a:ext cx="3109872" cy="11681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2019-2030年销量数据，市场份额分析，2025-2030年销量预测，揭示行业趋势。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1654584" y="2758391"/>
            <a:ext cx="3109872" cy="316517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全球餐具销量概览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0"/>
            </p:custDataLst>
          </p:nvPr>
        </p:nvSpPr>
        <p:spPr>
          <a:xfrm>
            <a:off x="7419256" y="1410335"/>
            <a:ext cx="3109872" cy="11681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2019-2030年全球不同应用餐具价格走势，为投资者提供市场动态参考。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1"/>
            </p:custDataLst>
          </p:nvPr>
        </p:nvSpPr>
        <p:spPr>
          <a:xfrm>
            <a:off x="7419256" y="2758391"/>
            <a:ext cx="3109872" cy="316517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应用餐具价格趋势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4536920" y="5169766"/>
            <a:ext cx="3109238" cy="11688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2019-2024年全球不同应用餐具收入及市场份额，2025-2030年收入预测，评估市场潜力。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3"/>
            </p:custDataLst>
          </p:nvPr>
        </p:nvSpPr>
        <p:spPr>
          <a:xfrm>
            <a:off x="4536920" y="4672745"/>
            <a:ext cx="3109238" cy="316517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应用餐具收入详情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3" name="任意多边形: 形状 42"/>
          <p:cNvSpPr/>
          <p:nvPr>
            <p:custDataLst>
              <p:tags r:id="rId14"/>
            </p:custDataLst>
          </p:nvPr>
        </p:nvSpPr>
        <p:spPr>
          <a:xfrm>
            <a:off x="8811803" y="3721924"/>
            <a:ext cx="324294" cy="301677"/>
          </a:xfrm>
          <a:custGeom>
            <a:avLst/>
            <a:gdLst>
              <a:gd name="connsiteX0" fmla="*/ 126737 w 324000"/>
              <a:gd name="connsiteY0" fmla="*/ 137955 h 301404"/>
              <a:gd name="connsiteX1" fmla="*/ 197173 w 324000"/>
              <a:gd name="connsiteY1" fmla="*/ 137955 h 301404"/>
              <a:gd name="connsiteX2" fmla="*/ 210907 w 324000"/>
              <a:gd name="connsiteY2" fmla="*/ 151690 h 301404"/>
              <a:gd name="connsiteX3" fmla="*/ 197175 w 324000"/>
              <a:gd name="connsiteY3" fmla="*/ 165425 h 301404"/>
              <a:gd name="connsiteX4" fmla="*/ 126737 w 324000"/>
              <a:gd name="connsiteY4" fmla="*/ 165425 h 301404"/>
              <a:gd name="connsiteX5" fmla="*/ 113002 w 324000"/>
              <a:gd name="connsiteY5" fmla="*/ 151690 h 301404"/>
              <a:gd name="connsiteX6" fmla="*/ 126737 w 324000"/>
              <a:gd name="connsiteY6" fmla="*/ 137955 h 301404"/>
              <a:gd name="connsiteX7" fmla="*/ 126737 w 324000"/>
              <a:gd name="connsiteY7" fmla="*/ 80280 h 301404"/>
              <a:gd name="connsiteX8" fmla="*/ 197173 w 324000"/>
              <a:gd name="connsiteY8" fmla="*/ 80280 h 301404"/>
              <a:gd name="connsiteX9" fmla="*/ 210907 w 324000"/>
              <a:gd name="connsiteY9" fmla="*/ 94015 h 301404"/>
              <a:gd name="connsiteX10" fmla="*/ 197175 w 324000"/>
              <a:gd name="connsiteY10" fmla="*/ 107749 h 301404"/>
              <a:gd name="connsiteX11" fmla="*/ 126737 w 324000"/>
              <a:gd name="connsiteY11" fmla="*/ 107749 h 301404"/>
              <a:gd name="connsiteX12" fmla="*/ 113002 w 324000"/>
              <a:gd name="connsiteY12" fmla="*/ 94015 h 301404"/>
              <a:gd name="connsiteX13" fmla="*/ 126737 w 324000"/>
              <a:gd name="connsiteY13" fmla="*/ 80280 h 301404"/>
              <a:gd name="connsiteX14" fmla="*/ 27469 w 324000"/>
              <a:gd name="connsiteY14" fmla="*/ 27451 h 301404"/>
              <a:gd name="connsiteX15" fmla="*/ 27469 w 324000"/>
              <a:gd name="connsiteY15" fmla="*/ 212848 h 301404"/>
              <a:gd name="connsiteX16" fmla="*/ 107568 w 324000"/>
              <a:gd name="connsiteY16" fmla="*/ 212848 h 301404"/>
              <a:gd name="connsiteX17" fmla="*/ 130110 w 324000"/>
              <a:gd name="connsiteY17" fmla="*/ 224626 h 301404"/>
              <a:gd name="connsiteX18" fmla="*/ 162087 w 324000"/>
              <a:gd name="connsiteY18" fmla="*/ 270565 h 301404"/>
              <a:gd name="connsiteX19" fmla="*/ 194816 w 324000"/>
              <a:gd name="connsiteY19" fmla="*/ 224102 h 301404"/>
              <a:gd name="connsiteX20" fmla="*/ 216517 w 324000"/>
              <a:gd name="connsiteY20" fmla="*/ 212850 h 301404"/>
              <a:gd name="connsiteX21" fmla="*/ 263224 w 324000"/>
              <a:gd name="connsiteY21" fmla="*/ 212850 h 301404"/>
              <a:gd name="connsiteX22" fmla="*/ 296564 w 324000"/>
              <a:gd name="connsiteY22" fmla="*/ 179510 h 301404"/>
              <a:gd name="connsiteX23" fmla="*/ 296564 w 324000"/>
              <a:gd name="connsiteY23" fmla="*/ 27451 h 301404"/>
              <a:gd name="connsiteX24" fmla="*/ 22751 w 324000"/>
              <a:gd name="connsiteY24" fmla="*/ 0 h 301404"/>
              <a:gd name="connsiteX25" fmla="*/ 301249 w 324000"/>
              <a:gd name="connsiteY25" fmla="*/ 0 h 301404"/>
              <a:gd name="connsiteX26" fmla="*/ 324000 w 324000"/>
              <a:gd name="connsiteY26" fmla="*/ 22751 h 301404"/>
              <a:gd name="connsiteX27" fmla="*/ 324000 w 324000"/>
              <a:gd name="connsiteY27" fmla="*/ 179508 h 301404"/>
              <a:gd name="connsiteX28" fmla="*/ 263209 w 324000"/>
              <a:gd name="connsiteY28" fmla="*/ 240300 h 301404"/>
              <a:gd name="connsiteX29" fmla="*/ 216974 w 324000"/>
              <a:gd name="connsiteY29" fmla="*/ 240300 h 301404"/>
              <a:gd name="connsiteX30" fmla="*/ 180785 w 324000"/>
              <a:gd name="connsiteY30" fmla="*/ 291674 h 301404"/>
              <a:gd name="connsiteX31" fmla="*/ 162052 w 324000"/>
              <a:gd name="connsiteY31" fmla="*/ 301404 h 301404"/>
              <a:gd name="connsiteX32" fmla="*/ 161981 w 324000"/>
              <a:gd name="connsiteY32" fmla="*/ 301404 h 301404"/>
              <a:gd name="connsiteX33" fmla="*/ 143249 w 324000"/>
              <a:gd name="connsiteY33" fmla="*/ 291583 h 301404"/>
              <a:gd name="connsiteX34" fmla="*/ 107570 w 324000"/>
              <a:gd name="connsiteY34" fmla="*/ 240316 h 301404"/>
              <a:gd name="connsiteX35" fmla="*/ 22751 w 324000"/>
              <a:gd name="connsiteY35" fmla="*/ 240316 h 301404"/>
              <a:gd name="connsiteX36" fmla="*/ 0 w 324000"/>
              <a:gd name="connsiteY36" fmla="*/ 217565 h 301404"/>
              <a:gd name="connsiteX37" fmla="*/ 0 w 324000"/>
              <a:gd name="connsiteY37" fmla="*/ 22751 h 301404"/>
              <a:gd name="connsiteX38" fmla="*/ 22751 w 324000"/>
              <a:gd name="connsiteY38" fmla="*/ 0 h 301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24000" h="301404">
                <a:moveTo>
                  <a:pt x="126737" y="137955"/>
                </a:moveTo>
                <a:lnTo>
                  <a:pt x="197173" y="137955"/>
                </a:lnTo>
                <a:cubicBezTo>
                  <a:pt x="204756" y="137955"/>
                  <a:pt x="210907" y="144105"/>
                  <a:pt x="210907" y="151690"/>
                </a:cubicBezTo>
                <a:cubicBezTo>
                  <a:pt x="210891" y="159275"/>
                  <a:pt x="204758" y="165425"/>
                  <a:pt x="197175" y="165425"/>
                </a:cubicBezTo>
                <a:lnTo>
                  <a:pt x="126737" y="165425"/>
                </a:lnTo>
                <a:cubicBezTo>
                  <a:pt x="119154" y="165425"/>
                  <a:pt x="113002" y="159275"/>
                  <a:pt x="113002" y="151690"/>
                </a:cubicBezTo>
                <a:cubicBezTo>
                  <a:pt x="113002" y="144105"/>
                  <a:pt x="119152" y="137955"/>
                  <a:pt x="126737" y="137955"/>
                </a:cubicBezTo>
                <a:close/>
                <a:moveTo>
                  <a:pt x="126737" y="80280"/>
                </a:moveTo>
                <a:lnTo>
                  <a:pt x="197173" y="80280"/>
                </a:lnTo>
                <a:cubicBezTo>
                  <a:pt x="204756" y="80280"/>
                  <a:pt x="210907" y="86430"/>
                  <a:pt x="210907" y="94015"/>
                </a:cubicBezTo>
                <a:cubicBezTo>
                  <a:pt x="210907" y="101599"/>
                  <a:pt x="204758" y="107749"/>
                  <a:pt x="197175" y="107749"/>
                </a:cubicBezTo>
                <a:lnTo>
                  <a:pt x="126737" y="107749"/>
                </a:lnTo>
                <a:cubicBezTo>
                  <a:pt x="119154" y="107749"/>
                  <a:pt x="113002" y="101599"/>
                  <a:pt x="113002" y="94015"/>
                </a:cubicBezTo>
                <a:cubicBezTo>
                  <a:pt x="113002" y="86430"/>
                  <a:pt x="119152" y="80280"/>
                  <a:pt x="126737" y="80280"/>
                </a:cubicBezTo>
                <a:close/>
                <a:moveTo>
                  <a:pt x="27469" y="27451"/>
                </a:moveTo>
                <a:lnTo>
                  <a:pt x="27469" y="212848"/>
                </a:lnTo>
                <a:lnTo>
                  <a:pt x="107568" y="212848"/>
                </a:lnTo>
                <a:cubicBezTo>
                  <a:pt x="116549" y="212848"/>
                  <a:pt x="124972" y="217252"/>
                  <a:pt x="130110" y="224626"/>
                </a:cubicBezTo>
                <a:lnTo>
                  <a:pt x="162087" y="270565"/>
                </a:lnTo>
                <a:lnTo>
                  <a:pt x="194816" y="224102"/>
                </a:lnTo>
                <a:cubicBezTo>
                  <a:pt x="199778" y="217043"/>
                  <a:pt x="207904" y="212850"/>
                  <a:pt x="216517" y="212850"/>
                </a:cubicBezTo>
                <a:lnTo>
                  <a:pt x="263224" y="212850"/>
                </a:lnTo>
                <a:cubicBezTo>
                  <a:pt x="281607" y="212850"/>
                  <a:pt x="296564" y="197893"/>
                  <a:pt x="296564" y="179510"/>
                </a:cubicBezTo>
                <a:lnTo>
                  <a:pt x="296564" y="27451"/>
                </a:lnTo>
                <a:close/>
                <a:moveTo>
                  <a:pt x="22751" y="0"/>
                </a:moveTo>
                <a:lnTo>
                  <a:pt x="301249" y="0"/>
                </a:lnTo>
                <a:cubicBezTo>
                  <a:pt x="313795" y="0"/>
                  <a:pt x="324000" y="10205"/>
                  <a:pt x="324000" y="22751"/>
                </a:cubicBezTo>
                <a:lnTo>
                  <a:pt x="324000" y="179508"/>
                </a:lnTo>
                <a:cubicBezTo>
                  <a:pt x="324000" y="213023"/>
                  <a:pt x="296722" y="240300"/>
                  <a:pt x="263209" y="240300"/>
                </a:cubicBezTo>
                <a:lnTo>
                  <a:pt x="216974" y="240300"/>
                </a:lnTo>
                <a:lnTo>
                  <a:pt x="180785" y="291674"/>
                </a:lnTo>
                <a:cubicBezTo>
                  <a:pt x="176486" y="297770"/>
                  <a:pt x="169495" y="301404"/>
                  <a:pt x="162052" y="301404"/>
                </a:cubicBezTo>
                <a:cubicBezTo>
                  <a:pt x="162035" y="301404"/>
                  <a:pt x="162000" y="301404"/>
                  <a:pt x="161981" y="301404"/>
                </a:cubicBezTo>
                <a:cubicBezTo>
                  <a:pt x="154520" y="301387"/>
                  <a:pt x="147512" y="297718"/>
                  <a:pt x="143249" y="291583"/>
                </a:cubicBezTo>
                <a:lnTo>
                  <a:pt x="107570" y="240316"/>
                </a:lnTo>
                <a:lnTo>
                  <a:pt x="22751" y="240316"/>
                </a:lnTo>
                <a:cubicBezTo>
                  <a:pt x="10205" y="240316"/>
                  <a:pt x="0" y="230111"/>
                  <a:pt x="0" y="217565"/>
                </a:cubicBezTo>
                <a:lnTo>
                  <a:pt x="0" y="22751"/>
                </a:lnTo>
                <a:cubicBezTo>
                  <a:pt x="0" y="10205"/>
                  <a:pt x="10205" y="0"/>
                  <a:pt x="22751" y="0"/>
                </a:cubicBezTo>
                <a:close/>
              </a:path>
            </a:pathLst>
          </a:custGeom>
          <a:solidFill>
            <a:srgbClr val="FFFFFF"/>
          </a:solidFill>
          <a:ln w="842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8" name="任意多边形: 形状 47"/>
          <p:cNvSpPr/>
          <p:nvPr>
            <p:custDataLst>
              <p:tags r:id="rId15"/>
            </p:custDataLst>
          </p:nvPr>
        </p:nvSpPr>
        <p:spPr>
          <a:xfrm>
            <a:off x="5929467" y="3723195"/>
            <a:ext cx="324293" cy="299723"/>
          </a:xfrm>
          <a:custGeom>
            <a:avLst/>
            <a:gdLst>
              <a:gd name="connsiteX0" fmla="*/ 126390 w 323999"/>
              <a:gd name="connsiteY0" fmla="*/ 186588 h 299451"/>
              <a:gd name="connsiteX1" fmla="*/ 195887 w 323999"/>
              <a:gd name="connsiteY1" fmla="*/ 186588 h 299451"/>
              <a:gd name="connsiteX2" fmla="*/ 209437 w 323999"/>
              <a:gd name="connsiteY2" fmla="*/ 200139 h 299451"/>
              <a:gd name="connsiteX3" fmla="*/ 195887 w 323999"/>
              <a:gd name="connsiteY3" fmla="*/ 213689 h 299451"/>
              <a:gd name="connsiteX4" fmla="*/ 126390 w 323999"/>
              <a:gd name="connsiteY4" fmla="*/ 213689 h 299451"/>
              <a:gd name="connsiteX5" fmla="*/ 112840 w 323999"/>
              <a:gd name="connsiteY5" fmla="*/ 200139 h 299451"/>
              <a:gd name="connsiteX6" fmla="*/ 126390 w 323999"/>
              <a:gd name="connsiteY6" fmla="*/ 186588 h 299451"/>
              <a:gd name="connsiteX7" fmla="*/ 126390 w 323999"/>
              <a:gd name="connsiteY7" fmla="*/ 127046 h 299451"/>
              <a:gd name="connsiteX8" fmla="*/ 195887 w 323999"/>
              <a:gd name="connsiteY8" fmla="*/ 127046 h 299451"/>
              <a:gd name="connsiteX9" fmla="*/ 209437 w 323999"/>
              <a:gd name="connsiteY9" fmla="*/ 140596 h 299451"/>
              <a:gd name="connsiteX10" fmla="*/ 195887 w 323999"/>
              <a:gd name="connsiteY10" fmla="*/ 154147 h 299451"/>
              <a:gd name="connsiteX11" fmla="*/ 126390 w 323999"/>
              <a:gd name="connsiteY11" fmla="*/ 154147 h 299451"/>
              <a:gd name="connsiteX12" fmla="*/ 112840 w 323999"/>
              <a:gd name="connsiteY12" fmla="*/ 140596 h 299451"/>
              <a:gd name="connsiteX13" fmla="*/ 126390 w 323999"/>
              <a:gd name="connsiteY13" fmla="*/ 127046 h 299451"/>
              <a:gd name="connsiteX14" fmla="*/ 27085 w 323999"/>
              <a:gd name="connsiteY14" fmla="*/ 27102 h 299451"/>
              <a:gd name="connsiteX15" fmla="*/ 27085 w 323999"/>
              <a:gd name="connsiteY15" fmla="*/ 272366 h 299451"/>
              <a:gd name="connsiteX16" fmla="*/ 264022 w 323999"/>
              <a:gd name="connsiteY16" fmla="*/ 272366 h 299451"/>
              <a:gd name="connsiteX17" fmla="*/ 296917 w 323999"/>
              <a:gd name="connsiteY17" fmla="*/ 239471 h 299451"/>
              <a:gd name="connsiteX18" fmla="*/ 296917 w 323999"/>
              <a:gd name="connsiteY18" fmla="*/ 77514 h 299451"/>
              <a:gd name="connsiteX19" fmla="*/ 155975 w 323999"/>
              <a:gd name="connsiteY19" fmla="*/ 77514 h 299451"/>
              <a:gd name="connsiteX20" fmla="*/ 137269 w 323999"/>
              <a:gd name="connsiteY20" fmla="*/ 67463 h 299451"/>
              <a:gd name="connsiteX21" fmla="*/ 110528 w 323999"/>
              <a:gd name="connsiteY21" fmla="*/ 27102 h 299451"/>
              <a:gd name="connsiteX22" fmla="*/ 22446 w 323999"/>
              <a:gd name="connsiteY22" fmla="*/ 0 h 299451"/>
              <a:gd name="connsiteX23" fmla="*/ 113010 w 323999"/>
              <a:gd name="connsiteY23" fmla="*/ 0 h 299451"/>
              <a:gd name="connsiteX24" fmla="*/ 131716 w 323999"/>
              <a:gd name="connsiteY24" fmla="*/ 10051 h 299451"/>
              <a:gd name="connsiteX25" fmla="*/ 158473 w 323999"/>
              <a:gd name="connsiteY25" fmla="*/ 50411 h 299451"/>
              <a:gd name="connsiteX26" fmla="*/ 301552 w 323999"/>
              <a:gd name="connsiteY26" fmla="*/ 50411 h 299451"/>
              <a:gd name="connsiteX27" fmla="*/ 323999 w 323999"/>
              <a:gd name="connsiteY27" fmla="*/ 72857 h 299451"/>
              <a:gd name="connsiteX28" fmla="*/ 323999 w 323999"/>
              <a:gd name="connsiteY28" fmla="*/ 239471 h 299451"/>
              <a:gd name="connsiteX29" fmla="*/ 264022 w 323999"/>
              <a:gd name="connsiteY29" fmla="*/ 299451 h 299451"/>
              <a:gd name="connsiteX30" fmla="*/ 22446 w 323999"/>
              <a:gd name="connsiteY30" fmla="*/ 299451 h 299451"/>
              <a:gd name="connsiteX31" fmla="*/ 0 w 323999"/>
              <a:gd name="connsiteY31" fmla="*/ 277005 h 299451"/>
              <a:gd name="connsiteX32" fmla="*/ 0 w 323999"/>
              <a:gd name="connsiteY32" fmla="*/ 22447 h 299451"/>
              <a:gd name="connsiteX33" fmla="*/ 22446 w 323999"/>
              <a:gd name="connsiteY33" fmla="*/ 0 h 29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" h="299451">
                <a:moveTo>
                  <a:pt x="126390" y="186588"/>
                </a:moveTo>
                <a:lnTo>
                  <a:pt x="195887" y="186588"/>
                </a:lnTo>
                <a:cubicBezTo>
                  <a:pt x="203369" y="186588"/>
                  <a:pt x="209437" y="192656"/>
                  <a:pt x="209437" y="200139"/>
                </a:cubicBezTo>
                <a:cubicBezTo>
                  <a:pt x="209437" y="207620"/>
                  <a:pt x="203369" y="213689"/>
                  <a:pt x="195887" y="213689"/>
                </a:cubicBezTo>
                <a:lnTo>
                  <a:pt x="126390" y="213689"/>
                </a:lnTo>
                <a:cubicBezTo>
                  <a:pt x="118908" y="213689"/>
                  <a:pt x="112840" y="207621"/>
                  <a:pt x="112840" y="200139"/>
                </a:cubicBezTo>
                <a:cubicBezTo>
                  <a:pt x="112840" y="192656"/>
                  <a:pt x="118908" y="186588"/>
                  <a:pt x="126390" y="186588"/>
                </a:cubicBezTo>
                <a:close/>
                <a:moveTo>
                  <a:pt x="126390" y="127046"/>
                </a:moveTo>
                <a:lnTo>
                  <a:pt x="195887" y="127046"/>
                </a:lnTo>
                <a:cubicBezTo>
                  <a:pt x="203369" y="127046"/>
                  <a:pt x="209437" y="133114"/>
                  <a:pt x="209437" y="140596"/>
                </a:cubicBezTo>
                <a:cubicBezTo>
                  <a:pt x="209437" y="148077"/>
                  <a:pt x="203369" y="154147"/>
                  <a:pt x="195887" y="154147"/>
                </a:cubicBezTo>
                <a:lnTo>
                  <a:pt x="126390" y="154147"/>
                </a:lnTo>
                <a:cubicBezTo>
                  <a:pt x="118908" y="154147"/>
                  <a:pt x="112840" y="148079"/>
                  <a:pt x="112840" y="140596"/>
                </a:cubicBezTo>
                <a:cubicBezTo>
                  <a:pt x="112840" y="133114"/>
                  <a:pt x="118908" y="127046"/>
                  <a:pt x="126390" y="127046"/>
                </a:cubicBezTo>
                <a:close/>
                <a:moveTo>
                  <a:pt x="27085" y="27102"/>
                </a:moveTo>
                <a:lnTo>
                  <a:pt x="27085" y="272366"/>
                </a:lnTo>
                <a:lnTo>
                  <a:pt x="264022" y="272366"/>
                </a:lnTo>
                <a:cubicBezTo>
                  <a:pt x="282159" y="272366"/>
                  <a:pt x="296917" y="257608"/>
                  <a:pt x="296917" y="239471"/>
                </a:cubicBezTo>
                <a:lnTo>
                  <a:pt x="296917" y="77514"/>
                </a:lnTo>
                <a:lnTo>
                  <a:pt x="155975" y="77514"/>
                </a:lnTo>
                <a:cubicBezTo>
                  <a:pt x="148424" y="77514"/>
                  <a:pt x="141442" y="73755"/>
                  <a:pt x="137269" y="67463"/>
                </a:cubicBezTo>
                <a:lnTo>
                  <a:pt x="110528" y="27102"/>
                </a:lnTo>
                <a:close/>
                <a:moveTo>
                  <a:pt x="22446" y="0"/>
                </a:moveTo>
                <a:lnTo>
                  <a:pt x="113010" y="0"/>
                </a:lnTo>
                <a:cubicBezTo>
                  <a:pt x="120561" y="0"/>
                  <a:pt x="127561" y="3759"/>
                  <a:pt x="131716" y="10051"/>
                </a:cubicBezTo>
                <a:lnTo>
                  <a:pt x="158473" y="50411"/>
                </a:lnTo>
                <a:lnTo>
                  <a:pt x="301552" y="50411"/>
                </a:lnTo>
                <a:cubicBezTo>
                  <a:pt x="313930" y="50411"/>
                  <a:pt x="323999" y="60479"/>
                  <a:pt x="323999" y="72857"/>
                </a:cubicBezTo>
                <a:lnTo>
                  <a:pt x="323999" y="239471"/>
                </a:lnTo>
                <a:cubicBezTo>
                  <a:pt x="324002" y="272538"/>
                  <a:pt x="297107" y="299451"/>
                  <a:pt x="264022" y="299451"/>
                </a:cubicBezTo>
                <a:lnTo>
                  <a:pt x="22446" y="299451"/>
                </a:lnTo>
                <a:cubicBezTo>
                  <a:pt x="10068" y="299451"/>
                  <a:pt x="0" y="289383"/>
                  <a:pt x="0" y="277005"/>
                </a:cubicBezTo>
                <a:lnTo>
                  <a:pt x="0" y="22447"/>
                </a:lnTo>
                <a:cubicBezTo>
                  <a:pt x="0" y="10069"/>
                  <a:pt x="10068" y="0"/>
                  <a:pt x="22446" y="0"/>
                </a:cubicBezTo>
                <a:close/>
              </a:path>
            </a:pathLst>
          </a:custGeom>
          <a:solidFill>
            <a:srgbClr val="FFFFFF"/>
          </a:solidFill>
          <a:ln w="812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5" name="任意多边形: 形状 54"/>
          <p:cNvSpPr/>
          <p:nvPr>
            <p:custDataLst>
              <p:tags r:id="rId16"/>
            </p:custDataLst>
          </p:nvPr>
        </p:nvSpPr>
        <p:spPr>
          <a:xfrm>
            <a:off x="3061749" y="3710484"/>
            <a:ext cx="294527" cy="324304"/>
          </a:xfrm>
          <a:custGeom>
            <a:avLst/>
            <a:gdLst>
              <a:gd name="connsiteX0" fmla="*/ 26219 w 294260"/>
              <a:gd name="connsiteY0" fmla="*/ 175121 h 324010"/>
              <a:gd name="connsiteX1" fmla="*/ 26219 w 294260"/>
              <a:gd name="connsiteY1" fmla="*/ 261524 h 324010"/>
              <a:gd name="connsiteX2" fmla="*/ 49385 w 294260"/>
              <a:gd name="connsiteY2" fmla="*/ 295337 h 324010"/>
              <a:gd name="connsiteX3" fmla="*/ 49385 w 294260"/>
              <a:gd name="connsiteY3" fmla="*/ 175121 h 324010"/>
              <a:gd name="connsiteX4" fmla="*/ 142936 w 294260"/>
              <a:gd name="connsiteY4" fmla="*/ 173962 h 324010"/>
              <a:gd name="connsiteX5" fmla="*/ 210212 w 294260"/>
              <a:gd name="connsiteY5" fmla="*/ 173962 h 324010"/>
              <a:gd name="connsiteX6" fmla="*/ 223330 w 294260"/>
              <a:gd name="connsiteY6" fmla="*/ 187080 h 324010"/>
              <a:gd name="connsiteX7" fmla="*/ 210212 w 294260"/>
              <a:gd name="connsiteY7" fmla="*/ 200199 h 324010"/>
              <a:gd name="connsiteX8" fmla="*/ 142936 w 294260"/>
              <a:gd name="connsiteY8" fmla="*/ 200199 h 324010"/>
              <a:gd name="connsiteX9" fmla="*/ 129817 w 294260"/>
              <a:gd name="connsiteY9" fmla="*/ 187080 h 324010"/>
              <a:gd name="connsiteX10" fmla="*/ 142936 w 294260"/>
              <a:gd name="connsiteY10" fmla="*/ 173962 h 324010"/>
              <a:gd name="connsiteX11" fmla="*/ 142936 w 294260"/>
              <a:gd name="connsiteY11" fmla="*/ 118877 h 324010"/>
              <a:gd name="connsiteX12" fmla="*/ 210212 w 294260"/>
              <a:gd name="connsiteY12" fmla="*/ 118877 h 324010"/>
              <a:gd name="connsiteX13" fmla="*/ 223330 w 294260"/>
              <a:gd name="connsiteY13" fmla="*/ 131995 h 324010"/>
              <a:gd name="connsiteX14" fmla="*/ 210212 w 294260"/>
              <a:gd name="connsiteY14" fmla="*/ 145114 h 324010"/>
              <a:gd name="connsiteX15" fmla="*/ 142936 w 294260"/>
              <a:gd name="connsiteY15" fmla="*/ 145114 h 324010"/>
              <a:gd name="connsiteX16" fmla="*/ 129817 w 294260"/>
              <a:gd name="connsiteY16" fmla="*/ 131995 h 324010"/>
              <a:gd name="connsiteX17" fmla="*/ 142936 w 294260"/>
              <a:gd name="connsiteY17" fmla="*/ 118877 h 324010"/>
              <a:gd name="connsiteX18" fmla="*/ 75625 w 294260"/>
              <a:gd name="connsiteY18" fmla="*/ 26220 h 324010"/>
              <a:gd name="connsiteX19" fmla="*/ 75625 w 294260"/>
              <a:gd name="connsiteY19" fmla="*/ 297781 h 324010"/>
              <a:gd name="connsiteX20" fmla="*/ 236197 w 294260"/>
              <a:gd name="connsiteY20" fmla="*/ 297781 h 324010"/>
              <a:gd name="connsiteX21" fmla="*/ 268042 w 294260"/>
              <a:gd name="connsiteY21" fmla="*/ 265936 h 324010"/>
              <a:gd name="connsiteX22" fmla="*/ 268042 w 294260"/>
              <a:gd name="connsiteY22" fmla="*/ 26220 h 324010"/>
              <a:gd name="connsiteX23" fmla="*/ 71117 w 294260"/>
              <a:gd name="connsiteY23" fmla="*/ 0 h 324010"/>
              <a:gd name="connsiteX24" fmla="*/ 272531 w 294260"/>
              <a:gd name="connsiteY24" fmla="*/ 0 h 324010"/>
              <a:gd name="connsiteX25" fmla="*/ 294260 w 294260"/>
              <a:gd name="connsiteY25" fmla="*/ 21730 h 324010"/>
              <a:gd name="connsiteX26" fmla="*/ 294260 w 294260"/>
              <a:gd name="connsiteY26" fmla="*/ 265936 h 324010"/>
              <a:gd name="connsiteX27" fmla="*/ 236197 w 294260"/>
              <a:gd name="connsiteY27" fmla="*/ 323999 h 324010"/>
              <a:gd name="connsiteX28" fmla="*/ 75605 w 294260"/>
              <a:gd name="connsiteY28" fmla="*/ 323999 h 324010"/>
              <a:gd name="connsiteX29" fmla="*/ 75605 w 294260"/>
              <a:gd name="connsiteY29" fmla="*/ 324010 h 324010"/>
              <a:gd name="connsiteX30" fmla="*/ 62486 w 294260"/>
              <a:gd name="connsiteY30" fmla="*/ 324010 h 324010"/>
              <a:gd name="connsiteX31" fmla="*/ 0 w 294260"/>
              <a:gd name="connsiteY31" fmla="*/ 261524 h 324010"/>
              <a:gd name="connsiteX32" fmla="*/ 0 w 294260"/>
              <a:gd name="connsiteY32" fmla="*/ 170730 h 324010"/>
              <a:gd name="connsiteX33" fmla="*/ 21831 w 294260"/>
              <a:gd name="connsiteY33" fmla="*/ 148899 h 324010"/>
              <a:gd name="connsiteX34" fmla="*/ 49387 w 294260"/>
              <a:gd name="connsiteY34" fmla="*/ 148899 h 324010"/>
              <a:gd name="connsiteX35" fmla="*/ 49387 w 294260"/>
              <a:gd name="connsiteY35" fmla="*/ 21730 h 324010"/>
              <a:gd name="connsiteX36" fmla="*/ 71117 w 294260"/>
              <a:gd name="connsiteY36" fmla="*/ 0 h 32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4260" h="324010">
                <a:moveTo>
                  <a:pt x="26219" y="175121"/>
                </a:moveTo>
                <a:lnTo>
                  <a:pt x="26219" y="261524"/>
                </a:lnTo>
                <a:cubicBezTo>
                  <a:pt x="26219" y="276894"/>
                  <a:pt x="35833" y="290080"/>
                  <a:pt x="49385" y="295337"/>
                </a:cubicBezTo>
                <a:lnTo>
                  <a:pt x="49385" y="175121"/>
                </a:lnTo>
                <a:close/>
                <a:moveTo>
                  <a:pt x="142936" y="173962"/>
                </a:moveTo>
                <a:lnTo>
                  <a:pt x="210212" y="173962"/>
                </a:lnTo>
                <a:cubicBezTo>
                  <a:pt x="217454" y="173962"/>
                  <a:pt x="223330" y="179836"/>
                  <a:pt x="223330" y="187080"/>
                </a:cubicBezTo>
                <a:cubicBezTo>
                  <a:pt x="223330" y="194325"/>
                  <a:pt x="217454" y="200199"/>
                  <a:pt x="210212" y="200199"/>
                </a:cubicBezTo>
                <a:lnTo>
                  <a:pt x="142936" y="200199"/>
                </a:lnTo>
                <a:cubicBezTo>
                  <a:pt x="135693" y="200199"/>
                  <a:pt x="129817" y="194325"/>
                  <a:pt x="129817" y="187080"/>
                </a:cubicBezTo>
                <a:cubicBezTo>
                  <a:pt x="129817" y="179836"/>
                  <a:pt x="135691" y="173962"/>
                  <a:pt x="142936" y="173962"/>
                </a:cubicBezTo>
                <a:close/>
                <a:moveTo>
                  <a:pt x="142936" y="118877"/>
                </a:moveTo>
                <a:lnTo>
                  <a:pt x="210212" y="118877"/>
                </a:lnTo>
                <a:cubicBezTo>
                  <a:pt x="217454" y="118877"/>
                  <a:pt x="223330" y="124751"/>
                  <a:pt x="223330" y="131995"/>
                </a:cubicBezTo>
                <a:cubicBezTo>
                  <a:pt x="223330" y="139239"/>
                  <a:pt x="217454" y="145114"/>
                  <a:pt x="210212" y="145114"/>
                </a:cubicBezTo>
                <a:lnTo>
                  <a:pt x="142936" y="145114"/>
                </a:lnTo>
                <a:cubicBezTo>
                  <a:pt x="135693" y="145114"/>
                  <a:pt x="129817" y="139239"/>
                  <a:pt x="129817" y="131995"/>
                </a:cubicBezTo>
                <a:cubicBezTo>
                  <a:pt x="129817" y="124751"/>
                  <a:pt x="135691" y="118877"/>
                  <a:pt x="142936" y="118877"/>
                </a:cubicBezTo>
                <a:close/>
                <a:moveTo>
                  <a:pt x="75625" y="26220"/>
                </a:moveTo>
                <a:lnTo>
                  <a:pt x="75625" y="297781"/>
                </a:lnTo>
                <a:lnTo>
                  <a:pt x="236197" y="297781"/>
                </a:lnTo>
                <a:cubicBezTo>
                  <a:pt x="253755" y="297781"/>
                  <a:pt x="268042" y="283495"/>
                  <a:pt x="268042" y="265936"/>
                </a:cubicBezTo>
                <a:lnTo>
                  <a:pt x="268042" y="26220"/>
                </a:lnTo>
                <a:close/>
                <a:moveTo>
                  <a:pt x="71117" y="0"/>
                </a:moveTo>
                <a:lnTo>
                  <a:pt x="272531" y="0"/>
                </a:lnTo>
                <a:cubicBezTo>
                  <a:pt x="284515" y="0"/>
                  <a:pt x="294260" y="9747"/>
                  <a:pt x="294260" y="21730"/>
                </a:cubicBezTo>
                <a:lnTo>
                  <a:pt x="294260" y="265936"/>
                </a:lnTo>
                <a:cubicBezTo>
                  <a:pt x="294245" y="297947"/>
                  <a:pt x="268209" y="323999"/>
                  <a:pt x="236197" y="323999"/>
                </a:cubicBezTo>
                <a:lnTo>
                  <a:pt x="75605" y="323999"/>
                </a:lnTo>
                <a:lnTo>
                  <a:pt x="75605" y="324010"/>
                </a:lnTo>
                <a:lnTo>
                  <a:pt x="62486" y="324010"/>
                </a:lnTo>
                <a:cubicBezTo>
                  <a:pt x="28021" y="324010"/>
                  <a:pt x="0" y="295971"/>
                  <a:pt x="0" y="261524"/>
                </a:cubicBezTo>
                <a:lnTo>
                  <a:pt x="0" y="170730"/>
                </a:lnTo>
                <a:cubicBezTo>
                  <a:pt x="0" y="158696"/>
                  <a:pt x="9797" y="148899"/>
                  <a:pt x="21831" y="148899"/>
                </a:cubicBezTo>
                <a:lnTo>
                  <a:pt x="49387" y="148899"/>
                </a:lnTo>
                <a:lnTo>
                  <a:pt x="49387" y="21730"/>
                </a:lnTo>
                <a:cubicBezTo>
                  <a:pt x="49387" y="9746"/>
                  <a:pt x="59135" y="0"/>
                  <a:pt x="71117" y="0"/>
                </a:cubicBezTo>
                <a:close/>
              </a:path>
            </a:pathLst>
          </a:custGeom>
          <a:solidFill>
            <a:srgbClr val="FFFFFF"/>
          </a:solidFill>
          <a:ln w="780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2965"/>
            <a:ext cx="10800000" cy="705600"/>
          </a:xfrm>
        </p:spPr>
        <p:txBody>
          <a:bodyPr lIns="0" tIns="0" rIns="0" bIns="0" anchor="b" anchorCtr="0">
            <a:normAutofit/>
          </a:bodyPr>
          <a:lstStyle/>
          <a:p>
            <a:r>
              <a:rPr lang="zh-CN" altLang="en-US" sz="3600" dirty="0">
                <a:latin typeface="+mn-ea"/>
                <a:ea typeface="+mn-ea"/>
              </a:rPr>
              <a:t>上游原料及下游市场分析</a:t>
            </a:r>
            <a:endParaRPr lang="zh-CN" altLang="en-US" sz="3600" dirty="0"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696000" y="2324989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上游原料供给状况，供应商联系方式详列，影响餐具生产的关键因素探讨。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696000" y="1668365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餐具产业上游分析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96000" y="4625713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全球及中国不同地区销量及收入数据展示，对比分析（2019-2030）。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96000" y="3960198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餐具市场销量与收入分析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8209072" y="2336420"/>
            <a:ext cx="3287234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下游典型客户特征描述，销售渠道模式与市场分销渠道详细解析。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8209072" y="1668365"/>
            <a:ext cx="3287234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餐具产业下游分析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8209072" y="4625713"/>
            <a:ext cx="3287234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行业面临的风险因素揭示，潜在发展机遇与市场驱动因素详解。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8209072" y="3961468"/>
            <a:ext cx="3287234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餐具行业风险与机遇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7" name="图片 26" descr="/data/temp/5ab66d3a-32ff-11ef-9c64-b28fd8d825bf.jpg@base@tag=imgScale&amp;m=1&amp;w=450&amp;h=450&amp;q=955ab66d3a-32ff-11ef-9c64-b28fd8d825bf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t="7864" r="5333" b="28932"/>
          <a:stretch>
            <a:fillRect/>
          </a:stretch>
        </p:blipFill>
        <p:spPr>
          <a:xfrm>
            <a:off x="4318226" y="1769335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8" name="图片 27" descr="/data/temp/5ab66e4c-32ff-11ef-9c64-b28fd8d825bf.jpg@base@tag=imgScale&amp;m=1&amp;w=450&amp;h=450&amp;q=955ab66e4c-32ff-11ef-9c64-b28fd8d825bf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16667" r="16667"/>
          <a:stretch>
            <a:fillRect/>
          </a:stretch>
        </p:blipFill>
        <p:spPr>
          <a:xfrm>
            <a:off x="6278572" y="1769335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9" name="图片 28" descr="/data/temp/5ab66e23-32ff-11ef-9c64-b28fd8d825bf.jpg@base@tag=imgScale&amp;m=1&amp;w=450&amp;h=450&amp;q=955ab66e23-32ff-11ef-9c64-b28fd8d825b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l="12500" r="12500"/>
          <a:stretch>
            <a:fillRect/>
          </a:stretch>
        </p:blipFill>
        <p:spPr>
          <a:xfrm>
            <a:off x="4323307" y="3928447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0" name="图片 29" descr="/data/temp/5ab66ede-32ff-11ef-9c64-b28fd8d825bf.jpg@base@tag=imgScale&amp;m=1&amp;w=450&amp;h=450&amp;q=955ab66ede-32ff-11ef-9c64-b28fd8d825bf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 l="15259" r="18074"/>
          <a:stretch>
            <a:fillRect/>
          </a:stretch>
        </p:blipFill>
        <p:spPr>
          <a:xfrm>
            <a:off x="6278572" y="3928447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1" name="八边形 30"/>
          <p:cNvSpPr/>
          <p:nvPr>
            <p:custDataLst>
              <p:tags r:id="rId18"/>
            </p:custDataLst>
          </p:nvPr>
        </p:nvSpPr>
        <p:spPr>
          <a:xfrm>
            <a:off x="4318226" y="2882548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01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32" name="八边形 31"/>
          <p:cNvSpPr/>
          <p:nvPr>
            <p:custDataLst>
              <p:tags r:id="rId19"/>
            </p:custDataLst>
          </p:nvPr>
        </p:nvSpPr>
        <p:spPr>
          <a:xfrm>
            <a:off x="7391785" y="2882548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02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33" name="八边形 32"/>
          <p:cNvSpPr/>
          <p:nvPr>
            <p:custDataLst>
              <p:tags r:id="rId20"/>
            </p:custDataLst>
          </p:nvPr>
        </p:nvSpPr>
        <p:spPr>
          <a:xfrm>
            <a:off x="4318226" y="5041659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03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34" name="八边形 33"/>
          <p:cNvSpPr/>
          <p:nvPr>
            <p:custDataLst>
              <p:tags r:id="rId21"/>
            </p:custDataLst>
          </p:nvPr>
        </p:nvSpPr>
        <p:spPr>
          <a:xfrm>
            <a:off x="7391785" y="5041659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04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对象1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2965"/>
            <a:ext cx="10800000" cy="705600"/>
          </a:xfrm>
        </p:spPr>
        <p:txBody>
          <a:bodyPr/>
          <a:lstStyle/>
          <a:p>
            <a:r>
              <a:rPr lang="zh-CN" altLang="en-US"/>
              <a:t>图表目录</a:t>
            </a:r>
            <a:endParaRPr lang="zh-CN" altLang="en-US"/>
          </a:p>
        </p:txBody>
      </p:sp>
      <p:sp>
        <p:nvSpPr>
          <p:cNvPr id="10" name="对象7"/>
          <p:cNvSpPr/>
          <p:nvPr>
            <p:custDataLst>
              <p:tags r:id="rId2"/>
            </p:custDataLst>
          </p:nvPr>
        </p:nvSpPr>
        <p:spPr>
          <a:xfrm>
            <a:off x="4708958" y="2359531"/>
            <a:ext cx="2781141" cy="2781141"/>
          </a:xfrm>
          <a:custGeom>
            <a:avLst/>
            <a:gdLst/>
            <a:ahLst/>
            <a:cxnLst/>
            <a:rect l="l" t="t" r="r" b="b"/>
            <a:pathLst>
              <a:path w="2779776" h="2779776">
                <a:moveTo>
                  <a:pt x="2779776" y="1389888"/>
                </a:moveTo>
                <a:cubicBezTo>
                  <a:pt x="2779776" y="2157984"/>
                  <a:pt x="2157984" y="2779776"/>
                  <a:pt x="1389888" y="2779776"/>
                </a:cubicBezTo>
                <a:cubicBezTo>
                  <a:pt x="621792" y="2779776"/>
                  <a:pt x="0" y="2157984"/>
                  <a:pt x="0" y="1389888"/>
                </a:cubicBezTo>
                <a:cubicBezTo>
                  <a:pt x="0" y="621792"/>
                  <a:pt x="621792" y="0"/>
                  <a:pt x="1389888" y="0"/>
                </a:cubicBezTo>
                <a:cubicBezTo>
                  <a:pt x="2157984" y="0"/>
                  <a:pt x="2779776" y="621792"/>
                  <a:pt x="2779776" y="1389888"/>
                </a:cubicBezTo>
              </a:path>
            </a:pathLst>
          </a:custGeom>
          <a:solidFill>
            <a:schemeClr val="accent1">
              <a:lumMod val="60000"/>
              <a:lumOff val="40000"/>
              <a:alpha val="20000"/>
            </a:schemeClr>
          </a:solidFill>
          <a:ln w="127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3" name="椭圆 2"/>
          <p:cNvSpPr/>
          <p:nvPr>
            <p:custDataLst>
              <p:tags r:id="rId3"/>
            </p:custDataLst>
          </p:nvPr>
        </p:nvSpPr>
        <p:spPr>
          <a:xfrm>
            <a:off x="3622575" y="2616197"/>
            <a:ext cx="630309" cy="630309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" name="椭圆 1"/>
          <p:cNvSpPr/>
          <p:nvPr>
            <p:custDataLst>
              <p:tags r:id="rId4"/>
            </p:custDataLst>
          </p:nvPr>
        </p:nvSpPr>
        <p:spPr>
          <a:xfrm>
            <a:off x="3622575" y="4272455"/>
            <a:ext cx="630309" cy="630309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>
            <a:off x="7947778" y="2616197"/>
            <a:ext cx="630309" cy="630309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椭圆 3"/>
          <p:cNvSpPr/>
          <p:nvPr>
            <p:custDataLst>
              <p:tags r:id="rId6"/>
            </p:custDataLst>
          </p:nvPr>
        </p:nvSpPr>
        <p:spPr>
          <a:xfrm>
            <a:off x="7947778" y="4272455"/>
            <a:ext cx="630309" cy="630309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04</a:t>
            </a:r>
            <a:endParaRPr lang="zh-CN" altLang="en-US" sz="2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3" name="对象13"/>
          <p:cNvSpPr/>
          <p:nvPr>
            <p:custDataLst>
              <p:tags r:id="rId7"/>
            </p:custDataLst>
          </p:nvPr>
        </p:nvSpPr>
        <p:spPr>
          <a:xfrm>
            <a:off x="4942118" y="2592056"/>
            <a:ext cx="2315937" cy="2315937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餐具市场分析图表</a:t>
            </a:r>
            <a:endParaRPr lang="zh-CN" altLang="en-US" sz="270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756683" y="2551396"/>
            <a:ext cx="2677005" cy="7388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全球各类餐具产品市场份额（2023年与2030年）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756683" y="4239419"/>
            <a:ext cx="2677005" cy="7388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全球及中国餐具产能、产量、发展趋势（2019-2030年）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8768601" y="2583796"/>
            <a:ext cx="2677005" cy="7388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全球不同应用领域餐具市场份额（2023年与2030年）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8768601" y="4239419"/>
            <a:ext cx="2677005" cy="7388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全球餐具市场销售额及增长率（2019-2030年）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对象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lang="zh-CN" altLang="en-US" dirty="0"/>
              <a:t>图表目录</a:t>
            </a:r>
            <a:endParaRPr lang="zh-CN" altLang="en-US" dirty="0"/>
          </a:p>
        </p:txBody>
      </p:sp>
      <p:sp>
        <p:nvSpPr>
          <p:cNvPr id="2" name="对象1"/>
          <p:cNvSpPr/>
          <p:nvPr>
            <p:custDataLst>
              <p:tags r:id="rId2"/>
            </p:custDataLst>
          </p:nvPr>
        </p:nvSpPr>
        <p:spPr>
          <a:xfrm flipH="1">
            <a:off x="708177" y="1889730"/>
            <a:ext cx="4121222" cy="1360358"/>
          </a:xfrm>
          <a:custGeom>
            <a:avLst/>
            <a:gdLst/>
            <a:ahLst/>
            <a:cxnLst/>
            <a:rect l="l" t="t" r="r" b="b"/>
            <a:pathLst>
              <a:path w="3950208" h="1399032">
                <a:moveTo>
                  <a:pt x="420624" y="54864"/>
                </a:moveTo>
                <a:cubicBezTo>
                  <a:pt x="438912" y="18288"/>
                  <a:pt x="484632" y="0"/>
                  <a:pt x="521208" y="0"/>
                </a:cubicBezTo>
                <a:lnTo>
                  <a:pt x="3950208" y="0"/>
                </a:lnTo>
                <a:lnTo>
                  <a:pt x="3950208" y="1399032"/>
                </a:lnTo>
                <a:lnTo>
                  <a:pt x="521208" y="1399032"/>
                </a:lnTo>
                <a:cubicBezTo>
                  <a:pt x="484632" y="1399032"/>
                  <a:pt x="438912" y="1380744"/>
                  <a:pt x="420624" y="1344168"/>
                </a:cubicBezTo>
                <a:lnTo>
                  <a:pt x="18288" y="768096"/>
                </a:lnTo>
                <a:cubicBezTo>
                  <a:pt x="-9144" y="731520"/>
                  <a:pt x="-9144" y="667512"/>
                  <a:pt x="18288" y="621792"/>
                </a:cubicBezTo>
                <a:lnTo>
                  <a:pt x="420624" y="54864"/>
                </a:lnTo>
              </a:path>
            </a:pathLst>
          </a:custGeom>
          <a:noFill/>
          <a:ln w="12700">
            <a:gradFill>
              <a:gsLst>
                <a:gs pos="0">
                  <a:schemeClr val="accent2">
                    <a:lumMod val="40000"/>
                    <a:lumOff val="60000"/>
                    <a:alpha val="6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324000" tIns="0" rIns="648000" numCol="1" spcCol="0" rtlCol="0" fromWordArt="0" anchor="ctr" anchorCtr="1" forceAA="0" compatLnSpc="1">
            <a:noAutofit/>
          </a:bodyPr>
          <a:p>
            <a:pPr indent="0" algn="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全球主要地区餐具产量及市场份额（2019-2030年）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2"/>
          <p:cNvSpPr/>
          <p:nvPr>
            <p:custDataLst>
              <p:tags r:id="rId3"/>
            </p:custDataLst>
          </p:nvPr>
        </p:nvSpPr>
        <p:spPr>
          <a:xfrm flipH="1">
            <a:off x="699922" y="4419575"/>
            <a:ext cx="4121222" cy="1360358"/>
          </a:xfrm>
          <a:custGeom>
            <a:avLst/>
            <a:gdLst/>
            <a:ahLst/>
            <a:cxnLst/>
            <a:rect l="l" t="t" r="r" b="b"/>
            <a:pathLst>
              <a:path w="3950208" h="1399032">
                <a:moveTo>
                  <a:pt x="420624" y="54864"/>
                </a:moveTo>
                <a:cubicBezTo>
                  <a:pt x="438912" y="18288"/>
                  <a:pt x="484632" y="0"/>
                  <a:pt x="521208" y="0"/>
                </a:cubicBezTo>
                <a:lnTo>
                  <a:pt x="3950208" y="0"/>
                </a:lnTo>
                <a:lnTo>
                  <a:pt x="3950208" y="1399032"/>
                </a:lnTo>
                <a:lnTo>
                  <a:pt x="521208" y="1399032"/>
                </a:lnTo>
                <a:cubicBezTo>
                  <a:pt x="484632" y="1399032"/>
                  <a:pt x="438912" y="1380744"/>
                  <a:pt x="420624" y="1344168"/>
                </a:cubicBezTo>
                <a:lnTo>
                  <a:pt x="18288" y="768096"/>
                </a:lnTo>
                <a:cubicBezTo>
                  <a:pt x="-9144" y="731520"/>
                  <a:pt x="-9144" y="667512"/>
                  <a:pt x="18288" y="621792"/>
                </a:cubicBezTo>
                <a:lnTo>
                  <a:pt x="420624" y="54864"/>
                </a:lnTo>
              </a:path>
            </a:pathLst>
          </a:custGeom>
          <a:noFill/>
          <a:ln w="12700">
            <a:gradFill>
              <a:gsLst>
                <a:gs pos="0">
                  <a:schemeClr val="accent2">
                    <a:lumMod val="40000"/>
                    <a:lumOff val="60000"/>
                    <a:alpha val="6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324000" tIns="0" rIns="648000" numCol="1" spcCol="0" rtlCol="0" fromWordArt="0" anchor="ctr" anchorCtr="1" forceAA="0" compatLnSpc="1">
            <a:noAutofit/>
          </a:bodyPr>
          <a:p>
            <a:pPr indent="0" algn="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全球及中国市场前五大生产商市场份额（2023年）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对象4"/>
          <p:cNvSpPr/>
          <p:nvPr>
            <p:custDataLst>
              <p:tags r:id="rId4"/>
            </p:custDataLst>
          </p:nvPr>
        </p:nvSpPr>
        <p:spPr>
          <a:xfrm flipH="1">
            <a:off x="7381406" y="1885285"/>
            <a:ext cx="4128597" cy="1360358"/>
          </a:xfrm>
          <a:custGeom>
            <a:avLst/>
            <a:gdLst/>
            <a:ahLst/>
            <a:cxnLst/>
            <a:rect l="l" t="t" r="r" b="b"/>
            <a:pathLst>
              <a:path w="3950208" h="1399032">
                <a:moveTo>
                  <a:pt x="3529584" y="54864"/>
                </a:moveTo>
                <a:cubicBezTo>
                  <a:pt x="3502152" y="18288"/>
                  <a:pt x="3465576" y="0"/>
                  <a:pt x="3429000" y="0"/>
                </a:cubicBezTo>
                <a:lnTo>
                  <a:pt x="0" y="0"/>
                </a:lnTo>
                <a:lnTo>
                  <a:pt x="0" y="1399032"/>
                </a:lnTo>
                <a:lnTo>
                  <a:pt x="3429000" y="1399032"/>
                </a:lnTo>
                <a:cubicBezTo>
                  <a:pt x="3465576" y="1399032"/>
                  <a:pt x="3502152" y="1380744"/>
                  <a:pt x="3529584" y="1344168"/>
                </a:cubicBezTo>
                <a:lnTo>
                  <a:pt x="3922776" y="768096"/>
                </a:lnTo>
                <a:cubicBezTo>
                  <a:pt x="3959352" y="731520"/>
                  <a:pt x="3959352" y="667512"/>
                  <a:pt x="3922776" y="621792"/>
                </a:cubicBezTo>
                <a:lnTo>
                  <a:pt x="3529584" y="54864"/>
                </a:lnTo>
              </a:path>
            </a:pathLst>
          </a:custGeom>
          <a:noFill/>
          <a:ln w="12700">
            <a:gradFill>
              <a:gsLst>
                <a:gs pos="0">
                  <a:schemeClr val="accent2">
                    <a:lumMod val="40000"/>
                    <a:lumOff val="60000"/>
                    <a:alpha val="6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1080000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648000" tIns="0" rIns="323850" numCol="1" spcCol="0" rtlCol="0" fromWordArt="0" anchor="ctr" anchorCtr="1" forceAA="0" compatLnSpc="1">
            <a:noAutofit/>
          </a:bodyPr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中国餐具产量、市场需求量及发展趋势（2019-2030年）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5"/>
          <p:cNvSpPr/>
          <p:nvPr>
            <p:custDataLst>
              <p:tags r:id="rId5"/>
            </p:custDataLst>
          </p:nvPr>
        </p:nvSpPr>
        <p:spPr>
          <a:xfrm flipH="1">
            <a:off x="7376326" y="4413225"/>
            <a:ext cx="4128597" cy="1360358"/>
          </a:xfrm>
          <a:custGeom>
            <a:avLst/>
            <a:gdLst/>
            <a:ahLst/>
            <a:cxnLst/>
            <a:rect l="l" t="t" r="r" b="b"/>
            <a:pathLst>
              <a:path w="3950208" h="1399032">
                <a:moveTo>
                  <a:pt x="3529584" y="54864"/>
                </a:moveTo>
                <a:cubicBezTo>
                  <a:pt x="3502152" y="18288"/>
                  <a:pt x="3465576" y="0"/>
                  <a:pt x="3429000" y="0"/>
                </a:cubicBezTo>
                <a:lnTo>
                  <a:pt x="0" y="0"/>
                </a:lnTo>
                <a:lnTo>
                  <a:pt x="0" y="1399032"/>
                </a:lnTo>
                <a:lnTo>
                  <a:pt x="3429000" y="1399032"/>
                </a:lnTo>
                <a:cubicBezTo>
                  <a:pt x="3465576" y="1399032"/>
                  <a:pt x="3502152" y="1380744"/>
                  <a:pt x="3529584" y="1344168"/>
                </a:cubicBezTo>
                <a:lnTo>
                  <a:pt x="3922776" y="768096"/>
                </a:lnTo>
                <a:cubicBezTo>
                  <a:pt x="3959352" y="731520"/>
                  <a:pt x="3959352" y="667512"/>
                  <a:pt x="3922776" y="621792"/>
                </a:cubicBezTo>
                <a:lnTo>
                  <a:pt x="3529584" y="54864"/>
                </a:lnTo>
              </a:path>
            </a:pathLst>
          </a:custGeom>
          <a:noFill/>
          <a:ln w="12700">
            <a:gradFill>
              <a:gsLst>
                <a:gs pos="0">
                  <a:schemeClr val="accent2">
                    <a:lumMod val="40000"/>
                    <a:lumOff val="60000"/>
                    <a:alpha val="6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1080000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648000" tIns="0" rIns="323850" numCol="1" spcCol="0" rtlCol="0" fromWordArt="0" anchor="ctr" anchorCtr="1" forceAA="0" compatLnSpc="1">
            <a:noAutofit/>
          </a:bodyPr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全球市场主要厂商餐具销量与收入市场份额（2023年）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对象13"/>
          <p:cNvSpPr/>
          <p:nvPr>
            <p:custDataLst>
              <p:tags r:id="rId6"/>
            </p:custDataLst>
          </p:nvPr>
        </p:nvSpPr>
        <p:spPr>
          <a:xfrm>
            <a:off x="4826795" y="2553941"/>
            <a:ext cx="2550489" cy="2550489"/>
          </a:xfrm>
          <a:prstGeom prst="roundRect">
            <a:avLst>
              <a:gd name="adj" fmla="val 5349"/>
            </a:avLst>
          </a:prstGeom>
          <a:solidFill>
            <a:schemeClr val="accent1">
              <a:alpha val="5000"/>
            </a:schemeClr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>
            <a:noAutofit/>
          </a:bodyPr>
          <a:p>
            <a:endParaRPr lang="zh-CN" altLang="en-US" dirty="0">
              <a:latin typeface="+mn-ea"/>
            </a:endParaRPr>
          </a:p>
        </p:txBody>
      </p:sp>
      <p:sp>
        <p:nvSpPr>
          <p:cNvPr id="14" name="对象7"/>
          <p:cNvSpPr/>
          <p:nvPr>
            <p:custDataLst>
              <p:tags r:id="rId7"/>
            </p:custDataLst>
          </p:nvPr>
        </p:nvSpPr>
        <p:spPr>
          <a:xfrm>
            <a:off x="4515645" y="2251681"/>
            <a:ext cx="635933" cy="63593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alpha val="40000"/>
              </a:schemeClr>
            </a:solidFill>
          </a:ln>
          <a:effectLst/>
        </p:spPr>
        <p:txBody>
          <a:bodyPr wrap="square" lIns="0" tIns="0" rIns="0" bIns="0" anchor="ctr" anchorCtr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lt1"/>
                </a:solidFill>
                <a:latin typeface="+mn-ea"/>
                <a:cs typeface="+mn-ea"/>
                <a:sym typeface="+mn-ea"/>
              </a:rPr>
              <a:t>01</a:t>
            </a:r>
            <a:endParaRPr lang="en-US" b="1" dirty="0">
              <a:solidFill>
                <a:schemeClr val="l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7"/>
          <p:cNvSpPr/>
          <p:nvPr>
            <p:custDataLst>
              <p:tags r:id="rId8"/>
            </p:custDataLst>
          </p:nvPr>
        </p:nvSpPr>
        <p:spPr>
          <a:xfrm>
            <a:off x="7056285" y="2241521"/>
            <a:ext cx="635933" cy="63593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alpha val="40000"/>
              </a:schemeClr>
            </a:solidFill>
          </a:ln>
          <a:effectLst/>
        </p:spPr>
        <p:txBody>
          <a:bodyPr wrap="square" lIns="0" tIns="0" rIns="0" bIns="0" anchor="ctr" anchorCtr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lt1"/>
                </a:solidFill>
                <a:latin typeface="+mn-ea"/>
                <a:cs typeface="+mn-ea"/>
                <a:sym typeface="+mn-ea"/>
              </a:rPr>
              <a:t>02</a:t>
            </a:r>
            <a:endParaRPr lang="en-US" b="1" dirty="0">
              <a:solidFill>
                <a:schemeClr val="l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对象7"/>
          <p:cNvSpPr/>
          <p:nvPr>
            <p:custDataLst>
              <p:tags r:id="rId9"/>
            </p:custDataLst>
          </p:nvPr>
        </p:nvSpPr>
        <p:spPr>
          <a:xfrm>
            <a:off x="4507390" y="4782161"/>
            <a:ext cx="635933" cy="63593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alpha val="40000"/>
              </a:schemeClr>
            </a:solidFill>
          </a:ln>
          <a:effectLst/>
        </p:spPr>
        <p:txBody>
          <a:bodyPr wrap="square" lIns="0" tIns="0" rIns="0" bIns="0" anchor="ctr" anchorCtr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lt1"/>
                </a:solidFill>
                <a:latin typeface="+mn-ea"/>
                <a:cs typeface="+mn-ea"/>
                <a:sym typeface="+mn-ea"/>
              </a:rPr>
              <a:t>04</a:t>
            </a:r>
            <a:endParaRPr lang="en-US" b="1" dirty="0">
              <a:solidFill>
                <a:schemeClr val="l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对象7"/>
          <p:cNvSpPr/>
          <p:nvPr>
            <p:custDataLst>
              <p:tags r:id="rId10"/>
            </p:custDataLst>
          </p:nvPr>
        </p:nvSpPr>
        <p:spPr>
          <a:xfrm>
            <a:off x="7056285" y="4775811"/>
            <a:ext cx="635933" cy="63593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alpha val="40000"/>
              </a:schemeClr>
            </a:solidFill>
          </a:ln>
          <a:effectLst/>
        </p:spPr>
        <p:txBody>
          <a:bodyPr wrap="square" lIns="0" tIns="0" rIns="0" bIns="0" anchor="ctr" anchorCtr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lt1"/>
                </a:solidFill>
                <a:latin typeface="+mn-ea"/>
                <a:cs typeface="+mn-ea"/>
                <a:sym typeface="+mn-ea"/>
              </a:rPr>
              <a:t>03</a:t>
            </a:r>
            <a:endParaRPr lang="en-US" b="1" dirty="0">
              <a:solidFill>
                <a:schemeClr val="l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9" name="矩形: 圆角 1"/>
          <p:cNvSpPr/>
          <p:nvPr>
            <p:custDataLst>
              <p:tags r:id="rId11"/>
            </p:custDataLst>
          </p:nvPr>
        </p:nvSpPr>
        <p:spPr>
          <a:xfrm>
            <a:off x="5204621" y="2929227"/>
            <a:ext cx="1800648" cy="1800648"/>
          </a:xfrm>
          <a:prstGeom prst="roundRect">
            <a:avLst>
              <a:gd name="adj" fmla="val 3253"/>
            </a:avLst>
          </a:prstGeom>
          <a:noFill/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439671" tIns="578308" rIns="439671" bIns="578308" anchor="ctr" anchorCtr="1">
            <a:noAutofit/>
          </a:bodyPr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zh-CN" altLang="zh-CN" b="1" kern="1200" dirty="0">
                <a:solidFill>
                  <a:schemeClr val="accent1"/>
                </a:solidFill>
                <a:effectLst/>
                <a:latin typeface="+mn-ea"/>
                <a:cs typeface="+mn-ea"/>
                <a:sym typeface="+mn-ea"/>
              </a:rPr>
              <a:t>餐具市场分析图表</a:t>
            </a:r>
            <a:endParaRPr lang="zh-CN" altLang="zh-CN" b="1" kern="1200" dirty="0">
              <a:solidFill>
                <a:schemeClr val="accent1"/>
              </a:solidFill>
              <a:effectLst/>
              <a:latin typeface="+mn-ea"/>
              <a:cs typeface="+mn-ea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ctr" anchorCtr="0">
            <a:norm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图表目录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43" name="对象2"/>
          <p:cNvSpPr/>
          <p:nvPr>
            <p:custDataLst>
              <p:tags r:id="rId2"/>
            </p:custDataLst>
          </p:nvPr>
        </p:nvSpPr>
        <p:spPr>
          <a:xfrm>
            <a:off x="6775962" y="4248752"/>
            <a:ext cx="4730913" cy="1548909"/>
          </a:xfrm>
          <a:custGeom>
            <a:avLst/>
            <a:gdLst>
              <a:gd name="connsiteX0" fmla="*/ 2345 w 7584"/>
              <a:gd name="connsiteY0" fmla="*/ 20 h 2439"/>
              <a:gd name="connsiteX1" fmla="*/ 2273 w 7584"/>
              <a:gd name="connsiteY1" fmla="*/ 49 h 2439"/>
              <a:gd name="connsiteX2" fmla="*/ 2259 w 7584"/>
              <a:gd name="connsiteY2" fmla="*/ 63 h 2439"/>
              <a:gd name="connsiteX3" fmla="*/ 27 w 7584"/>
              <a:gd name="connsiteY3" fmla="*/ 2310 h 2439"/>
              <a:gd name="connsiteX4" fmla="*/ 84 w 7584"/>
              <a:gd name="connsiteY4" fmla="*/ 2439 h 2439"/>
              <a:gd name="connsiteX5" fmla="*/ 7474 w 7584"/>
              <a:gd name="connsiteY5" fmla="*/ 2422 h 2439"/>
              <a:gd name="connsiteX6" fmla="*/ 7565 w 7584"/>
              <a:gd name="connsiteY6" fmla="*/ 2404 h 2439"/>
              <a:gd name="connsiteX7" fmla="*/ 7584 w 7584"/>
              <a:gd name="connsiteY7" fmla="*/ 40 h 2439"/>
              <a:gd name="connsiteX8" fmla="*/ 7474 w 7584"/>
              <a:gd name="connsiteY8" fmla="*/ 3 h 2439"/>
              <a:gd name="connsiteX9" fmla="*/ 2345 w 7584"/>
              <a:gd name="connsiteY9" fmla="*/ 20 h 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84" h="2439">
                <a:moveTo>
                  <a:pt x="2345" y="20"/>
                </a:moveTo>
                <a:cubicBezTo>
                  <a:pt x="2316" y="20"/>
                  <a:pt x="2288" y="34"/>
                  <a:pt x="2273" y="49"/>
                </a:cubicBezTo>
                <a:cubicBezTo>
                  <a:pt x="2273" y="49"/>
                  <a:pt x="2273" y="63"/>
                  <a:pt x="2259" y="63"/>
                </a:cubicBezTo>
                <a:lnTo>
                  <a:pt x="27" y="2310"/>
                </a:lnTo>
                <a:cubicBezTo>
                  <a:pt x="-31" y="2353"/>
                  <a:pt x="12" y="2439"/>
                  <a:pt x="84" y="2439"/>
                </a:cubicBezTo>
                <a:lnTo>
                  <a:pt x="7474" y="2422"/>
                </a:lnTo>
                <a:cubicBezTo>
                  <a:pt x="7518" y="2422"/>
                  <a:pt x="7565" y="2447"/>
                  <a:pt x="7565" y="2404"/>
                </a:cubicBezTo>
                <a:lnTo>
                  <a:pt x="7584" y="40"/>
                </a:lnTo>
                <a:cubicBezTo>
                  <a:pt x="7584" y="-17"/>
                  <a:pt x="7518" y="3"/>
                  <a:pt x="7474" y="3"/>
                </a:cubicBezTo>
                <a:lnTo>
                  <a:pt x="2345" y="2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全球不同应用餐具价格走势（2019-2030年）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6" name="对象7"/>
          <p:cNvSpPr/>
          <p:nvPr>
            <p:custDataLst>
              <p:tags r:id="rId3"/>
            </p:custDataLst>
          </p:nvPr>
        </p:nvSpPr>
        <p:spPr>
          <a:xfrm>
            <a:off x="6758818" y="1987678"/>
            <a:ext cx="4747745" cy="1542940"/>
          </a:xfrm>
          <a:custGeom>
            <a:avLst/>
            <a:gdLst>
              <a:gd name="connsiteX0" fmla="*/ 2345 w 7603"/>
              <a:gd name="connsiteY0" fmla="*/ 2419 h 2430"/>
              <a:gd name="connsiteX1" fmla="*/ 2273 w 7603"/>
              <a:gd name="connsiteY1" fmla="*/ 2390 h 2430"/>
              <a:gd name="connsiteX2" fmla="*/ 2259 w 7603"/>
              <a:gd name="connsiteY2" fmla="*/ 2376 h 2430"/>
              <a:gd name="connsiteX3" fmla="*/ 27 w 7603"/>
              <a:gd name="connsiteY3" fmla="*/ 130 h 2430"/>
              <a:gd name="connsiteX4" fmla="*/ 84 w 7603"/>
              <a:gd name="connsiteY4" fmla="*/ 0 h 2430"/>
              <a:gd name="connsiteX5" fmla="*/ 7457 w 7603"/>
              <a:gd name="connsiteY5" fmla="*/ 11 h 2430"/>
              <a:gd name="connsiteX6" fmla="*/ 7567 w 7603"/>
              <a:gd name="connsiteY6" fmla="*/ 85 h 2430"/>
              <a:gd name="connsiteX7" fmla="*/ 7603 w 7603"/>
              <a:gd name="connsiteY7" fmla="*/ 2338 h 2430"/>
              <a:gd name="connsiteX8" fmla="*/ 7512 w 7603"/>
              <a:gd name="connsiteY8" fmla="*/ 2430 h 2430"/>
              <a:gd name="connsiteX9" fmla="*/ 2345 w 7603"/>
              <a:gd name="connsiteY9" fmla="*/ 2419 h 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03" h="2430">
                <a:moveTo>
                  <a:pt x="2345" y="2419"/>
                </a:moveTo>
                <a:cubicBezTo>
                  <a:pt x="2316" y="2419"/>
                  <a:pt x="2288" y="2405"/>
                  <a:pt x="2273" y="2390"/>
                </a:cubicBezTo>
                <a:cubicBezTo>
                  <a:pt x="2273" y="2390"/>
                  <a:pt x="2273" y="2376"/>
                  <a:pt x="2259" y="2376"/>
                </a:cubicBezTo>
                <a:lnTo>
                  <a:pt x="27" y="130"/>
                </a:lnTo>
                <a:cubicBezTo>
                  <a:pt x="-31" y="86"/>
                  <a:pt x="12" y="0"/>
                  <a:pt x="84" y="0"/>
                </a:cubicBezTo>
                <a:lnTo>
                  <a:pt x="7457" y="11"/>
                </a:lnTo>
                <a:cubicBezTo>
                  <a:pt x="7501" y="11"/>
                  <a:pt x="7567" y="28"/>
                  <a:pt x="7567" y="85"/>
                </a:cubicBezTo>
                <a:lnTo>
                  <a:pt x="7603" y="2338"/>
                </a:lnTo>
                <a:cubicBezTo>
                  <a:pt x="7603" y="2381"/>
                  <a:pt x="7556" y="2430"/>
                  <a:pt x="7512" y="2430"/>
                </a:cubicBezTo>
                <a:lnTo>
                  <a:pt x="2345" y="2419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全球不同产品类型餐具价格走势（2019-2030年）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7" name="对象8"/>
          <p:cNvSpPr/>
          <p:nvPr>
            <p:custDataLst>
              <p:tags r:id="rId4"/>
            </p:custDataLst>
          </p:nvPr>
        </p:nvSpPr>
        <p:spPr>
          <a:xfrm>
            <a:off x="6722626" y="1649247"/>
            <a:ext cx="731468" cy="731468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03</a:t>
            </a:r>
            <a:endParaRPr lang="en-US" altLang="zh-CN" sz="2400" b="1">
              <a:latin typeface="+mn-ea"/>
              <a:cs typeface="+mn-ea"/>
              <a:sym typeface="+mn-ea"/>
            </a:endParaRPr>
          </a:p>
        </p:txBody>
      </p:sp>
      <p:sp>
        <p:nvSpPr>
          <p:cNvPr id="40" name="对象9"/>
          <p:cNvSpPr/>
          <p:nvPr>
            <p:custDataLst>
              <p:tags r:id="rId5"/>
            </p:custDataLst>
          </p:nvPr>
        </p:nvSpPr>
        <p:spPr>
          <a:xfrm>
            <a:off x="6761993" y="5384051"/>
            <a:ext cx="731468" cy="731468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04</a:t>
            </a:r>
            <a:endParaRPr lang="en-US" altLang="zh-CN" sz="2400" b="1">
              <a:latin typeface="+mn-ea"/>
              <a:cs typeface="+mn-ea"/>
              <a:sym typeface="+mn-ea"/>
            </a:endParaRPr>
          </a:p>
        </p:txBody>
      </p:sp>
      <p:sp>
        <p:nvSpPr>
          <p:cNvPr id="41" name="对象10"/>
          <p:cNvSpPr/>
          <p:nvPr>
            <p:custDataLst>
              <p:tags r:id="rId6"/>
            </p:custDataLst>
          </p:nvPr>
        </p:nvSpPr>
        <p:spPr>
          <a:xfrm flipH="1">
            <a:off x="724844" y="4259546"/>
            <a:ext cx="4731213" cy="1548909"/>
          </a:xfrm>
          <a:custGeom>
            <a:avLst/>
            <a:gdLst>
              <a:gd name="connsiteX0" fmla="*/ 2345 w 7584"/>
              <a:gd name="connsiteY0" fmla="*/ 20 h 2439"/>
              <a:gd name="connsiteX1" fmla="*/ 2273 w 7584"/>
              <a:gd name="connsiteY1" fmla="*/ 49 h 2439"/>
              <a:gd name="connsiteX2" fmla="*/ 2259 w 7584"/>
              <a:gd name="connsiteY2" fmla="*/ 63 h 2439"/>
              <a:gd name="connsiteX3" fmla="*/ 27 w 7584"/>
              <a:gd name="connsiteY3" fmla="*/ 2310 h 2439"/>
              <a:gd name="connsiteX4" fmla="*/ 84 w 7584"/>
              <a:gd name="connsiteY4" fmla="*/ 2439 h 2439"/>
              <a:gd name="connsiteX5" fmla="*/ 7474 w 7584"/>
              <a:gd name="connsiteY5" fmla="*/ 2422 h 2439"/>
              <a:gd name="connsiteX6" fmla="*/ 7565 w 7584"/>
              <a:gd name="connsiteY6" fmla="*/ 2404 h 2439"/>
              <a:gd name="connsiteX7" fmla="*/ 7584 w 7584"/>
              <a:gd name="connsiteY7" fmla="*/ 40 h 2439"/>
              <a:gd name="connsiteX8" fmla="*/ 7474 w 7584"/>
              <a:gd name="connsiteY8" fmla="*/ 3 h 2439"/>
              <a:gd name="connsiteX9" fmla="*/ 2345 w 7584"/>
              <a:gd name="connsiteY9" fmla="*/ 20 h 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84" h="2439">
                <a:moveTo>
                  <a:pt x="2345" y="20"/>
                </a:moveTo>
                <a:cubicBezTo>
                  <a:pt x="2316" y="20"/>
                  <a:pt x="2288" y="34"/>
                  <a:pt x="2273" y="49"/>
                </a:cubicBezTo>
                <a:cubicBezTo>
                  <a:pt x="2273" y="49"/>
                  <a:pt x="2273" y="63"/>
                  <a:pt x="2259" y="63"/>
                </a:cubicBezTo>
                <a:lnTo>
                  <a:pt x="27" y="2310"/>
                </a:lnTo>
                <a:cubicBezTo>
                  <a:pt x="-31" y="2353"/>
                  <a:pt x="12" y="2439"/>
                  <a:pt x="84" y="2439"/>
                </a:cubicBezTo>
                <a:lnTo>
                  <a:pt x="7474" y="2422"/>
                </a:lnTo>
                <a:cubicBezTo>
                  <a:pt x="7518" y="2422"/>
                  <a:pt x="7565" y="2447"/>
                  <a:pt x="7565" y="2404"/>
                </a:cubicBezTo>
                <a:lnTo>
                  <a:pt x="7584" y="40"/>
                </a:lnTo>
                <a:cubicBezTo>
                  <a:pt x="7584" y="-17"/>
                  <a:pt x="7518" y="3"/>
                  <a:pt x="7474" y="3"/>
                </a:cubicBezTo>
                <a:lnTo>
                  <a:pt x="2345" y="2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0" tIns="0" rIns="1296000" bIns="0" numCol="1" spcCol="0" rtlCol="0" fromWordArt="0" anchor="ctr" anchorCtr="0" forceAA="0" compatLnSpc="1">
            <a:noAutofit/>
          </a:bodyPr>
          <a:p>
            <a:pPr lvl="0"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北美、欧洲、中国、日本、东南亚及印度餐具销量与收入增长率（2019-2030年）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2" name="对象11"/>
          <p:cNvSpPr/>
          <p:nvPr>
            <p:custDataLst>
              <p:tags r:id="rId7"/>
            </p:custDataLst>
          </p:nvPr>
        </p:nvSpPr>
        <p:spPr>
          <a:xfrm flipH="1">
            <a:off x="707700" y="1998472"/>
            <a:ext cx="4748046" cy="1542940"/>
          </a:xfrm>
          <a:custGeom>
            <a:avLst/>
            <a:gdLst>
              <a:gd name="connsiteX0" fmla="*/ 2345 w 7603"/>
              <a:gd name="connsiteY0" fmla="*/ 2419 h 2430"/>
              <a:gd name="connsiteX1" fmla="*/ 2273 w 7603"/>
              <a:gd name="connsiteY1" fmla="*/ 2390 h 2430"/>
              <a:gd name="connsiteX2" fmla="*/ 2259 w 7603"/>
              <a:gd name="connsiteY2" fmla="*/ 2376 h 2430"/>
              <a:gd name="connsiteX3" fmla="*/ 27 w 7603"/>
              <a:gd name="connsiteY3" fmla="*/ 130 h 2430"/>
              <a:gd name="connsiteX4" fmla="*/ 84 w 7603"/>
              <a:gd name="connsiteY4" fmla="*/ 0 h 2430"/>
              <a:gd name="connsiteX5" fmla="*/ 7457 w 7603"/>
              <a:gd name="connsiteY5" fmla="*/ 11 h 2430"/>
              <a:gd name="connsiteX6" fmla="*/ 7567 w 7603"/>
              <a:gd name="connsiteY6" fmla="*/ 85 h 2430"/>
              <a:gd name="connsiteX7" fmla="*/ 7603 w 7603"/>
              <a:gd name="connsiteY7" fmla="*/ 2338 h 2430"/>
              <a:gd name="connsiteX8" fmla="*/ 7512 w 7603"/>
              <a:gd name="connsiteY8" fmla="*/ 2430 h 2430"/>
              <a:gd name="connsiteX9" fmla="*/ 2345 w 7603"/>
              <a:gd name="connsiteY9" fmla="*/ 2419 h 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03" h="2430">
                <a:moveTo>
                  <a:pt x="2345" y="2419"/>
                </a:moveTo>
                <a:cubicBezTo>
                  <a:pt x="2316" y="2419"/>
                  <a:pt x="2288" y="2405"/>
                  <a:pt x="2273" y="2390"/>
                </a:cubicBezTo>
                <a:cubicBezTo>
                  <a:pt x="2273" y="2390"/>
                  <a:pt x="2273" y="2376"/>
                  <a:pt x="2259" y="2376"/>
                </a:cubicBezTo>
                <a:lnTo>
                  <a:pt x="27" y="130"/>
                </a:lnTo>
                <a:cubicBezTo>
                  <a:pt x="-31" y="86"/>
                  <a:pt x="12" y="0"/>
                  <a:pt x="84" y="0"/>
                </a:cubicBezTo>
                <a:lnTo>
                  <a:pt x="7457" y="11"/>
                </a:lnTo>
                <a:cubicBezTo>
                  <a:pt x="7501" y="11"/>
                  <a:pt x="7567" y="28"/>
                  <a:pt x="7567" y="85"/>
                </a:cubicBezTo>
                <a:lnTo>
                  <a:pt x="7603" y="2338"/>
                </a:lnTo>
                <a:cubicBezTo>
                  <a:pt x="7603" y="2381"/>
                  <a:pt x="7556" y="2430"/>
                  <a:pt x="7512" y="2430"/>
                </a:cubicBezTo>
                <a:lnTo>
                  <a:pt x="2345" y="2419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0" tIns="0" rIns="1296000" bIns="0" numCol="1" spcCol="0" rtlCol="0" fromWordArt="0" anchor="ctr" anchorCtr="0" forceAA="0" compatLnSpc="1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全球各地区餐具销售收入（2019 VS 2023 VS 2030年）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12"/>
          <p:cNvSpPr/>
          <p:nvPr>
            <p:custDataLst>
              <p:tags r:id="rId8"/>
            </p:custDataLst>
          </p:nvPr>
        </p:nvSpPr>
        <p:spPr>
          <a:xfrm>
            <a:off x="4751727" y="1708933"/>
            <a:ext cx="731468" cy="731468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latin typeface="+mn-ea"/>
              <a:cs typeface="+mn-ea"/>
              <a:sym typeface="+mn-ea"/>
            </a:endParaRPr>
          </a:p>
        </p:txBody>
      </p:sp>
      <p:sp>
        <p:nvSpPr>
          <p:cNvPr id="7" name="对象13"/>
          <p:cNvSpPr/>
          <p:nvPr>
            <p:custDataLst>
              <p:tags r:id="rId9"/>
            </p:custDataLst>
          </p:nvPr>
        </p:nvSpPr>
        <p:spPr>
          <a:xfrm>
            <a:off x="4751727" y="5384051"/>
            <a:ext cx="731468" cy="731468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latin typeface="+mn-ea"/>
              <a:cs typeface="+mn-ea"/>
              <a:sym typeface="+mn-ea"/>
            </a:endParaRPr>
          </a:p>
        </p:txBody>
      </p:sp>
      <p:sp>
        <p:nvSpPr>
          <p:cNvPr id="15" name="对象6"/>
          <p:cNvSpPr/>
          <p:nvPr>
            <p:custDataLst>
              <p:tags r:id="rId10"/>
            </p:custDataLst>
          </p:nvPr>
        </p:nvSpPr>
        <p:spPr>
          <a:xfrm>
            <a:off x="4259637" y="2063873"/>
            <a:ext cx="3712751" cy="3678913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1">
              <a:lumMod val="30000"/>
              <a:lumOff val="70000"/>
              <a:alpha val="30000"/>
            </a:schemeClr>
          </a:solidFill>
        </p:spPr>
        <p:txBody>
          <a:bodyPr>
            <a:noAutofit/>
          </a:bodyPr>
          <a:p>
            <a:endParaRPr lang="zh-CN" altLang="en-US" dirty="0">
              <a:latin typeface="+mn-ea"/>
            </a:endParaRPr>
          </a:p>
        </p:txBody>
      </p:sp>
      <p:sp>
        <p:nvSpPr>
          <p:cNvPr id="8" name="对象12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4667278" y="2480403"/>
            <a:ext cx="2897125" cy="2846431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1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餐具市场分析图表</a:t>
            </a:r>
            <a:endParaRPr lang="zh-CN" altLang="en-US" sz="27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图表目录</a:t>
            </a:r>
            <a:endParaRPr lang="zh-CN" altLang="en-US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任意多边形: 形状 8"/>
          <p:cNvSpPr/>
          <p:nvPr>
            <p:custDataLst>
              <p:tags r:id="rId2"/>
            </p:custDataLst>
          </p:nvPr>
        </p:nvSpPr>
        <p:spPr>
          <a:xfrm>
            <a:off x="1964116" y="1737770"/>
            <a:ext cx="3600624" cy="1824126"/>
          </a:xfrm>
          <a:custGeom>
            <a:avLst/>
            <a:gdLst>
              <a:gd name="connsiteX0" fmla="*/ 2381250 w 3600450"/>
              <a:gd name="connsiteY0" fmla="*/ 0 h 1752600"/>
              <a:gd name="connsiteX1" fmla="*/ 3600450 w 3600450"/>
              <a:gd name="connsiteY1" fmla="*/ 1752600 h 1752600"/>
              <a:gd name="connsiteX2" fmla="*/ 0 w 3600450"/>
              <a:gd name="connsiteY2" fmla="*/ 1752600 h 1752600"/>
              <a:gd name="connsiteX3" fmla="*/ 2381250 w 3600450"/>
              <a:gd name="connsiteY3" fmla="*/ 0 h 1752600"/>
              <a:gd name="connsiteX0-1" fmla="*/ 2371725 w 3600450"/>
              <a:gd name="connsiteY0-2" fmla="*/ 0 h 1824038"/>
              <a:gd name="connsiteX1-3" fmla="*/ 3600450 w 3600450"/>
              <a:gd name="connsiteY1-4" fmla="*/ 1824038 h 1824038"/>
              <a:gd name="connsiteX2-5" fmla="*/ 0 w 3600450"/>
              <a:gd name="connsiteY2-6" fmla="*/ 1824038 h 1824038"/>
              <a:gd name="connsiteX3-7" fmla="*/ 2371725 w 3600450"/>
              <a:gd name="connsiteY3-8" fmla="*/ 0 h 18240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600450" h="1824038">
                <a:moveTo>
                  <a:pt x="2371725" y="0"/>
                </a:moveTo>
                <a:lnTo>
                  <a:pt x="3600450" y="1824038"/>
                </a:lnTo>
                <a:lnTo>
                  <a:pt x="0" y="1824038"/>
                </a:lnTo>
                <a:lnTo>
                  <a:pt x="2371725" y="0"/>
                </a:lnTo>
                <a:close/>
              </a:path>
            </a:pathLst>
          </a:custGeom>
          <a:gradFill>
            <a:gsLst>
              <a:gs pos="59000">
                <a:schemeClr val="accent1">
                  <a:lumMod val="60000"/>
                  <a:lumOff val="40000"/>
                  <a:alpha val="0"/>
                </a:schemeClr>
              </a:gs>
              <a:gs pos="3000">
                <a:schemeClr val="accent1">
                  <a:lumMod val="60000"/>
                  <a:lumOff val="40000"/>
                  <a:alpha val="4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: 形状 9"/>
          <p:cNvSpPr/>
          <p:nvPr>
            <p:custDataLst>
              <p:tags r:id="rId3"/>
            </p:custDataLst>
          </p:nvPr>
        </p:nvSpPr>
        <p:spPr>
          <a:xfrm flipH="1">
            <a:off x="6582059" y="1737770"/>
            <a:ext cx="3600624" cy="1824126"/>
          </a:xfrm>
          <a:custGeom>
            <a:avLst/>
            <a:gdLst>
              <a:gd name="connsiteX0" fmla="*/ 2381250 w 3600450"/>
              <a:gd name="connsiteY0" fmla="*/ 0 h 1752600"/>
              <a:gd name="connsiteX1" fmla="*/ 3600450 w 3600450"/>
              <a:gd name="connsiteY1" fmla="*/ 1752600 h 1752600"/>
              <a:gd name="connsiteX2" fmla="*/ 0 w 3600450"/>
              <a:gd name="connsiteY2" fmla="*/ 1752600 h 1752600"/>
              <a:gd name="connsiteX3" fmla="*/ 2381250 w 3600450"/>
              <a:gd name="connsiteY3" fmla="*/ 0 h 1752600"/>
              <a:gd name="connsiteX0-1" fmla="*/ 2371725 w 3600450"/>
              <a:gd name="connsiteY0-2" fmla="*/ 0 h 1824038"/>
              <a:gd name="connsiteX1-3" fmla="*/ 3600450 w 3600450"/>
              <a:gd name="connsiteY1-4" fmla="*/ 1824038 h 1824038"/>
              <a:gd name="connsiteX2-5" fmla="*/ 0 w 3600450"/>
              <a:gd name="connsiteY2-6" fmla="*/ 1824038 h 1824038"/>
              <a:gd name="connsiteX3-7" fmla="*/ 2371725 w 3600450"/>
              <a:gd name="connsiteY3-8" fmla="*/ 0 h 18240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600450" h="1824038">
                <a:moveTo>
                  <a:pt x="2371725" y="0"/>
                </a:moveTo>
                <a:lnTo>
                  <a:pt x="3600450" y="1824038"/>
                </a:lnTo>
                <a:lnTo>
                  <a:pt x="0" y="1824038"/>
                </a:lnTo>
                <a:lnTo>
                  <a:pt x="2371725" y="0"/>
                </a:lnTo>
                <a:close/>
              </a:path>
            </a:pathLst>
          </a:custGeom>
          <a:gradFill>
            <a:gsLst>
              <a:gs pos="59000">
                <a:schemeClr val="accent1">
                  <a:lumMod val="60000"/>
                  <a:lumOff val="40000"/>
                  <a:alpha val="0"/>
                </a:schemeClr>
              </a:gs>
              <a:gs pos="3000">
                <a:schemeClr val="accent1">
                  <a:lumMod val="60000"/>
                  <a:lumOff val="40000"/>
                  <a:alpha val="4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: 形状 17"/>
          <p:cNvSpPr/>
          <p:nvPr>
            <p:custDataLst>
              <p:tags r:id="rId4"/>
            </p:custDataLst>
          </p:nvPr>
        </p:nvSpPr>
        <p:spPr>
          <a:xfrm flipV="1">
            <a:off x="1964116" y="4294404"/>
            <a:ext cx="3600624" cy="1824126"/>
          </a:xfrm>
          <a:custGeom>
            <a:avLst/>
            <a:gdLst>
              <a:gd name="connsiteX0" fmla="*/ 2381250 w 3600450"/>
              <a:gd name="connsiteY0" fmla="*/ 0 h 1752600"/>
              <a:gd name="connsiteX1" fmla="*/ 3600450 w 3600450"/>
              <a:gd name="connsiteY1" fmla="*/ 1752600 h 1752600"/>
              <a:gd name="connsiteX2" fmla="*/ 0 w 3600450"/>
              <a:gd name="connsiteY2" fmla="*/ 1752600 h 1752600"/>
              <a:gd name="connsiteX3" fmla="*/ 2381250 w 3600450"/>
              <a:gd name="connsiteY3" fmla="*/ 0 h 1752600"/>
              <a:gd name="connsiteX0-1" fmla="*/ 2371725 w 3600450"/>
              <a:gd name="connsiteY0-2" fmla="*/ 0 h 1824038"/>
              <a:gd name="connsiteX1-3" fmla="*/ 3600450 w 3600450"/>
              <a:gd name="connsiteY1-4" fmla="*/ 1824038 h 1824038"/>
              <a:gd name="connsiteX2-5" fmla="*/ 0 w 3600450"/>
              <a:gd name="connsiteY2-6" fmla="*/ 1824038 h 1824038"/>
              <a:gd name="connsiteX3-7" fmla="*/ 2371725 w 3600450"/>
              <a:gd name="connsiteY3-8" fmla="*/ 0 h 18240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600450" h="1824038">
                <a:moveTo>
                  <a:pt x="2371725" y="0"/>
                </a:moveTo>
                <a:lnTo>
                  <a:pt x="3600450" y="1824038"/>
                </a:lnTo>
                <a:lnTo>
                  <a:pt x="0" y="1824038"/>
                </a:lnTo>
                <a:lnTo>
                  <a:pt x="2371725" y="0"/>
                </a:lnTo>
                <a:close/>
              </a:path>
            </a:pathLst>
          </a:custGeom>
          <a:gradFill>
            <a:gsLst>
              <a:gs pos="59000">
                <a:schemeClr val="accent1">
                  <a:lumMod val="60000"/>
                  <a:lumOff val="40000"/>
                  <a:alpha val="0"/>
                </a:schemeClr>
              </a:gs>
              <a:gs pos="3000">
                <a:schemeClr val="accent1">
                  <a:lumMod val="60000"/>
                  <a:lumOff val="40000"/>
                  <a:alpha val="4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: 形状 18"/>
          <p:cNvSpPr/>
          <p:nvPr>
            <p:custDataLst>
              <p:tags r:id="rId5"/>
            </p:custDataLst>
          </p:nvPr>
        </p:nvSpPr>
        <p:spPr>
          <a:xfrm flipH="1" flipV="1">
            <a:off x="6582059" y="4294404"/>
            <a:ext cx="3600624" cy="1824126"/>
          </a:xfrm>
          <a:custGeom>
            <a:avLst/>
            <a:gdLst>
              <a:gd name="connsiteX0" fmla="*/ 2381250 w 3600450"/>
              <a:gd name="connsiteY0" fmla="*/ 0 h 1752600"/>
              <a:gd name="connsiteX1" fmla="*/ 3600450 w 3600450"/>
              <a:gd name="connsiteY1" fmla="*/ 1752600 h 1752600"/>
              <a:gd name="connsiteX2" fmla="*/ 0 w 3600450"/>
              <a:gd name="connsiteY2" fmla="*/ 1752600 h 1752600"/>
              <a:gd name="connsiteX3" fmla="*/ 2381250 w 3600450"/>
              <a:gd name="connsiteY3" fmla="*/ 0 h 1752600"/>
              <a:gd name="connsiteX0-1" fmla="*/ 2371725 w 3600450"/>
              <a:gd name="connsiteY0-2" fmla="*/ 0 h 1824038"/>
              <a:gd name="connsiteX1-3" fmla="*/ 3600450 w 3600450"/>
              <a:gd name="connsiteY1-4" fmla="*/ 1824038 h 1824038"/>
              <a:gd name="connsiteX2-5" fmla="*/ 0 w 3600450"/>
              <a:gd name="connsiteY2-6" fmla="*/ 1824038 h 1824038"/>
              <a:gd name="connsiteX3-7" fmla="*/ 2371725 w 3600450"/>
              <a:gd name="connsiteY3-8" fmla="*/ 0 h 18240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600450" h="1824038">
                <a:moveTo>
                  <a:pt x="2371725" y="0"/>
                </a:moveTo>
                <a:lnTo>
                  <a:pt x="3600450" y="1824038"/>
                </a:lnTo>
                <a:lnTo>
                  <a:pt x="0" y="1824038"/>
                </a:lnTo>
                <a:lnTo>
                  <a:pt x="2371725" y="0"/>
                </a:lnTo>
                <a:close/>
              </a:path>
            </a:pathLst>
          </a:custGeom>
          <a:gradFill>
            <a:gsLst>
              <a:gs pos="59000">
                <a:schemeClr val="accent1">
                  <a:lumMod val="60000"/>
                  <a:lumOff val="40000"/>
                  <a:alpha val="0"/>
                </a:schemeClr>
              </a:gs>
              <a:gs pos="3000">
                <a:schemeClr val="accent1">
                  <a:lumMod val="60000"/>
                  <a:lumOff val="40000"/>
                  <a:alpha val="4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 useBgFill="1">
        <p:nvSpPr>
          <p:cNvPr id="15" name="六边形 14"/>
          <p:cNvSpPr/>
          <p:nvPr>
            <p:custDataLst>
              <p:tags r:id="rId6"/>
            </p:custDataLst>
          </p:nvPr>
        </p:nvSpPr>
        <p:spPr>
          <a:xfrm>
            <a:off x="4662362" y="2716353"/>
            <a:ext cx="2868414" cy="2484120"/>
          </a:xfrm>
          <a:prstGeom prst="hexagon">
            <a:avLst>
              <a:gd name="adj" fmla="val 28868"/>
              <a:gd name="vf" fmla="val 11547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六边形 15"/>
          <p:cNvSpPr/>
          <p:nvPr>
            <p:custDataLst>
              <p:tags r:id="rId7"/>
            </p:custDataLst>
          </p:nvPr>
        </p:nvSpPr>
        <p:spPr>
          <a:xfrm>
            <a:off x="4878907" y="2903687"/>
            <a:ext cx="2435161" cy="2108911"/>
          </a:xfrm>
          <a:prstGeom prst="hexagon">
            <a:avLst>
              <a:gd name="adj" fmla="val 28868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+mn-ea"/>
                <a:cs typeface="+mn-ea"/>
                <a:sym typeface="+mn-ea"/>
              </a:rPr>
              <a:t>餐具市场分析图表</a:t>
            </a:r>
            <a:endParaRPr lang="zh-CN" altLang="en-US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695325" y="1549801"/>
            <a:ext cx="3492169" cy="18664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餐具产业链图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695325" y="4410614"/>
            <a:ext cx="3492169" cy="18664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关键采访目标图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0"/>
            </p:custDataLst>
          </p:nvPr>
        </p:nvSpPr>
        <p:spPr>
          <a:xfrm>
            <a:off x="8008973" y="4408709"/>
            <a:ext cx="3492169" cy="18680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数据验证方法（自下而上及自上而下）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1"/>
            </p:custDataLst>
          </p:nvPr>
        </p:nvSpPr>
        <p:spPr>
          <a:xfrm>
            <a:off x="8008973" y="1549801"/>
            <a:ext cx="3492169" cy="18680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中国餐具企业SWOT分析图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52714" y="1926632"/>
            <a:ext cx="5729433" cy="2149992"/>
          </a:xfrm>
        </p:spPr>
        <p:txBody>
          <a:bodyPr/>
          <a:lstStyle/>
          <a:p>
            <a:r>
              <a:rPr lang="zh-CN" altLang="en-US"/>
              <a:t>详见</a:t>
            </a:r>
            <a:r>
              <a:rPr lang="zh-CN" altLang="en-US"/>
              <a:t>官网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307399" y="707028"/>
            <a:ext cx="2880000" cy="504000"/>
          </a:xfrm>
        </p:spPr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965200" y="4635925"/>
            <a:ext cx="2880000" cy="504000"/>
          </a:xfrm>
        </p:spPr>
        <p:txBody>
          <a:bodyPr/>
          <a:lstStyle/>
          <a:p>
            <a:r>
              <a:rPr lang="zh-CN" altLang="en-US"/>
              <a:t>智信中科</a:t>
            </a:r>
            <a:r>
              <a:rPr lang="zh-CN" altLang="en-US"/>
              <a:t>研究网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9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9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20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21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2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39"/>
</p:tagLst>
</file>

<file path=ppt/tags/tag16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39"/>
</p:tagLst>
</file>

<file path=ppt/tags/tag17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39"/>
  <p:tag name="KSO_WM_TEMPLATE_CATEGORY" val="custom"/>
  <p:tag name="KSO_WM_TEMPLATE_MASTER_TYPE" val="0"/>
</p:tagLst>
</file>

<file path=ppt/tags/tag1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添加文档标题"/>
  <p:tag name="KSO_WM_UNIT_ID" val="custom20235939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9"/>
  <p:tag name="KSO_WM_TEMPLATE_CATEGORY" val="custom"/>
  <p:tag name="KSO_WM_UNIT_ISCONTENTSTITLE" val="0"/>
</p:tagLst>
</file>

<file path=ppt/tags/tag17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金山办公软件有限公司"/>
  <p:tag name="KSO_WM_UNIT_ID" val="custom20235939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9"/>
  <p:tag name="KSO_WM_TEMPLATE_CATEGORY" val="custom"/>
  <p:tag name="KSO_WM_UNIT_VALUE" val="11"/>
</p:tagLst>
</file>

<file path=ppt/tags/tag17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汇报人：WPS"/>
  <p:tag name="KSO_WM_UNIT_ID" val="custom20235939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9"/>
  <p:tag name="KSO_WM_TEMPLATE_CATEGORY" val="custom"/>
</p:tagLst>
</file>

<file path=ppt/tags/tag174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39"/>
  <p:tag name="KSO_WM_TEMPLATE_CATEGORY" val="custom"/>
  <p:tag name="KSO_WM_SLIDE_INDEX" val="1"/>
  <p:tag name="KSO_WM_SLIDE_ID" val="custom20235939_1"/>
  <p:tag name="KSO_WM_TEMPLATE_MASTER_TYPE" val="0"/>
  <p:tag name="KSO_WM_SLIDE_LAYOUT" val="a_f"/>
  <p:tag name="KSO_WM_SLIDE_LAYOUT_CNT" val="1_2"/>
</p:tagLst>
</file>

<file path=ppt/tags/tag175.xml><?xml version="1.0" encoding="utf-8"?>
<p:tagLst xmlns:p="http://schemas.openxmlformats.org/presentationml/2006/main">
  <p:tag name="KSO_WM_UNIT_VALUE" val="1904*139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86_1*d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86_1*i*1"/>
  <p:tag name="KSO_WM_TEMPLATE_CATEGORY" val="custom"/>
  <p:tag name="KSO_WM_TEMPLATE_INDEX" val="202332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USESOURCEFORMAT_APPLY" val="0"/>
  <p:tag name="KSO_WM_TEMPLATE_INDEX" val="20233286"/>
  <p:tag name="KSO_WM_UNIT_ID" val="custom20233286_1*a*1"/>
  <p:tag name="KSO_WM_UNIT_PRESET_TEXT" val="单击此处&#10;添加标题内容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85_1*l_h_f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添加文本具体内容，简明扼要地阐述内容观点"/>
  <p:tag name="KSO_WM_UNIT_VALUE" val="36"/>
  <p:tag name="KSO_WM_UNIT_USESOURCEFORMAT_APPLY" val="0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85_1*l_h_i*1_1_1"/>
  <p:tag name="KSO_WM_TEMPLATE_CATEGORY" val="diagram"/>
  <p:tag name="KSO_WM_TEMPLATE_INDEX" val="20233285"/>
  <p:tag name="KSO_WM_UNIT_LAYERLEVEL" val="1_1_1"/>
  <p:tag name="KSO_WM_TAG_VERSION" val="3.0"/>
  <p:tag name="KSO_WM_BEAUTIFY_FLAG" val="#wm#"/>
  <p:tag name="KSO_WM_DIAGRAM_MAX_ITEMCNT" val="4"/>
  <p:tag name="KSO_WM_DIAGRAM_MIN_ITEMCNT" val="1"/>
  <p:tag name="KSO_WM_DIAGRAM_VIRTUALLY_FRAME" val="{&quot;height&quot;:214.28575134277344,&quot;width&quot;:408.04095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SUBTYPE" val="d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SLIDE_TYPE" val="text"/>
  <p:tag name="KSO_WM_SLIDE_SUBTYPE" val="picTxt"/>
  <p:tag name="KSO_WM_SLIDE_SIZE" val="408.041*214.286"/>
  <p:tag name="KSO_WM_SLIDE_POSITION" val="454.514*268.734"/>
  <p:tag name="KSO_WM_DIAGRAM_GROUP_CODE" val="l1-1"/>
  <p:tag name="KSO_WM_SLIDE_DIAGTYPE" val="l"/>
  <p:tag name="KSO_WM_SLIDE_LAYOUT" val="a_d_l"/>
  <p:tag name="KSO_WM_SLIDE_LAYOUT_CNT" val="1_1_1"/>
  <p:tag name="KSO_WM_TEMPLATE_INDEX" val="20235939"/>
  <p:tag name="KSO_WM_TEMPLATE_SUBCATEGORY" val="0"/>
  <p:tag name="KSO_WM_SLIDE_INDEX" val="1"/>
  <p:tag name="KSO_WM_TAG_VERSION" val="3.0"/>
  <p:tag name="KSO_WM_SLIDE_ID" val="custom20233286_1"/>
  <p:tag name="KSO_WM_SLIDE_ITEM_CNT" val="4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73_1*a*1"/>
  <p:tag name="KSO_WM_TEMPLATE_CATEGORY" val="diagram"/>
  <p:tag name="KSO_WM_TEMPLATE_INDEX" val="2023197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73_2*l_h_i*1_1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73_2*l_h_f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0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73_2*l_h_i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3_2*l_h_a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73_2*l_h_i*1_2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3_2*l_h_f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0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73_2*l_h_i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73_2*l_h_a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973_2*l_h_i*1_3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973_2*l_h_f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0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973_2*l_h_i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2*l_h_i*1_1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973_2*l_h_i*1_2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973_2*l_h_i*1_3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973_2*l_h_a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197.xml><?xml version="1.0" encoding="utf-8"?>
<p:tagLst xmlns:p="http://schemas.openxmlformats.org/presentationml/2006/main">
  <p:tag name="KSO_WM_SLIDE_ID" val="diagram2023197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850.35*326.55"/>
  <p:tag name="KSO_WM_SLIDE_POSITION" val="54.85*131.9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39"/>
  <p:tag name="KSO_WM_SLIDE_LAYOUT" val="a_l"/>
  <p:tag name="KSO_WM_SLIDE_LAYOUT_CNT" val="1_1"/>
  <p:tag name="KSO_WM_SPECIAL_SOURCE" val="bdnull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6"/>
  <p:tag name="KSO_WM_TEMPLATE_INDEX" val="20232463"/>
  <p:tag name="KSO_WM_UNIT_ID" val="custom20232463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UNIT_VALUE" val="1904*145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63_1*d*1"/>
  <p:tag name="KSO_WM_TEMPLATE_CATEGORY" val="custom"/>
  <p:tag name="KSO_WM_TEMPLATE_INDEX" val="20232463"/>
  <p:tag name="KSO_WM_UNIT_LAYERLEVEL" val="1"/>
  <p:tag name="KSO_WM_TAG_VERSION" val="3.0"/>
  <p:tag name="KSO_WM_BEAUTIFY_FLAG" val="#wm#"/>
  <p:tag name="KSO_WM_DIAGRAM_GROUP_CODE" val="l1-1"/>
  <p:tag name="KSO_WM_UNIT_LINE_FORE_SCHEMECOLOR_INDEX" val="13"/>
  <p:tag name="KSO_WM_UNIT_LINE_FILL_TYPE" val="2"/>
  <p:tag name="KSO_WM_UNIT_USESOURCEFORMAT_APPLY" val="0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64_4*l_h_f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64_4*l_h_a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2464_4*l_h_i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64_4*l_h_f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64_4*l_h_a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2464_4*l_h_i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64_4*l_h_f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64_4*l_h_a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2464_4*l_h_i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2464_4*l_h_i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2464_4*l_h_f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2464_4*l_h_a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2464_4*l_h_f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6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2464_4*l_h_a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2464_4*l_h_i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21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95*360.315"/>
  <p:tag name="KSO_WM_SLIDE_POSITION" val="56.7199*138.97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39"/>
  <p:tag name="KSO_WM_TEMPLATE_SUBCATEGORY" val="0"/>
  <p:tag name="KSO_WM_SLIDE_INDEX" val="1"/>
  <p:tag name="KSO_WM_TAG_VERSION" val="3.0"/>
  <p:tag name="KSO_WM_SLIDE_ID" val="custom20232463_1"/>
  <p:tag name="KSO_WM_SLIDE_ITEM_CNT" val="3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63_1*a*1"/>
  <p:tag name="KSO_WM_TEMPLATE_CATEGORY" val="diagram"/>
  <p:tag name="KSO_WM_TEMPLATE_INDEX" val="2023196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63_1*l_h_a*1_1_1"/>
  <p:tag name="KSO_WM_TEMPLATE_CATEGORY" val="diagram"/>
  <p:tag name="KSO_WM_TEMPLATE_INDEX" val="20231963"/>
  <p:tag name="KSO_WM_UNIT_LAYERLEVEL" val="1_1_1"/>
  <p:tag name="KSO_WM_TAG_VERSION" val="3.0"/>
  <p:tag name="KSO_WM_UNIT_TEXT_FILL_FORE_SCHEMECOLOR_INDEX_BRIGHTNESS" val="0"/>
  <p:tag name="KSO_WM_BEAUTIFY_FLAG" val="#wm#"/>
  <p:tag name="KSO_WM_UNIT_VALUE" val="13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  <p:tag name="KSO_WM_UNIT_PRESET_TEXT" val="添加标题内容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63_1*l_h_f*1_1_1"/>
  <p:tag name="KSO_WM_TEMPLATE_CATEGORY" val="diagram"/>
  <p:tag name="KSO_WM_TEMPLATE_INDEX" val="20231963"/>
  <p:tag name="KSO_WM_UNIT_LAYERLEVEL" val="1_1_1"/>
  <p:tag name="KSO_WM_TAG_VERSION" val="3.0"/>
  <p:tag name="KSO_WM_UNIT_TEXT_FILL_FORE_SCHEMECOLOR_INDEX_BRIGHTNESS" val="0.5"/>
  <p:tag name="KSO_WM_BEAUTIFY_FLAG" val="#wm#"/>
  <p:tag name="KSO_WM_UNIT_VALUE" val="60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  <p:tag name="KSO_WM_UNIT_PRESET_TEXT" val="单击此处输入你的项正文，文字是您思想的提炼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63_1*l_h_i*1_1_2"/>
  <p:tag name="KSO_WM_TEMPLATE_CATEGORY" val="diagram"/>
  <p:tag name="KSO_WM_TEMPLATE_INDEX" val="20231963"/>
  <p:tag name="KSO_WM_UNIT_LAYERLEVEL" val="1_1_1"/>
  <p:tag name="KSO_WM_TAG_VERSION" val="3.0"/>
  <p:tag name="KSO_WM_UNIT_LINE_FORE_SCHEMECOLOR_INDEX_BRIGHTNESS" val="0"/>
  <p:tag name="KSO_WM_UNIT_LINE_FILL_TYPE" val="2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  <p:tag name="KSO_WM_UNIT_LINE_FORE_SCHEMECOLOR_INDEX" val="5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963_1*l_h_i*1_1_1"/>
  <p:tag name="KSO_WM_TEMPLATE_CATEGORY" val="diagram"/>
  <p:tag name="KSO_WM_TEMPLATE_INDEX" val="20231963"/>
  <p:tag name="KSO_WM_UNIT_LAYERLEVEL" val="1_1_1"/>
  <p:tag name="KSO_WM_TAG_VERSION" val="3.0"/>
  <p:tag name="KSO_WM_UNIT_FILL_FORE_SCHEMECOLOR_INDEX_1_BRIGHTNESS" val="0.6"/>
  <p:tag name="KSO_WM_UNIT_FILL_FORE_SCHEMECOLOR_INDEX_1" val="8"/>
  <p:tag name="KSO_WM_UNIT_FILL_FORE_SCHEMECOLOR_INDEX_1_POS" val="0"/>
  <p:tag name="KSO_WM_UNIT_FILL_FORE_SCHEMECOLOR_INDEX_1_TRANS" val="0"/>
  <p:tag name="KSO_WM_UNIT_FILL_FORE_SCHEMECOLOR_INDEX_2_BRIGHTNESS" val="0.4"/>
  <p:tag name="KSO_WM_UNIT_FILL_FORE_SCHEMECOLOR_INDEX_2" val="8"/>
  <p:tag name="KSO_WM_UNIT_FILL_FORE_SCHEMECOLOR_INDEX_2_POS" val="0.51"/>
  <p:tag name="KSO_WM_UNIT_FILL_FORE_SCHEMECOLOR_INDEX_2_TRANS" val="0"/>
  <p:tag name="KSO_WM_UNIT_FILL_FORE_SCHEMECOLOR_INDEX_3_BRIGHTNESS" val="0"/>
  <p:tag name="KSO_WM_UNIT_FILL_FORE_SCHEMECOLOR_INDEX_3" val="8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TEXT_FILL_FORE_SCHEMECOLOR_INDEX_BRIGHTNESS" val="0"/>
  <p:tag name="KSO_WM_UNIT_TEXT_FILL_TYPE" val="1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FILL_TYPE" val="1"/>
  <p:tag name="KSO_WM_UNIT_FILL_FORE_SCHEMECOLOR_INDEX" val="5"/>
  <p:tag name="KSO_WM_UNIT_FILL_FORE_SCHEMECOLOR_INDEX_BRIGHTNESS" val="0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963_1*l_h_i*1_2_1"/>
  <p:tag name="KSO_WM_TEMPLATE_CATEGORY" val="diagram"/>
  <p:tag name="KSO_WM_TEMPLATE_INDEX" val="20231963"/>
  <p:tag name="KSO_WM_UNIT_LAYERLEVEL" val="1_1_1"/>
  <p:tag name="KSO_WM_TAG_VERSION" val="3.0"/>
  <p:tag name="KSO_WM_UNIT_FILL_FORE_SCHEMECOLOR_INDEX_1_BRIGHTNESS" val="0.6"/>
  <p:tag name="KSO_WM_UNIT_FILL_FORE_SCHEMECOLOR_INDEX_1" val="8"/>
  <p:tag name="KSO_WM_UNIT_FILL_FORE_SCHEMECOLOR_INDEX_1_POS" val="0"/>
  <p:tag name="KSO_WM_UNIT_FILL_FORE_SCHEMECOLOR_INDEX_1_TRANS" val="0"/>
  <p:tag name="KSO_WM_UNIT_FILL_FORE_SCHEMECOLOR_INDEX_2_BRIGHTNESS" val="0.4"/>
  <p:tag name="KSO_WM_UNIT_FILL_FORE_SCHEMECOLOR_INDEX_2" val="8"/>
  <p:tag name="KSO_WM_UNIT_FILL_FORE_SCHEMECOLOR_INDEX_2_POS" val="0.51"/>
  <p:tag name="KSO_WM_UNIT_FILL_FORE_SCHEMECOLOR_INDEX_2_TRANS" val="0"/>
  <p:tag name="KSO_WM_UNIT_FILL_FORE_SCHEMECOLOR_INDEX_3_BRIGHTNESS" val="0"/>
  <p:tag name="KSO_WM_UNIT_FILL_FORE_SCHEMECOLOR_INDEX_3" val="8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TEXT_FILL_FORE_SCHEMECOLOR_INDEX_BRIGHTNESS" val="0"/>
  <p:tag name="KSO_WM_UNIT_TEXT_FILL_TYPE" val="1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FILL_TYPE" val="1"/>
  <p:tag name="KSO_WM_UNIT_FILL_FORE_SCHEMECOLOR_INDEX" val="5"/>
  <p:tag name="KSO_WM_UNIT_FILL_FORE_SCHEMECOLOR_INDEX_BRIGHTNESS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963_1*l_h_i*1_4_1"/>
  <p:tag name="KSO_WM_TEMPLATE_CATEGORY" val="diagram"/>
  <p:tag name="KSO_WM_TEMPLATE_INDEX" val="20231963"/>
  <p:tag name="KSO_WM_UNIT_LAYERLEVEL" val="1_1_1"/>
  <p:tag name="KSO_WM_TAG_VERSION" val="3.0"/>
  <p:tag name="KSO_WM_UNIT_FILL_FORE_SCHEMECOLOR_INDEX_1_BRIGHTNESS" val="0.6"/>
  <p:tag name="KSO_WM_UNIT_FILL_FORE_SCHEMECOLOR_INDEX_1" val="8"/>
  <p:tag name="KSO_WM_UNIT_FILL_FORE_SCHEMECOLOR_INDEX_1_POS" val="0"/>
  <p:tag name="KSO_WM_UNIT_FILL_FORE_SCHEMECOLOR_INDEX_1_TRANS" val="0"/>
  <p:tag name="KSO_WM_UNIT_FILL_FORE_SCHEMECOLOR_INDEX_2_BRIGHTNESS" val="0.4"/>
  <p:tag name="KSO_WM_UNIT_FILL_FORE_SCHEMECOLOR_INDEX_2" val="8"/>
  <p:tag name="KSO_WM_UNIT_FILL_FORE_SCHEMECOLOR_INDEX_2_POS" val="0.51"/>
  <p:tag name="KSO_WM_UNIT_FILL_FORE_SCHEMECOLOR_INDEX_2_TRANS" val="0"/>
  <p:tag name="KSO_WM_UNIT_FILL_FORE_SCHEMECOLOR_INDEX_3_BRIGHTNESS" val="0"/>
  <p:tag name="KSO_WM_UNIT_FILL_FORE_SCHEMECOLOR_INDEX_3" val="8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TEXT_FILL_FORE_SCHEMECOLOR_INDEX_BRIGHTNESS" val="0"/>
  <p:tag name="KSO_WM_UNIT_TEXT_FILL_TYPE" val="1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FILL_TYPE" val="1"/>
  <p:tag name="KSO_WM_UNIT_FILL_FORE_SCHEMECOLOR_INDEX" val="5"/>
  <p:tag name="KSO_WM_UNIT_FILL_FORE_SCHEMECOLOR_INDEX_BRIGHTNESS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963_1*l_h_i*1_3_1"/>
  <p:tag name="KSO_WM_TEMPLATE_CATEGORY" val="diagram"/>
  <p:tag name="KSO_WM_TEMPLATE_INDEX" val="20231963"/>
  <p:tag name="KSO_WM_UNIT_LAYERLEVEL" val="1_1_1"/>
  <p:tag name="KSO_WM_TAG_VERSION" val="3.0"/>
  <p:tag name="KSO_WM_UNIT_FILL_FORE_SCHEMECOLOR_INDEX_1_BRIGHTNESS" val="0.6"/>
  <p:tag name="KSO_WM_UNIT_FILL_FORE_SCHEMECOLOR_INDEX_1" val="8"/>
  <p:tag name="KSO_WM_UNIT_FILL_FORE_SCHEMECOLOR_INDEX_1_POS" val="0"/>
  <p:tag name="KSO_WM_UNIT_FILL_FORE_SCHEMECOLOR_INDEX_1_TRANS" val="0"/>
  <p:tag name="KSO_WM_UNIT_FILL_FORE_SCHEMECOLOR_INDEX_2_BRIGHTNESS" val="0.4"/>
  <p:tag name="KSO_WM_UNIT_FILL_FORE_SCHEMECOLOR_INDEX_2" val="8"/>
  <p:tag name="KSO_WM_UNIT_FILL_FORE_SCHEMECOLOR_INDEX_2_POS" val="0.51"/>
  <p:tag name="KSO_WM_UNIT_FILL_FORE_SCHEMECOLOR_INDEX_2_TRANS" val="0"/>
  <p:tag name="KSO_WM_UNIT_FILL_FORE_SCHEMECOLOR_INDEX_3_BRIGHTNESS" val="0"/>
  <p:tag name="KSO_WM_UNIT_FILL_FORE_SCHEMECOLOR_INDEX_3" val="8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TEXT_FILL_FORE_SCHEMECOLOR_INDEX_BRIGHTNESS" val="0"/>
  <p:tag name="KSO_WM_UNIT_TEXT_FILL_TYPE" val="1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FILL_TYPE" val="1"/>
  <p:tag name="KSO_WM_UNIT_FILL_FORE_SCHEMECOLOR_INDEX" val="5"/>
  <p:tag name="KSO_WM_UNIT_FILL_FORE_SCHEMECOLOR_INDEX_BRIGHTNESS" val="0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963_1*l_h_a*1_4_1"/>
  <p:tag name="KSO_WM_TEMPLATE_CATEGORY" val="diagram"/>
  <p:tag name="KSO_WM_TEMPLATE_INDEX" val="20231963"/>
  <p:tag name="KSO_WM_UNIT_LAYERLEVEL" val="1_1_1"/>
  <p:tag name="KSO_WM_TAG_VERSION" val="3.0"/>
  <p:tag name="KSO_WM_UNIT_TEXT_FILL_FORE_SCHEMECOLOR_INDEX_BRIGHTNESS" val="0"/>
  <p:tag name="KSO_WM_BEAUTIFY_FLAG" val="#wm#"/>
  <p:tag name="KSO_WM_UNIT_VALUE" val="13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  <p:tag name="KSO_WM_UNIT_PRESET_TEXT" val="添加标题内容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963_1*l_h_f*1_4_1"/>
  <p:tag name="KSO_WM_TEMPLATE_CATEGORY" val="diagram"/>
  <p:tag name="KSO_WM_TEMPLATE_INDEX" val="20231963"/>
  <p:tag name="KSO_WM_UNIT_LAYERLEVEL" val="1_1_1"/>
  <p:tag name="KSO_WM_TAG_VERSION" val="3.0"/>
  <p:tag name="KSO_WM_UNIT_TEXT_FILL_FORE_SCHEMECOLOR_INDEX_BRIGHTNESS" val="0.5"/>
  <p:tag name="KSO_WM_BEAUTIFY_FLAG" val="#wm#"/>
  <p:tag name="KSO_WM_UNIT_VALUE" val="60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  <p:tag name="KSO_WM_UNIT_PRESET_TEXT" val="单击此处输入你的项正文，文字是您思想的提炼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963_1*l_h_i*1_4_2"/>
  <p:tag name="KSO_WM_TEMPLATE_CATEGORY" val="diagram"/>
  <p:tag name="KSO_WM_TEMPLATE_INDEX" val="20231963"/>
  <p:tag name="KSO_WM_UNIT_LAYERLEVEL" val="1_1_1"/>
  <p:tag name="KSO_WM_TAG_VERSION" val="3.0"/>
  <p:tag name="KSO_WM_UNIT_LINE_FORE_SCHEMECOLOR_INDEX_BRIGHTNESS" val="0"/>
  <p:tag name="KSO_WM_UNIT_LINE_FILL_TYPE" val="2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  <p:tag name="KSO_WM_UNIT_LINE_FORE_SCHEMECOLOR_INDEX" val="5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63_1*l_h_a*1_2_1"/>
  <p:tag name="KSO_WM_TEMPLATE_CATEGORY" val="diagram"/>
  <p:tag name="KSO_WM_TEMPLATE_INDEX" val="20231963"/>
  <p:tag name="KSO_WM_UNIT_LAYERLEVEL" val="1_1_1"/>
  <p:tag name="KSO_WM_TAG_VERSION" val="3.0"/>
  <p:tag name="KSO_WM_UNIT_TEXT_FILL_FORE_SCHEMECOLOR_INDEX_BRIGHTNESS" val="0"/>
  <p:tag name="KSO_WM_BEAUTIFY_FLAG" val="#wm#"/>
  <p:tag name="KSO_WM_UNIT_VALUE" val="13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  <p:tag name="KSO_WM_UNIT_PRESET_TEXT" val="添加标题内容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63_1*l_h_f*1_2_1"/>
  <p:tag name="KSO_WM_TEMPLATE_CATEGORY" val="diagram"/>
  <p:tag name="KSO_WM_TEMPLATE_INDEX" val="20231963"/>
  <p:tag name="KSO_WM_UNIT_LAYERLEVEL" val="1_1_1"/>
  <p:tag name="KSO_WM_TAG_VERSION" val="3.0"/>
  <p:tag name="KSO_WM_UNIT_TEXT_FILL_FORE_SCHEMECOLOR_INDEX_BRIGHTNESS" val="0.5"/>
  <p:tag name="KSO_WM_BEAUTIFY_FLAG" val="#wm#"/>
  <p:tag name="KSO_WM_UNIT_VALUE" val="60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  <p:tag name="KSO_WM_UNIT_PRESET_TEXT" val="单击此处输入你的项正文，文字是您思想的提炼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63_1*l_h_i*1_2_2"/>
  <p:tag name="KSO_WM_TEMPLATE_CATEGORY" val="diagram"/>
  <p:tag name="KSO_WM_TEMPLATE_INDEX" val="20231963"/>
  <p:tag name="KSO_WM_UNIT_LAYERLEVEL" val="1_1_1"/>
  <p:tag name="KSO_WM_TAG_VERSION" val="3.0"/>
  <p:tag name="KSO_WM_UNIT_LINE_FORE_SCHEMECOLOR_INDEX_BRIGHTNESS" val="0"/>
  <p:tag name="KSO_WM_UNIT_LINE_FILL_TYPE" val="2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  <p:tag name="KSO_WM_UNIT_LINE_FORE_SCHEMECOLOR_INDEX" val="5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963_1*l_h_a*1_3_1"/>
  <p:tag name="KSO_WM_TEMPLATE_CATEGORY" val="diagram"/>
  <p:tag name="KSO_WM_TEMPLATE_INDEX" val="20231963"/>
  <p:tag name="KSO_WM_UNIT_LAYERLEVEL" val="1_1_1"/>
  <p:tag name="KSO_WM_TAG_VERSION" val="3.0"/>
  <p:tag name="KSO_WM_UNIT_TEXT_FILL_FORE_SCHEMECOLOR_INDEX_BRIGHTNESS" val="0"/>
  <p:tag name="KSO_WM_BEAUTIFY_FLAG" val="#wm#"/>
  <p:tag name="KSO_WM_UNIT_VALUE" val="13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  <p:tag name="KSO_WM_UNIT_PRESET_TEXT" val="添加标题内容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963_1*l_h_f*1_3_1"/>
  <p:tag name="KSO_WM_TEMPLATE_CATEGORY" val="diagram"/>
  <p:tag name="KSO_WM_TEMPLATE_INDEX" val="20231963"/>
  <p:tag name="KSO_WM_UNIT_LAYERLEVEL" val="1_1_1"/>
  <p:tag name="KSO_WM_TAG_VERSION" val="3.0"/>
  <p:tag name="KSO_WM_UNIT_TEXT_FILL_FORE_SCHEMECOLOR_INDEX_BRIGHTNESS" val="0.5"/>
  <p:tag name="KSO_WM_BEAUTIFY_FLAG" val="#wm#"/>
  <p:tag name="KSO_WM_UNIT_VALUE" val="60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  <p:tag name="KSO_WM_UNIT_PRESET_TEXT" val="单击此处输入你的项正文，文字是您思想的提炼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963_1*l_h_i*1_3_2"/>
  <p:tag name="KSO_WM_TEMPLATE_CATEGORY" val="diagram"/>
  <p:tag name="KSO_WM_TEMPLATE_INDEX" val="20231963"/>
  <p:tag name="KSO_WM_UNIT_LAYERLEVEL" val="1_1_1"/>
  <p:tag name="KSO_WM_TAG_VERSION" val="3.0"/>
  <p:tag name="KSO_WM_UNIT_LINE_FORE_SCHEMECOLOR_INDEX_BRIGHTNESS" val="0"/>
  <p:tag name="KSO_WM_UNIT_LINE_FILL_TYPE" val="2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  <p:tag name="KSO_WM_UNIT_LINE_FORE_SCHEMECOLOR_INDEX" val="5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963_1*l_i*1_1"/>
  <p:tag name="KSO_WM_TEMPLATE_CATEGORY" val="diagram"/>
  <p:tag name="KSO_WM_TEMPLATE_INDEX" val="20231963"/>
  <p:tag name="KSO_WM_UNIT_LAYERLEVEL" val="1_1"/>
  <p:tag name="KSO_WM_TAG_VERSION" val="3.0"/>
  <p:tag name="KSO_WM_UNIT_TEXT_FILL_FORE_SCHEMECOLOR_INDEX_BRIGHTNESS" val="0"/>
  <p:tag name="KSO_WM_UNIT_TEXT_FILL_TYPE" val="1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FILL_TYPE" val="1"/>
  <p:tag name="KSO_WM_UNIT_FILL_FORE_SCHEMECOLOR_INDEX" val="5"/>
  <p:tag name="KSO_WM_UNIT_FILL_FORE_SCHEMECOLOR_INDEX_BRIGHTNESS" val="0.8"/>
</p:tagLst>
</file>

<file path=ppt/tags/tag234.xml><?xml version="1.0" encoding="utf-8"?>
<p:tagLst xmlns:p="http://schemas.openxmlformats.org/presentationml/2006/main">
  <p:tag name="KSO_WM_UNIT_VALUE" val="223*22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1963_1*l_h_x*1_1_1"/>
  <p:tag name="KSO_WM_TEMPLATE_CATEGORY" val="diagram"/>
  <p:tag name="KSO_WM_TEMPLATE_INDEX" val="2023196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35.xml><?xml version="1.0" encoding="utf-8"?>
<p:tagLst xmlns:p="http://schemas.openxmlformats.org/presentationml/2006/main">
  <p:tag name="KSO_WM_UNIT_VALUE" val="209*20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1963_1*l_h_x*1_2_1"/>
  <p:tag name="KSO_WM_TEMPLATE_CATEGORY" val="diagram"/>
  <p:tag name="KSO_WM_TEMPLATE_INDEX" val="2023196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36.xml><?xml version="1.0" encoding="utf-8"?>
<p:tagLst xmlns:p="http://schemas.openxmlformats.org/presentationml/2006/main">
  <p:tag name="KSO_WM_UNIT_VALUE" val="208*20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1963_1*l_h_x*1_4_1"/>
  <p:tag name="KSO_WM_TEMPLATE_CATEGORY" val="diagram"/>
  <p:tag name="KSO_WM_TEMPLATE_INDEX" val="2023196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37.xml><?xml version="1.0" encoding="utf-8"?>
<p:tagLst xmlns:p="http://schemas.openxmlformats.org/presentationml/2006/main">
  <p:tag name="KSO_WM_UNIT_VALUE" val="200*2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1963_1*l_h_x*1_3_1"/>
  <p:tag name="KSO_WM_TEMPLATE_CATEGORY" val="diagram"/>
  <p:tag name="KSO_WM_TEMPLATE_INDEX" val="2023196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87.3500061035156,&quot;width&quot;:803.909790039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238.xml><?xml version="1.0" encoding="utf-8"?>
<p:tagLst xmlns:p="http://schemas.openxmlformats.org/presentationml/2006/main">
  <p:tag name="KSO_WM_SLIDE_ID" val="diagram20231963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5939"/>
  <p:tag name="KSO_WM_SLIDE_TYPE" val="text"/>
  <p:tag name="KSO_WM_SLIDE_SUBTYPE" val="diag"/>
  <p:tag name="KSO_WM_SLIDE_SIZE" val="803.91*287.35"/>
  <p:tag name="KSO_WM_SLIDE_POSITION" val="79.3998*152.002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39.xml><?xml version="1.0" encoding="utf-8"?>
<p:tagLst xmlns:p="http://schemas.openxmlformats.org/presentationml/2006/main">
  <p:tag name="KSO_WM_UNIT_VALUE" val="952*338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84_1*d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LINE_FORE_SCHEMECOLOR_INDEX" val="1"/>
  <p:tag name="KSO_WM_UNIT_LINE_FILL_TYPE" val="2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84_1*i*1"/>
  <p:tag name="KSO_WM_TEMPLATE_CATEGORY" val="custom"/>
  <p:tag name="KSO_WM_TEMPLATE_INDEX" val="20232484"/>
  <p:tag name="KSO_WM_UNIT_LAYERLEVEL" val="1"/>
  <p:tag name="KSO_WM_TAG_VERSION" val="3.0"/>
  <p:tag name="KSO_WM_UNIT_FILL_FORE_SCHEMECOLOR_INDEX" val="2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2484_1*a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DIAGRAM_GROUP_CODE" val="l1-1"/>
  <p:tag name="KSO_WM_UNIT_USESOURCEFORMAT_APPLY" val="0"/>
  <p:tag name="KSO_WM_UNIT_PRESET_TEXT" val="单击此处添加标题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6_3*l_h_f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6_3*l_h_a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6_3*l_h_f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6_3*l_h_a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6_3*l_h_f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6_3*l_h_a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248.xml><?xml version="1.0" encoding="utf-8"?>
<p:tagLst xmlns:p="http://schemas.openxmlformats.org/presentationml/2006/main">
  <p:tag name="KSO_WM_SLIDE_ID" val="custom20232484_1"/>
  <p:tag name="KSO_WM_TEMPLATE_SUBCATEGORY" val="0"/>
  <p:tag name="KSO_WM_TEMPLATE_MASTER_TYPE" val="0"/>
  <p:tag name="KSO_WM_TEMPLATE_COLOR_TYPE" val="0"/>
  <p:tag name="KSO_WM_SLIDE_ITEM_CNT" val="1"/>
  <p:tag name="KSO_WM_SLIDE_INDEX" val="1"/>
  <p:tag name="KSO_WM_TAG_VERSION" val="3.0"/>
  <p:tag name="KSO_WM_BEAUTIFY_FLAG" val="#wm#"/>
  <p:tag name="KSO_WM_TEMPLATE_CATEGORY" val="custom"/>
  <p:tag name="KSO_WM_TEMPLATE_INDEX" val="20235939"/>
  <p:tag name="KSO_WM_SLIDE_TYPE" val="text"/>
  <p:tag name="KSO_WM_SLIDE_SUBTYPE" val="picTxt"/>
  <p:tag name="KSO_WM_SLIDE_SIZE" val="745.9*95.95"/>
  <p:tag name="KSO_WM_SLIDE_POSITION" val="117.125*383.725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190_1*a*1"/>
  <p:tag name="KSO_WM_TEMPLATE_CATEGORY" val="custom"/>
  <p:tag name="KSO_WM_TEMPLATE_INDEX" val="20233190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UNIT_TYPE" val="a"/>
  <p:tag name="KSO_WM_UNIT_INDEX" val="1"/>
  <p:tag name="KSO_WM_UNIT_PRESET_TEXT" val="单击此处添加标题内容"/>
  <p:tag name="KSO_WM_UNIT_TEXT_FILL_FORE_SCHEMECOLOR_INDEX" val="15"/>
  <p:tag name="KSO_WM_UNIT_TEXT_FILL_TYPE" val="1"/>
  <p:tag name="KSO_WM_UNIT_USESOURCEFORMAT_APPLY" val="0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185_2*l_h_f*1_1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185_2*l_h_a*1_1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185_2*l_h_f*1_3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185_2*l_h_a*1_3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185_2*l_h_f*1_2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185_2*l_h_a*1_2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TEMPLATE_CATEGORY" val="custom"/>
  <p:tag name="KSO_WM_TEMPLATE_INDEX" val="20235939"/>
  <p:tag name="KSO_WM_SLIDE_ID" val="custom20233190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DIAGRAM_GROUP_CODE" val="l1-1"/>
  <p:tag name="KSO_WM_SLIDE_DIAGTYPE" val="l"/>
  <p:tag name="KSO_WM_TAG_VERSION" val="3.0"/>
  <p:tag name="KSO_WM_SLIDE_LAYOUT" val="a_l"/>
  <p:tag name="KSO_WM_SLIDE_LAYOUT_CNT" val="1_1"/>
  <p:tag name="KSO_WM_SLIDE_TYPE" val="text"/>
  <p:tag name="KSO_WM_SLIDE_SUBTYPE" val="diag"/>
  <p:tag name="KSO_WM_SLIDE_SIZE" val="786.831*255.007"/>
  <p:tag name="KSO_WM_SLIDE_POSITION" val="96.0552*181.399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35_2*a*1"/>
  <p:tag name="KSO_WM_TEMPLATE_CATEGORY" val="diagram"/>
  <p:tag name="KSO_WM_TEMPLATE_INDEX" val="20233335"/>
  <p:tag name="KSO_WM_UNIT_LAYERLEVEL" val="1"/>
  <p:tag name="KSO_WM_TAG_VERSION" val="3.0"/>
  <p:tag name="KSO_WM_BEAUTIFY_FLAG" val="#wm#"/>
  <p:tag name="KSO_WM_DIAGRAM_GROUP_CODE" val="l1-1"/>
  <p:tag name="KSO_WM_UNIT_VALUE" val="30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3_2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2_2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1_2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5_2*l_h_f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5_2*l_h_a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&#10;智能图形项标题"/>
  <p:tag name="KSO_WM_UNIT_USESOURCEFORMAT_APPLY" val="0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5_2*l_h_f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5_2*l_h_a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&#10;智能图形项标题"/>
  <p:tag name="KSO_WM_UNIT_USESOURCEFORMAT_APPLY" val="0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5_2*l_h_f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5_2*l_h_a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&#10;智能图形项标题"/>
  <p:tag name="KSO_WM_UNIT_USESOURCEFORMAT_APPLY" val="0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0.xml><?xml version="1.0" encoding="utf-8"?>
<p:tagLst xmlns:p="http://schemas.openxmlformats.org/presentationml/2006/main">
  <p:tag name="KSO_WM_SLIDE_ID" val="diagram20233335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5939"/>
  <p:tag name="KSO_WM_SLIDE_TYPE" val="text"/>
  <p:tag name="KSO_WM_SLIDE_SUBTYPE" val="diag"/>
  <p:tag name="KSO_WM_SLIDE_SIZE" val="850.4*372.585"/>
  <p:tag name="KSO_WM_SLIDE_POSITION" val="54.8*138.06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71.xml><?xml version="1.0" encoding="utf-8"?>
<p:tagLst xmlns:p="http://schemas.openxmlformats.org/presentationml/2006/main"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custom20233314_1*i*2"/>
  <p:tag name="KSO_WM_TEMPLATE_CATEGORY" val="custom"/>
  <p:tag name="KSO_WM_TEMPLATE_INDEX" val="20233314"/>
  <p:tag name="KSO_WM_UNIT_LAYERLEVEL" val="1"/>
  <p:tag name="KSO_WM_TAG_VERSION" val="3.0"/>
  <p:tag name="KSO_WM_BEAUTIFY_FLAG" val="#wm#"/>
</p:tagLst>
</file>

<file path=ppt/tags/tag272.xml><?xml version="1.0" encoding="utf-8"?>
<p:tagLst xmlns:p="http://schemas.openxmlformats.org/presentationml/2006/main">
  <p:tag name="KSO_WM_UNIT_LINE_FORE_SCHEMECOLOR_INDEX" val="5"/>
  <p:tag name="KSO_WM_UNIT_LINE_FILL_TYPE" val="2"/>
  <p:tag name="KSO_WM_UNIT_USESOURCEFORMAT_APPLY" val="0"/>
  <p:tag name="KSO_WM_UNIT_VALUE" val="1202*1439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d"/>
  <p:tag name="KSO_WM_UNIT_INDEX" val="1"/>
  <p:tag name="KSO_WM_UNIT_ID" val="custom20233314_1*d*1"/>
  <p:tag name="KSO_WM_TEMPLATE_CATEGORY" val="custom"/>
  <p:tag name="KSO_WM_TEMPLATE_INDEX" val="20233314"/>
  <p:tag name="KSO_WM_UNIT_LAYERLEVEL" val="1"/>
  <p:tag name="KSO_WM_TAG_VERSION" val="3.0"/>
  <p:tag name="KSO_WM_BEAUTIFY_FLAG" val="#wm#"/>
</p:tagLst>
</file>

<file path=ppt/tags/tag273.xml><?xml version="1.0" encoding="utf-8"?>
<p:tagLst xmlns:p="http://schemas.openxmlformats.org/presentationml/2006/main"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custom20233314_1*i*1"/>
  <p:tag name="KSO_WM_TEMPLATE_CATEGORY" val="custom"/>
  <p:tag name="KSO_WM_TEMPLATE_INDEX" val="20233314"/>
  <p:tag name="KSO_WM_UNIT_LAYERLEVEL" val="1"/>
  <p:tag name="KSO_WM_TAG_VERSION" val="3.0"/>
  <p:tag name="KSO_WM_BEAUTIFY_FLAG" val="#wm#"/>
</p:tagLst>
</file>

<file path=ppt/tags/tag274.xml><?xml version="1.0" encoding="utf-8"?>
<p:tagLst xmlns:p="http://schemas.openxmlformats.org/presentationml/2006/main">
  <p:tag name="KSO_WM_UNIT_TEXT_FILL_FORE_SCHEMECOLOR_INDEX" val="13"/>
  <p:tag name="KSO_WM_UNIT_TEXT_FILL_TYPE" val="1"/>
  <p:tag name="KSO_WM_UNIT_USESOURCEFORMAT_APPLY" val="0"/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custom20233314_1*a*1"/>
  <p:tag name="KSO_WM_TEMPLATE_CATEGORY" val="custom"/>
  <p:tag name="KSO_WM_TEMPLATE_INDEX" val="20233314"/>
  <p:tag name="KSO_WM_UNIT_LAYERLEVEL" val="1"/>
  <p:tag name="KSO_WM_TAG_VERSION" val="3.0"/>
  <p:tag name="KSO_WM_BEAUTIFY_FLAG" val="#wm#"/>
  <p:tag name="KSO_WM_UNIT_PRESET_TEXT" val="单击此处添加标题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1016_4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4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4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4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80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1016_4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4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4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2"/>
  <p:tag name="KSO_WM_UNIT_ID" val="diagram20231016_4*m_h_i*1_3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1016_4*m_h_a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1016_4*m_h_f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4_2"/>
  <p:tag name="KSO_WM_UNIT_ID" val="diagram20231016_4*m_h_i*1_4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1016_4*m_h_a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31016_4*m_h_f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5_2"/>
  <p:tag name="KSO_WM_UNIT_ID" val="diagram20231016_4*m_h_i*1_5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1016_4*m_h_a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31016_4*m_h_f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1016_4*m_h_i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1016_4*m_h_i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31016_4*m_h_i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94.xml><?xml version="1.0" encoding="utf-8"?>
<p:tagLst xmlns:p="http://schemas.openxmlformats.org/presentationml/2006/main">
  <p:tag name="KSO_WM_SPECIAL_SOURCE" val="bdnull"/>
  <p:tag name="KSO_WM_SLIDE_ID" val="custom20233314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3"/>
  <p:tag name="KSO_WM_SLIDE_INDEX" val="1"/>
  <p:tag name="KSO_WM_SLIDE_SIZE" val="514.8*302.9"/>
  <p:tag name="KSO_WM_SLIDE_POSITION" val="37.85*172.6"/>
  <p:tag name="KSO_WM_DIAGRAM_GROUP_CODE" val="m1-1"/>
  <p:tag name="KSO_WM_SLIDE_DIAGTYPE" val="m"/>
  <p:tag name="KSO_WM_TAG_VERSION" val="3.0"/>
  <p:tag name="KSO_WM_BEAUTIFY_FLAG" val="#wm#"/>
  <p:tag name="KSO_WM_TEMPLATE_CATEGORY" val="custom"/>
  <p:tag name="KSO_WM_TEMPLATE_INDEX" val="20235939"/>
  <p:tag name="KSO_WM_SLIDE_LAYOUT" val="a_d_m"/>
  <p:tag name="KSO_WM_SLIDE_LAYOUT_CNT" val="1_1_1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128_1*a*1"/>
  <p:tag name="KSO_WM_TEMPLATE_CATEGORY" val="diagram"/>
  <p:tag name="KSO_WM_TEMPLATE_INDEX" val="20233128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d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VALUE" val="995*484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d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VALUE" val="995*484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28_2*l_h_f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。单击此处输入正文，文字是您思想的提炼"/>
  <p:tag name="KSO_WM_UNIT_USESOURCEFORMAT_APPLY" val="0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128_2*l_h_a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1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28_2*l_h_f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。单击此处输入正文，文字是您思想的提炼"/>
  <p:tag name="KSO_WM_UNIT_USESOURCEFORMAT_APPLY" val="0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128_2*l_h_a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2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d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VALUE" val="995*484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28_2*l_h_f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。单击此处输入正文，文字是您思想的提炼"/>
  <p:tag name="KSO_WM_UNIT_USESOURCEFORMAT_APPLY" val="0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128_2*l_h_a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3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SLIDE_ID" val="diagram20233128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5939"/>
  <p:tag name="KSO_WM_SLIDE_TYPE" val="text"/>
  <p:tag name="KSO_WM_SLIDE_SUBTYPE" val="diag"/>
  <p:tag name="KSO_WM_SLIDE_SIZE" val="850.4*282.359"/>
  <p:tag name="KSO_WM_SLIDE_POSITION" val="54.8*150.99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804"/>
  <p:tag name="KSO_WM_UNIT_ID" val="custom20231804_1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313.xml><?xml version="1.0" encoding="utf-8"?>
<p:tagLst xmlns:p="http://schemas.openxmlformats.org/presentationml/2006/main">
  <p:tag name="KSO_WM_UNIT_VALUE" val="1904*130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804_1*d*1"/>
  <p:tag name="KSO_WM_TEMPLATE_CATEGORY" val="custom"/>
  <p:tag name="KSO_WM_TEMPLATE_INDEX" val="20231804"/>
  <p:tag name="KSO_WM_UNIT_LAYERLEVEL" val="1"/>
  <p:tag name="KSO_WM_TAG_VERSION" val="3.0"/>
  <p:tag name="KSO_WM_BEAUTIFY_FLAG" val="#wm#"/>
  <p:tag name="KSO_WM_DIAGRAM_GROUP_CODE" val="l1-1"/>
  <p:tag name="KSO_WM_UNIT_LINE_FORE_SCHEMECOLOR_INDEX" val="13"/>
  <p:tag name="KSO_WM_UNIT_LINE_FILL_TYPE" val="2"/>
  <p:tag name="KSO_WM_UNIT_USESOURCEFORMAT_APPLY" val="0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59_1*l_h_f*1_1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请尽量言简意赅的阐述观点。单击输入您的项正文，请尽量言简意赅的阐述观点。"/>
  <p:tag name="KSO_WM_UNIT_TEXT_FILL_FORE_SCHEMECOLOR_INDEX" val="1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59_1*l_h_a*1_1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759_1*l_h_i*1_1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59_1*l_h_a*1_2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759_1*l_h_i*1_2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59_1*l_h_f*1_2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请尽量言简意赅的阐述观点。单击输入您的项正文，请尽量言简意赅的阐述观点。"/>
  <p:tag name="KSO_WM_UNIT_TEXT_FILL_FORE_SCHEMECOLOR_INDEX" val="1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271*363.279"/>
  <p:tag name="KSO_WM_SLIDE_POSITION" val="54.75*136.56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39"/>
  <p:tag name="KSO_WM_TEMPLATE_SUBCATEGORY" val="0"/>
  <p:tag name="KSO_WM_SLIDE_INDEX" val="1"/>
  <p:tag name="KSO_WM_TAG_VERSION" val="3.0"/>
  <p:tag name="KSO_WM_SLIDE_ID" val="custom20231804_1"/>
  <p:tag name="KSO_WM_SLIDE_ITEM_CNT" val="3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905_1*a*1"/>
  <p:tag name="KSO_WM_TEMPLATE_CATEGORY" val="custom"/>
  <p:tag name="KSO_WM_TEMPLATE_INDEX" val="2023190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4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USESOURCEFORMAT_APPLY" val="0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14_3*l_h_f*1_4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GROUP_CODE" val="l1-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输入你的项正文，文字是您思想的提炼，请尽量言简意赅的阐述观点。"/>
  <p:tag name="KSO_WM_UNIT_USESOURCEFORMAT_APPLY" val="0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14_3*l_h_a*1_4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标题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3*l_h_d*1_4_1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d"/>
  <p:tag name="KSO_WM_UNIT_INDEX" val="1_4_1"/>
  <p:tag name="KSO_WM_UNIT_VALUE" val="303*303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KSO_WM_UNIT_LINE_FILL_TYPE" val="2"/>
  <p:tag name="KSO_WM_UNIT_USESOURCEFORMAT_APPLY" val="0"/>
</p:tagLst>
</file>

<file path=ppt/tags/tag32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3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USESOURCEFORMAT_APPLY" val="0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14_3*l_h_f*1_3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GROUP_CODE" val="l1-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输入你的项正文，文字是您思想的提炼，请尽量言简意赅的阐述观点。"/>
  <p:tag name="KSO_WM_UNIT_USESOURCEFORMAT_APPLY" val="0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14_3*l_h_a*1_3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标题"/>
  <p:tag name="KSO_WM_UNIT_USESOURCEFORMAT_APPLY" val="0"/>
</p:tagLst>
</file>

<file path=ppt/tags/tag32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USESOURCEFORMAT_APPLY" val="0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4_3*l_h_f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GROUP_CODE" val="l1-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输入你的项正文，文字是您思想的提炼，请尽量言简意赅的阐述观点。"/>
  <p:tag name="KSO_WM_UNIT_USESOURCEFORMAT_APPLY" val="0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4_3*l_h_a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标题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3*l_h_d*1_1_1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d"/>
  <p:tag name="KSO_WM_UNIT_INDEX" val="1_1_1"/>
  <p:tag name="KSO_WM_UNIT_VALUE" val="303*303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KSO_WM_UNIT_LINE_FILL_TYPE" val="2"/>
  <p:tag name="KSO_WM_UNIT_USESOURCEFORMAT_APPLY" val="0"/>
</p:tagLst>
</file>

<file path=ppt/tags/tag33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2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USESOURCEFORMAT_APPLY" val="0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14_3*l_h_f*1_2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GROUP_CODE" val="l1-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输入你的项正文，文字是您思想的提炼，请尽量言简意赅的阐述观点。"/>
  <p:tag name="KSO_WM_UNIT_USESOURCEFORMAT_APPLY" val="0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4_3*l_h_a*1_2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标题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3*l_h_d*1_2_1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d"/>
  <p:tag name="KSO_WM_UNIT_INDEX" val="1_2_1"/>
  <p:tag name="KSO_WM_UNIT_VALUE" val="303*303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KSO_WM_UNIT_LINE_FILL_TYPE" val="2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3*l_h_d*1_3_1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d"/>
  <p:tag name="KSO_WM_UNIT_INDEX" val="1_3_1"/>
  <p:tag name="KSO_WM_UNIT_VALUE" val="303*303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KSO_WM_UNIT_LINE_FILL_TYPE" val="2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1_3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1_2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2_3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2_2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3_3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3_2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4_3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3*l_h_i*1_4_2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87.8111877441406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USESOURCEFORMAT_APPLY" val="0"/>
</p:tagLst>
</file>

<file path=ppt/tags/tag346.xml><?xml version="1.0" encoding="utf-8"?>
<p:tagLst xmlns:p="http://schemas.openxmlformats.org/presentationml/2006/main">
  <p:tag name="KSO_WM_SLIDE_ID" val="custom20231905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39"/>
  <p:tag name="KSO_WM_SLIDE_TYPE" val="text"/>
  <p:tag name="KSO_WM_SLIDE_SUBTYPE" val="diag"/>
  <p:tag name="KSO_WM_SLIDE_SIZE" val="839.328*357.763"/>
  <p:tag name="KSO_WM_SLIDE_POSITION" val="60.3362*109.9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m1-1"/>
  <p:tag name="KSO_WM_UNIT_TYPE" val="a"/>
  <p:tag name="KSO_WM_UNIT_INDEX" val="1"/>
  <p:tag name="KSO_WM_TEMPLATE_INDEX" val="20233265"/>
  <p:tag name="KSO_WM_UNIT_ID" val="diagram20233265_4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1_1"/>
  <p:tag name="KSO_WM_UNIT_INDEX" val="1_1_1"/>
  <p:tag name="KSO_WM_DIAGRAM_GROUP_CODE" val="m1-1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49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2_1"/>
  <p:tag name="KSO_WM_UNIT_INDEX" val="1_2_1"/>
  <p:tag name="KSO_WM_DIAGRAM_GROUP_CODE" val="m1-1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3_1"/>
  <p:tag name="KSO_WM_UNIT_INDEX" val="1_3_1"/>
  <p:tag name="KSO_WM_DIAGRAM_GROUP_CODE" val="m1-1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51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1_2"/>
  <p:tag name="KSO_WM_UNIT_INDEX" val="1_1_2"/>
  <p:tag name="KSO_WM_DIAGRAM_GROUP_CODE" val="m1-1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52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2_2"/>
  <p:tag name="KSO_WM_UNIT_INDEX" val="1_2_2"/>
  <p:tag name="KSO_WM_DIAGRAM_GROUP_CODE" val="m1-1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53.xml><?xml version="1.0" encoding="utf-8"?>
<p:tagLst xmlns:p="http://schemas.openxmlformats.org/presentationml/2006/main">
  <p:tag name="KSO_WM_DIAGRAM_VIRTUALLY_FRAME" val="{&quot;height&quot;:388.0014953613281,&quot;width&quot;:786.5572509765625}"/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YPE" val="m_h_i"/>
  <p:tag name="KSO_WM_DIAGRAM_VERSION" val="3"/>
  <p:tag name="KSO_WM_DIAGRAM_MAX_ITEMCNT" val="5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i*1_3_2"/>
  <p:tag name="KSO_WM_UNIT_INDEX" val="1_3_2"/>
  <p:tag name="KSO_WM_DIAGRAM_GROUP_CODE" val="m1-1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f*1_1_1"/>
  <p:tag name="KSO_WM_UNIT_INDEX" val="1_1_1"/>
  <p:tag name="KSO_WM_DIAGRAM_GROUP_CODE" val="m1-1"/>
  <p:tag name="KSO_WM_UNIT_PRESET_TEXT" val="单击输入您的项正文，文字是思想的提炼，请尽量言简意赅的阐述观点。单击输入您的项正文，文字是思想的提炼"/>
  <p:tag name="KSO_WM_UNIT_TEXT_FILL_FORE_SCHEMECOLOR_INDEX" val="1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a*1_1_1"/>
  <p:tag name="KSO_WM_UNIT_INDEX" val="1_1_1"/>
  <p:tag name="KSO_WM_DIAGRAM_GROUP_CODE" val="m1-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f*1_3_1"/>
  <p:tag name="KSO_WM_UNIT_INDEX" val="1_3_1"/>
  <p:tag name="KSO_WM_DIAGRAM_GROUP_CODE" val="m1-1"/>
  <p:tag name="KSO_WM_UNIT_PRESET_TEXT" val="单击输入您的项正文，文字是思想的提炼，请尽量言简意赅的阐述观点。单击输入您的项正文，文字是思想的提炼"/>
  <p:tag name="KSO_WM_UNIT_TEXT_FILL_FORE_SCHEMECOLOR_INDEX" val="1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a*1_3_1"/>
  <p:tag name="KSO_WM_UNIT_INDEX" val="1_3_1"/>
  <p:tag name="KSO_WM_DIAGRAM_GROUP_CODE" val="m1-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f*1_2_1"/>
  <p:tag name="KSO_WM_UNIT_INDEX" val="1_2_1"/>
  <p:tag name="KSO_WM_DIAGRAM_GROUP_CODE" val="m1-1"/>
  <p:tag name="KSO_WM_UNIT_PRESET_TEXT" val="单击输入您的项正文，文字是思想的提炼，请尽量言简意赅的阐述观点。单击输入您的项正文，文字是思想的提炼"/>
  <p:tag name="KSO_WM_UNIT_TEXT_FILL_FORE_SCHEMECOLOR_INDEX" val="1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DIAGRAM_COLOR_TEXT_CAN_REMOVE" val="n"/>
  <p:tag name="KSO_WM_UNIT_ID" val="diagram20233265_2*m_h_a*1_2_1"/>
  <p:tag name="KSO_WM_UNIT_INDEX" val="1_2_1"/>
  <p:tag name="KSO_WM_DIAGRAM_GROUP_CODE" val="m1-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4*9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3_1"/>
  <p:tag name="KSO_WM_UNIT_ID" val="diagram20233265_2*m_h_x*1_3_1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3*9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2_1"/>
  <p:tag name="KSO_WM_UNIT_ID" val="diagram20233265_2*m_h_x*1_2_1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90*8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1_1"/>
  <p:tag name="KSO_WM_UNIT_ID" val="diagram20233265_2*m_h_x*1_1_1"/>
  <p:tag name="KSO_WM_TEMPLATE_CATEGORY" val="diagram"/>
  <p:tag name="KSO_WM_TEMPLATE_INDEX" val="20233265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88.0014953613281,&quot;width&quot;:786.557250976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786.557*388.002"/>
  <p:tag name="KSO_WM_SLIDE_POSITION" val="86.3701*111.05"/>
  <p:tag name="KSO_WM_SLIDE_LAYOUT" val="a_m"/>
  <p:tag name="KSO_WM_SLIDE_LAYOUT_CNT" val="1_1"/>
  <p:tag name="KSO_WM_SPECIAL_SOURCE" val="bdnull"/>
  <p:tag name="KSO_WM_DIAGRAM_GROUP_CODE" val="m1-1"/>
  <p:tag name="KSO_WM_SLIDE_DIAGTYPE" val="m"/>
  <p:tag name="KSO_WM_TEMPLATE_INDEX" val="20235939"/>
  <p:tag name="KSO_WM_TEMPLATE_SUBCATEGORY" val="0"/>
  <p:tag name="KSO_WM_SLIDE_INDEX" val="4"/>
  <p:tag name="KSO_WM_TAG_VERSION" val="3.0"/>
  <p:tag name="KSO_WM_SLIDE_ID" val="diagram20233265_4"/>
  <p:tag name="KSO_WM_SLIDE_ITEM_CNT" val="5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a*1"/>
  <p:tag name="KSO_WM_TEMPLATE_CATEGORY" val="diagram"/>
  <p:tag name="KSO_WM_TEMPLATE_INDEX" val="202333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PRESET_TEXT" val="单击此处添加标题内容"/>
  <p:tag name="KSO_WM_UNIT_VALUE" val="26"/>
  <p:tag name="KSO_WM_UNIT_TEXT_FILL_FORE_SCHEMECOLOR_INDEX" val="15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315_2*l_h_f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32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15_2*l_h_a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315_2*l_h_f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VALUE" val="32"/>
  <p:tag name="KSO_WM_UNIT_USESOURCEFORMAT_APPLY" val="0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315_2*l_h_a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315_2*l_h_f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VALUE" val="32"/>
  <p:tag name="KSO_WM_UNIT_USESOURCEFORMAT_APPLY" val="0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15_2*l_h_a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315_2*l_h_f*1_4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VALUE" val="32"/>
  <p:tag name="KSO_WM_UNIT_USESOURCEFORMAT_APPLY" val="0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3315_2*l_h_a*1_4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l_h_d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l_h_d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l_h_d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l_h_d*1_4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l_h_i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l_h_i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l_h_i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l_h_i*1_4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TEMPLATE_CATEGORY" val="custom"/>
  <p:tag name="KSO_WM_TEMPLATE_INDEX" val="20235939"/>
  <p:tag name="KSO_WM_SLIDE_ID" val="diagram20233315_2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2"/>
  <p:tag name="KSO_WM_SLIDE_SIZE" val="850.394*297.555"/>
  <p:tag name="KSO_WM_SLIDE_POSITION" val="54.8032*139.28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DIAGRAM_GROUP_CODE" val="n1-1"/>
  <p:tag name="KSO_WM_UNIT_TEXT_FILL_FORE_SCHEMECOLOR_INDEX" val="13"/>
  <p:tag name="KSO_WM_UNIT_TEXT_FILL_TYPE" val="1"/>
  <p:tag name="KSO_WM_UNIT_USESOURCEFORMAT_APPLY" val="0"/>
  <p:tag name="KSO_WM_TEMPLATE_INDEX" val="20231908"/>
  <p:tag name="KSO_WM_UNIT_ID" val="custom20231908_1*a*1"/>
  <p:tag name="KSO_WM_UNIT_PRESET_TEXT" val="单击此处添加标题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5_3*n_h_i*1_1_1"/>
  <p:tag name="KSO_WM_TEMPLATE_CATEGORY" val="diagram"/>
  <p:tag name="KSO_WM_TEMPLATE_INDEX" val="20231635"/>
  <p:tag name="KSO_WM_UNIT_LAYERLEVEL" val="1_1_1"/>
  <p:tag name="KSO_WM_TAG_VERSION" val="3.0"/>
  <p:tag name="KSO_WM_BEAUTIFY_FLAG" val="#wm#"/>
  <p:tag name="KSO_WM_DIAGRAM_GROUP_CODE" val="n1-1"/>
  <p:tag name="KSO_WM_UNIT_TYPE" val="n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solid&quot;:{&quot;brightness&quot;:0.4000000059604645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"/>
  <p:tag name="KSO_WM_UNIT_TEXT_FILL_FORE_SCHEMECOLOR_INDEX" val="2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5_3*n_h_h_i*1_2_1_2"/>
  <p:tag name="KSO_WM_TEMPLATE_CATEGORY" val="diagram"/>
  <p:tag name="KSO_WM_TEMPLATE_INDEX" val="20231635"/>
  <p:tag name="KSO_WM_UNIT_LAYERLEVEL" val="1_1_1_1"/>
  <p:tag name="KSO_WM_TAG_VERSION" val="3.0"/>
  <p:tag name="KSO_WM_BEAUTIFY_FLAG" val="#wm#"/>
  <p:tag name="KSO_WM_DIAGRAM_GROUP_CODE" val="n1-1"/>
  <p:tag name="KSO_WM_UNIT_SUBTYPE" val="d"/>
  <p:tag name="KSO_WM_UNIT_TYPE" val="n_h_h_i"/>
  <p:tag name="KSO_WM_UNIT_INDEX" val="1_2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5_3*n_h_h_i*1_2_3_2"/>
  <p:tag name="KSO_WM_TEMPLATE_CATEGORY" val="diagram"/>
  <p:tag name="KSO_WM_TEMPLATE_INDEX" val="20231635"/>
  <p:tag name="KSO_WM_UNIT_LAYERLEVEL" val="1_1_1_1"/>
  <p:tag name="KSO_WM_TAG_VERSION" val="3.0"/>
  <p:tag name="KSO_WM_BEAUTIFY_FLAG" val="#wm#"/>
  <p:tag name="KSO_WM_DIAGRAM_GROUP_CODE" val="n1-1"/>
  <p:tag name="KSO_WM_UNIT_SUBTYPE" val="d"/>
  <p:tag name="KSO_WM_UNIT_TYPE" val="n_h_h_i"/>
  <p:tag name="KSO_WM_UNIT_INDEX" val="1_2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5_3*n_h_h_i*1_2_2_2"/>
  <p:tag name="KSO_WM_TEMPLATE_CATEGORY" val="diagram"/>
  <p:tag name="KSO_WM_TEMPLATE_INDEX" val="20231635"/>
  <p:tag name="KSO_WM_UNIT_LAYERLEVEL" val="1_1_1_1"/>
  <p:tag name="KSO_WM_TAG_VERSION" val="3.0"/>
  <p:tag name="KSO_WM_BEAUTIFY_FLAG" val="#wm#"/>
  <p:tag name="KSO_WM_DIAGRAM_GROUP_CODE" val="n1-1"/>
  <p:tag name="KSO_WM_UNIT_SUBTYPE" val="d"/>
  <p:tag name="KSO_WM_UNIT_TYPE" val="n_h_h_i"/>
  <p:tag name="KSO_WM_UNIT_INDEX" val="1_2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5_3*n_h_h_i*1_2_4_2"/>
  <p:tag name="KSO_WM_TEMPLATE_CATEGORY" val="diagram"/>
  <p:tag name="KSO_WM_TEMPLATE_INDEX" val="20231635"/>
  <p:tag name="KSO_WM_UNIT_LAYERLEVEL" val="1_1_1_1"/>
  <p:tag name="KSO_WM_TAG_VERSION" val="3.0"/>
  <p:tag name="KSO_WM_BEAUTIFY_FLAG" val="#wm#"/>
  <p:tag name="KSO_WM_DIAGRAM_GROUP_CODE" val="n1-1"/>
  <p:tag name="KSO_WM_UNIT_SUBTYPE" val="d"/>
  <p:tag name="KSO_WM_UNIT_TYPE" val="n_h_h_i"/>
  <p:tag name="KSO_WM_UNIT_INDEX" val="1_2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a"/>
  <p:tag name="KSO_WM_UNIT_INDEX" val="1_1_1"/>
  <p:tag name="KSO_WM_UNIT_ID" val="diagram20231635_3*n_h_a*1_1_1"/>
  <p:tag name="KSO_WM_TEMPLATE_CATEGORY" val="diagram"/>
  <p:tag name="KSO_WM_TEMPLATE_INDEX" val="20231635"/>
  <p:tag name="KSO_WM_UNIT_LAYERLEVEL" val="1_1_1"/>
  <p:tag name="KSO_WM_TAG_VERSION" val="3.0"/>
  <p:tag name="KSO_WM_BEAUTIFY_FLAG" val="#wm#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此处&#10;添加标题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35_3*n_h_h_f*1_2_1_1"/>
  <p:tag name="KSO_WM_TEMPLATE_CATEGORY" val="diagram"/>
  <p:tag name="KSO_WM_TEMPLATE_INDEX" val="20231635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26"/>
  <p:tag name="KSO_WM_UNIT_TYPE" val="n_h_h_f"/>
  <p:tag name="KSO_WM_UNIT_INDEX" val="1_2_1_1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输入您的项正文，请尽量言简意赅的阐述观点"/>
  <p:tag name="KSO_WM_UNIT_USESOURCEFORMAT_APPLY" val="0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35_3*n_h_h_f*1_2_3_1"/>
  <p:tag name="KSO_WM_TEMPLATE_CATEGORY" val="diagram"/>
  <p:tag name="KSO_WM_TEMPLATE_INDEX" val="20231635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TYPE" val="n_h_h_f"/>
  <p:tag name="KSO_WM_UNIT_INDEX" val="1_2_3_1"/>
  <p:tag name="KSO_WM_UNIT_VALUE" val="26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输入您的项正文，请尽量言简意赅的阐述观点"/>
  <p:tag name="KSO_WM_UNIT_USESOURCEFORMAT_APPLY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35_3*n_h_h_f*1_2_2_1"/>
  <p:tag name="KSO_WM_TEMPLATE_CATEGORY" val="diagram"/>
  <p:tag name="KSO_WM_TEMPLATE_INDEX" val="20231635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TYPE" val="n_h_h_f"/>
  <p:tag name="KSO_WM_UNIT_INDEX" val="1_2_2_1"/>
  <p:tag name="KSO_WM_UNIT_VALUE" val="26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输入您的项正文，请尽量言简意赅的阐述观点"/>
  <p:tag name="KSO_WM_UNIT_USESOURCEFORMAT_APPLY" val="0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35_3*n_h_h_f*1_2_4_1"/>
  <p:tag name="KSO_WM_TEMPLATE_CATEGORY" val="diagram"/>
  <p:tag name="KSO_WM_TEMPLATE_INDEX" val="20231635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TYPE" val="n_h_h_f"/>
  <p:tag name="KSO_WM_UNIT_INDEX" val="1_2_4_1"/>
  <p:tag name="KSO_WM_UNIT_VALUE" val="26"/>
  <p:tag name="KSO_WM_DIAGRAM_MAX_ITEMCNT" val="6"/>
  <p:tag name="KSO_WM_DIAGRAM_MIN_ITEMCNT" val="2"/>
  <p:tag name="KSO_WM_DIAGRAM_VIRTUALLY_FRAME" val="{&quot;height&quot;:292.56298828125,&quot;width&quot;:841.663146972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输入您的项正文，请尽量言简意赅的阐述观点"/>
  <p:tag name="KSO_WM_UNIT_USESOURCEFORMAT_APPLY" val="0"/>
</p:tagLst>
</file>

<file path=ppt/tags/tag39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41.663*292.563"/>
  <p:tag name="KSO_WM_SLIDE_POSITION" val="59.5813*149.012"/>
  <p:tag name="KSO_WM_SLIDE_LAYOUT" val="a_n"/>
  <p:tag name="KSO_WM_SLIDE_LAYOUT_CNT" val="1_1"/>
  <p:tag name="KSO_WM_SPECIAL_SOURCE" val="bdnull"/>
  <p:tag name="KSO_WM_DIAGRAM_GROUP_CODE" val="n1-1"/>
  <p:tag name="KSO_WM_SLIDE_DIAGTYPE" val="n"/>
  <p:tag name="KSO_WM_TEMPLATE_INDEX" val="20235939"/>
  <p:tag name="KSO_WM_TEMPLATE_SUBCATEGORY" val="0"/>
  <p:tag name="KSO_WM_SLIDE_INDEX" val="1"/>
  <p:tag name="KSO_WM_TAG_VERSION" val="3.0"/>
  <p:tag name="KSO_WM_SLIDE_ID" val="custom20231908_1"/>
  <p:tag name="KSO_WM_SLIDE_ITEM_CNT" val="6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917_1*a*1"/>
  <p:tag name="KSO_WM_TEMPLATE_CATEGORY" val="custom"/>
  <p:tag name="KSO_WM_TEMPLATE_INDEX" val="20231917"/>
  <p:tag name="KSO_WM_UNIT_LAYERLEVEL" val="1"/>
  <p:tag name="KSO_WM_TAG_VERSION" val="3.0"/>
  <p:tag name="KSO_WM_BEAUTIFY_FLAG" val="#wm#"/>
  <p:tag name="KSO_WM_DIAGRAM_GROUP_CODE" val="n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02_3*n_h_h_f*1_2_1_1"/>
  <p:tag name="KSO_WM_TEMPLATE_CATEGORY" val="diagram"/>
  <p:tag name="KSO_WM_TEMPLATE_INDEX" val="20231702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71.06573486328125,&quot;width&quot;:851.2017822265625}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6,&quot;pos&quot;:0,&quot;transparency&quot;:0.4000000059604645},{&quot;brightness&quot;:0.800000011920929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FILL_TYPE" val="3"/>
  <p:tag name="KSO_WM_UNIT_PRESET_TEXT" val="单击此处添加文本内容，根据需要酌情增减文字，以便观者理解您传达的思想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02_3*n_h_h_f*1_2_5_1"/>
  <p:tag name="KSO_WM_TEMPLATE_CATEGORY" val="diagram"/>
  <p:tag name="KSO_WM_TEMPLATE_INDEX" val="20231702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71.06573486328125,&quot;width&quot;:851.2017822265625}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6,&quot;pos&quot;:0,&quot;transparency&quot;:0.4000000059604645},{&quot;brightness&quot;:0.800000011920929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FILL_TYPE" val="3"/>
  <p:tag name="KSO_WM_UNIT_PRESET_TEXT" val="单击此处添加文本内容，根据需要酌情增减文字，以便观者理解您传达的思想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02_3*n_h_h_f*1_2_2_1"/>
  <p:tag name="KSO_WM_TEMPLATE_CATEGORY" val="diagram"/>
  <p:tag name="KSO_WM_TEMPLATE_INDEX" val="20231702"/>
  <p:tag name="KSO_WM_UNIT_LAYERLEVEL" val="1_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n1-1"/>
  <p:tag name="KSO_WM_UNIT_TYPE" val="n_h_h_f"/>
  <p:tag name="KSO_WM_UNIT_INDEX" val="1_2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71.06573486328125,&quot;width&quot;:851.2017822265625}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6,&quot;pos&quot;:0,&quot;transparency&quot;:0.4000000059604645},{&quot;brightness&quot;:0.800000011920929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PRESET_TEXT" val="单击此处添加文本内容，根据需要酌情增减文字，以便观者理解您传达的思想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02_3*n_h_h_f*1_2_4_1"/>
  <p:tag name="KSO_WM_TEMPLATE_CATEGORY" val="diagram"/>
  <p:tag name="KSO_WM_TEMPLATE_INDEX" val="20231702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71.06573486328125,&quot;width&quot;:851.2017822265625}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6,&quot;pos&quot;:0,&quot;transparency&quot;:0.4000000059604645},{&quot;brightness&quot;:0.800000011920929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FILL_TYPE" val="3"/>
  <p:tag name="KSO_WM_UNIT_PRESET_TEXT" val="单击此处添加文本内容，根据需要酌情增减文字，以便观者理解您传达的思想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02_3*n_h_i*1_1_1"/>
  <p:tag name="KSO_WM_TEMPLATE_CATEGORY" val="diagram"/>
  <p:tag name="KSO_WM_TEMPLATE_INDEX" val="20231702"/>
  <p:tag name="KSO_WM_UNIT_LAYERLEVEL" val="1_1_1"/>
  <p:tag name="KSO_WM_TAG_VERSION" val="3.0"/>
  <p:tag name="KSO_WM_DIAGRAM_GROUP_CODE" val="n1-1"/>
  <p:tag name="KSO_WM_UNIT_TYPE" val="n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71.06573486328125,&quot;width&quot;:851.2017822265625}"/>
  <p:tag name="KSO_WM_DIAGRAM_COLOR_MATCH_VALUE" val="{&quot;shape&quot;:{&quot;fill&quot;:{&quot;solid&quot;:{&quot;brightness&quot;:0,&quot;colorType&quot;:1,&quot;foreColorIndex&quot;:5,&quot;transparency&quot;:0.94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SUBTYPE" val="d"/>
  <p:tag name="KSO_WM_UNIT_TYPE" val="n_h_h_i"/>
  <p:tag name="KSO_WM_UNIT_INDEX" val="1_2_1_1"/>
  <p:tag name="KSO_WM_UNIT_ID" val="diagram20231702_3*n_h_h_i*1_2_1_1"/>
  <p:tag name="KSO_WM_TEMPLATE_CATEGORY" val="diagram"/>
  <p:tag name="KSO_WM_TEMPLATE_INDEX" val="2023170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71.06573486328125,&quot;width&quot;:851.201782226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LINE_FILL_TYPE" val="2"/>
  <p:tag name="KSO_WM_UNIT_USESOURCEFORMAT_APPLY" val="0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SUBTYPE" val="d"/>
  <p:tag name="KSO_WM_UNIT_TYPE" val="n_h_h_i"/>
  <p:tag name="KSO_WM_UNIT_INDEX" val="1_2_2_1"/>
  <p:tag name="KSO_WM_UNIT_ID" val="diagram20231702_3*n_h_h_i*1_2_2_1"/>
  <p:tag name="KSO_WM_TEMPLATE_CATEGORY" val="diagram"/>
  <p:tag name="KSO_WM_TEMPLATE_INDEX" val="2023170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71.06573486328125,&quot;width&quot;:851.201782226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LINE_FILL_TYPE" val="2"/>
  <p:tag name="KSO_WM_UNIT_USESOURCEFORMAT_APPLY" val="0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SUBTYPE" val="d"/>
  <p:tag name="KSO_WM_UNIT_TYPE" val="n_h_h_i"/>
  <p:tag name="KSO_WM_UNIT_INDEX" val="1_2_5_1"/>
  <p:tag name="KSO_WM_UNIT_ID" val="diagram20231702_3*n_h_h_i*1_2_5_1"/>
  <p:tag name="KSO_WM_TEMPLATE_CATEGORY" val="diagram"/>
  <p:tag name="KSO_WM_TEMPLATE_INDEX" val="2023170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71.06573486328125,&quot;width&quot;:851.201782226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LINE_FILL_TYPE" val="2"/>
  <p:tag name="KSO_WM_UNIT_USESOURCEFORMAT_APPLY" val="0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SUBTYPE" val="d"/>
  <p:tag name="KSO_WM_UNIT_TYPE" val="n_h_h_i"/>
  <p:tag name="KSO_WM_UNIT_INDEX" val="1_2_4_1"/>
  <p:tag name="KSO_WM_UNIT_ID" val="diagram20231702_3*n_h_h_i*1_2_4_1"/>
  <p:tag name="KSO_WM_TEMPLATE_CATEGORY" val="diagram"/>
  <p:tag name="KSO_WM_TEMPLATE_INDEX" val="2023170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71.06573486328125,&quot;width&quot;:851.201782226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LINE_FILL_TYPE" val="2"/>
  <p:tag name="KSO_WM_UNIT_USESOURCEFORMAT_APPLY" val="0"/>
</p:tagLst>
</file>

<file path=ppt/tags/tag404.xml><?xml version="1.0" encoding="utf-8"?>
<p:tagLst xmlns:p="http://schemas.openxmlformats.org/presentationml/2006/main">
  <p:tag name="KSO_WM_UNIT_COMPATIBLE" val="0"/>
  <p:tag name="KSO_WM_UNIT_DIAGRAM_ISREFERUNIT" val="0"/>
  <p:tag name="KSO_WM_TEMPLATE_INDEX" val="20231702"/>
  <p:tag name="KSO_WM_TAG_VERSION" val="3.0"/>
  <p:tag name="KSO_WM_DIAGRAM_VERSION" val="3"/>
  <p:tag name="KSO_WM_DIAGRAM_COLOR_TEXT_CAN_REMOVE" val="n"/>
  <p:tag name="KSO_WM_DIAGRAM_MIN_ITEMCNT" val="2"/>
  <p:tag name="KSO_WM_BEAUTIFY_FLAG" val="#wm#"/>
  <p:tag name="KSO_WM_UNIT_HIGHLIGHT" val="0"/>
  <p:tag name="KSO_WM_UNIT_DIAGRAM_ISNUMVISUAL" val="0"/>
  <p:tag name="KSO_WM_UNIT_ID" val="diagram20231702_3*n_h_a*1_1_1"/>
  <p:tag name="KSO_WM_TEMPLATE_CATEGORY" val="diagram"/>
  <p:tag name="KSO_WM_UNIT_LAYERLEVEL" val="1_1_1"/>
  <p:tag name="KSO_WM_UNIT_ISCONTENTSTITLE" val="0"/>
  <p:tag name="KSO_WM_UNIT_ISNUMDGMTITLE" val="0"/>
  <p:tag name="KSO_WM_UNIT_NOCLEAR" val="0"/>
  <p:tag name="KSO_WM_DIAGRAM_GROUP_CODE" val="n1-1"/>
  <p:tag name="KSO_WM_UNIT_TYPE" val="n_h_a"/>
  <p:tag name="KSO_WM_UNIT_INDEX" val="1_1_1"/>
  <p:tag name="KSO_WM_DIAGRAM_COLOR_TRICK" val="1"/>
  <p:tag name="KSO_WM_DIAGRAM_MAX_ITEMCNT" val="6"/>
  <p:tag name="KSO_WM_DIAGRAM_VIRTUALLY_FRAME" val="{&quot;height&quot;:371.06573486328125,&quot;width&quot;:851.2017822265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VALUE" val="8"/>
  <p:tag name="KSO_WM_UNIT_PRESET_TEXT" val="单击此处添加标题"/>
  <p:tag name="KSO_WM_UNIT_LINE_FORE_SCHEMECOLOR_INDEX" val="5"/>
  <p:tag name="KSO_WM_UNIT_TEXT_FILL_FORE_SCHEMECOLOR_INDEX" val="1"/>
  <p:tag name="KSO_WM_UNIT_TEXT_FILL_TYPE" val="1"/>
  <p:tag name="KSO_WM_UNIT_USESOURCEFORMAT_APPLY" val="0"/>
</p:tagLst>
</file>

<file path=ppt/tags/tag405.xml><?xml version="1.0" encoding="utf-8"?>
<p:tagLst xmlns:p="http://schemas.openxmlformats.org/presentationml/2006/main">
  <p:tag name="KSO_WM_SLIDE_ID" val="custom20231917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5939"/>
  <p:tag name="KSO_WM_SLIDE_TYPE" val="text"/>
  <p:tag name="KSO_WM_SLIDE_SUBTYPE" val="diag"/>
  <p:tag name="KSO_WM_SLIDE_SIZE" val="849.666*356.907"/>
  <p:tag name="KSO_WM_SLIDE_POSITION" val="55.8798*123.319"/>
  <p:tag name="KSO_WM_SLIDE_LAYOUT" val="a_n"/>
  <p:tag name="KSO_WM_SLIDE_LAYOUT_CNT" val="1_1"/>
  <p:tag name="KSO_WM_SPECIAL_SOURCE" val="bdnull"/>
  <p:tag name="KSO_WM_DIAGRAM_GROUP_CODE" val="n1-1"/>
  <p:tag name="KSO_WM_SLIDE_DIAGTYPE" val="n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a"/>
  <p:tag name="KSO_WM_UNIT_INDEX" val="1"/>
  <p:tag name="KSO_WM_UNIT_ID" val="diagram20231636_2*a*1"/>
  <p:tag name="KSO_WM_TEMPLATE_CATEGORY" val="diagram"/>
  <p:tag name="KSO_WM_TEMPLATE_INDEX" val="20231636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3*n_h_h_f*1_2_4_1"/>
  <p:tag name="KSO_WM_TEMPLATE_CATEGORY" val="diagram"/>
  <p:tag name="KSO_WM_TEMPLATE_INDEX" val="20231636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f"/>
  <p:tag name="KSO_WM_UNIT_INDEX" val="1_2_4_1"/>
  <p:tag name="KSO_WM_UNIT_SUBTYPE" val="a"/>
  <p:tag name="KSO_WM_UNIT_NOCLEAR" val="0"/>
  <p:tag name="KSO_WM_UNIT_VALUE" val="102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PRESET_TEXT" val="单击此处输入你的项正文，文字是您思想的提炼，请尽量言简意赅的阐述观点"/>
  <p:tag name="KSO_WM_UNIT_LINE_FORE_SCHEMECOLOR_INDEX" val="5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3*n_h_h_f*1_2_3_1"/>
  <p:tag name="KSO_WM_TEMPLATE_CATEGORY" val="diagram"/>
  <p:tag name="KSO_WM_TEMPLATE_INDEX" val="20231636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f"/>
  <p:tag name="KSO_WM_UNIT_INDEX" val="1_2_3_1"/>
  <p:tag name="KSO_WM_UNIT_SUBTYPE" val="a"/>
  <p:tag name="KSO_WM_UNIT_NOCLEAR" val="0"/>
  <p:tag name="KSO_WM_UNIT_VALUE" val="108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PRESET_TEXT" val="单击此处输入你的项正文，文字是您思想的提炼，请尽量言简意赅的阐述观点"/>
  <p:tag name="KSO_WM_UNIT_LINE_FORE_SCHEMECOLOR_INDEX" val="5"/>
  <p:tag name="KSO_WM_UNIT_USESOURCEFORMAT_APPLY" val="0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3_2"/>
  <p:tag name="KSO_WM_UNIT_ID" val="diagram20231636_3*n_h_h_i*1_2_3_2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4_2"/>
  <p:tag name="KSO_WM_UNIT_ID" val="diagram20231636_3*n_h_h_i*1_2_4_2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3*n_h_h_f*1_2_2_1"/>
  <p:tag name="KSO_WM_TEMPLATE_CATEGORY" val="diagram"/>
  <p:tag name="KSO_WM_TEMPLATE_INDEX" val="20231636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f"/>
  <p:tag name="KSO_WM_UNIT_INDEX" val="1_2_2_1"/>
  <p:tag name="KSO_WM_UNIT_SUBTYPE" val="a"/>
  <p:tag name="KSO_WM_UNIT_NOCLEAR" val="0"/>
  <p:tag name="KSO_WM_UNIT_VALUE" val="102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PRESET_TEXT" val="单击此处输入你的项正文，文字是您思想的提炼，请尽量言简意赅的阐述观点"/>
  <p:tag name="KSO_WM_UNIT_LINE_FORE_SCHEMECOLOR_INDEX" val="5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3*n_h_h_f*1_2_1_1"/>
  <p:tag name="KSO_WM_TEMPLATE_CATEGORY" val="diagram"/>
  <p:tag name="KSO_WM_TEMPLATE_INDEX" val="20231636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f"/>
  <p:tag name="KSO_WM_UNIT_INDEX" val="1_2_1_1"/>
  <p:tag name="KSO_WM_UNIT_SUBTYPE" val="a"/>
  <p:tag name="KSO_WM_UNIT_NOCLEAR" val="0"/>
  <p:tag name="KSO_WM_UNIT_VALUE" val="108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PRESET_TEXT" val="单击此处输入你的项正文，文字是您思想的提炼，请尽量言简意赅的阐述观点"/>
  <p:tag name="KSO_WM_UNIT_LINE_FORE_SCHEMECOLOR_INDEX" val="5"/>
  <p:tag name="KSO_WM_UNIT_USESOURCEFORMAT_APPLY" val="0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2"/>
  <p:tag name="KSO_WM_UNIT_ID" val="diagram20231636_3*n_h_h_i*1_2_1_2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2"/>
  <p:tag name="KSO_WM_UNIT_ID" val="diagram20231636_3*n_h_h_i*1_2_2_2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31636_3*n_h_i*1_1_3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solid&quot;:{&quot;brightness&quot;:0.699999988079071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UNIT_TEXT_FILL_FORE_SCHEMECOLOR_INDEX" val="13"/>
  <p:tag name="KSO_WM_UNIT_TEXT_FILL_TYPE" val="1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3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UNIT_LINE_FORE_SCHEMECOLOR_INDEX" val="5"/>
  <p:tag name="KSO_WM_UNIT_TEXT_FILL_FORE_SCHEMECOLOR_INDEX" val="1"/>
  <p:tag name="KSO_WM_UNIT_TEXT_FILL_TYPE" val="1"/>
  <p:tag name="KSO_WM_UNIT_PRESET_TEXT" val="添加项标题"/>
  <p:tag name="KSO_WM_UNIT_LINE_FILL_TYPE" val="2"/>
  <p:tag name="KSO_WM_UNIT_USESOURCEFORMAT_APPLY" val="0"/>
</p:tagLst>
</file>

<file path=ppt/tags/tag417.xml><?xml version="1.0" encoding="utf-8"?>
<p:tagLst xmlns:p="http://schemas.openxmlformats.org/presentationml/2006/main">
  <p:tag name="KSO_WM_SLIDE_ID" val="diagram20231636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5939"/>
  <p:tag name="KSO_WM_SLIDE_TYPE" val="text"/>
  <p:tag name="KSO_WM_SLIDE_SUBTYPE" val="diag"/>
  <p:tag name="KSO_WM_SLIDE_SIZE" val="851.507*346.68"/>
  <p:tag name="KSO_WM_SLIDE_POSITION" val="55.1157*132.359"/>
  <p:tag name="KSO_WM_SLIDE_LAYOUT" val="a_n"/>
  <p:tag name="KSO_WM_SLIDE_LAYOUT_CNT" val="1_1"/>
  <p:tag name="KSO_WM_SPECIAL_SOURCE" val="bdnull"/>
  <p:tag name="KSO_WM_DIAGRAM_GROUP_CODE" val="n1-1"/>
  <p:tag name="KSO_WM_SLIDE_DIAGTYPE" val="n"/>
</p:tagLst>
</file>

<file path=ppt/tags/tag4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a"/>
  <p:tag name="KSO_WM_UNIT_INDEX" val="1"/>
  <p:tag name="KSO_WM_TEMPLATE_CATEGORY" val="diagram"/>
  <p:tag name="KSO_WM_UNIT_LAYERLEVEL" val="1"/>
  <p:tag name="KSO_WM_TAG_VERSION" val="3.0"/>
  <p:tag name="KSO_WM_BEAUTIFY_FLAG" val="#wm#"/>
  <p:tag name="KSO_WM_UNIT_PRESET_TEXT" val="单击此处添加标题"/>
  <p:tag name="KSO_WM_TEMPLATE_INDEX" val="20233263"/>
  <p:tag name="KSO_WM_UNIT_ID" val="diagram20233263_1*a*1"/>
  <p:tag name="KSO_WM_UNIT_TEXT_FILL_FORE_SCHEMECOLOR_INDEX" val="13"/>
  <p:tag name="KSO_WM_UNIT_TEXT_FILL_TYPE" val="1"/>
  <p:tag name="KSO_WM_UNIT_USESOURCEFORMAT_APPLY" val="0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TEMPLATE_CATEGORY" val="diagram"/>
  <p:tag name="KSO_WM_TEMPLATE_INDEX" val="2023326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gradient&quot;:[{&quot;brightness&quot;:0.4000000059604645,&quot;colorType&quot;:1,&quot;foreColorIndex&quot;:5,&quot;pos&quot;:0.5899999737739563,&quot;transparency&quot;:1},{&quot;brightness&quot;:0.4000000059604645,&quot;colorType&quot;:1,&quot;foreColorIndex&quot;:5,&quot;pos&quot;:0.029999999329447746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ID" val="diagram20233263_1*n_h_h_i*1_2_1_1"/>
  <p:tag name="KSO_WM_UNIT_INDEX" val="1_2_1_1"/>
  <p:tag name="KSO_WM_DIAGRAM_GROUP_CODE" val="n1-1"/>
  <p:tag name="KSO_WM_UNIT_TEXT_FILL_FORE_SCHEMECOLOR_INDEX" val="2"/>
  <p:tag name="KSO_WM_UNIT_TEXT_FILL_TYPE" val="1"/>
  <p:tag name="KSO_WM_UNIT_USESOURCEFORMAT_APPLY" val="0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TEMPLATE_CATEGORY" val="diagram"/>
  <p:tag name="KSO_WM_TEMPLATE_INDEX" val="2023326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gradient&quot;:[{&quot;brightness&quot;:0.4000000059604645,&quot;colorType&quot;:1,&quot;foreColorIndex&quot;:5,&quot;pos&quot;:0.5899999737739563,&quot;transparency&quot;:1},{&quot;brightness&quot;:0.4000000059604645,&quot;colorType&quot;:1,&quot;foreColorIndex&quot;:5,&quot;pos&quot;:0.029999999329447746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ID" val="diagram20233263_1*n_h_h_i*1_2_2_1"/>
  <p:tag name="KSO_WM_UNIT_INDEX" val="1_2_2_1"/>
  <p:tag name="KSO_WM_DIAGRAM_GROUP_CODE" val="n1-1"/>
  <p:tag name="KSO_WM_UNIT_TEXT_FILL_FORE_SCHEMECOLOR_INDEX" val="2"/>
  <p:tag name="KSO_WM_UNIT_TEXT_FILL_TYPE" val="1"/>
  <p:tag name="KSO_WM_UNIT_USESOURCEFORMAT_APPLY" val="0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TEMPLATE_CATEGORY" val="diagram"/>
  <p:tag name="KSO_WM_TEMPLATE_INDEX" val="2023326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gradient&quot;:[{&quot;brightness&quot;:0.4000000059604645,&quot;colorType&quot;:1,&quot;foreColorIndex&quot;:5,&quot;pos&quot;:0.5899999737739563,&quot;transparency&quot;:1},{&quot;brightness&quot;:0.4000000059604645,&quot;colorType&quot;:1,&quot;foreColorIndex&quot;:5,&quot;pos&quot;:0.029999999329447746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ID" val="diagram20233263_1*n_h_h_i*1_2_3_1"/>
  <p:tag name="KSO_WM_UNIT_INDEX" val="1_2_3_1"/>
  <p:tag name="KSO_WM_DIAGRAM_GROUP_CODE" val="n1-1"/>
  <p:tag name="KSO_WM_UNIT_TEXT_FILL_FORE_SCHEMECOLOR_INDEX" val="2"/>
  <p:tag name="KSO_WM_UNIT_TEXT_FILL_TYPE" val="1"/>
  <p:tag name="KSO_WM_UNIT_USESOURCEFORMAT_APPLY" val="0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TEMPLATE_CATEGORY" val="diagram"/>
  <p:tag name="KSO_WM_TEMPLATE_INDEX" val="2023326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gradient&quot;:[{&quot;brightness&quot;:0.4000000059604645,&quot;colorType&quot;:1,&quot;foreColorIndex&quot;:5,&quot;pos&quot;:0.5899999737739563,&quot;transparency&quot;:1},{&quot;brightness&quot;:0.4000000059604645,&quot;colorType&quot;:1,&quot;foreColorIndex&quot;:5,&quot;pos&quot;:0.029999999329447746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ID" val="diagram20233263_1*n_h_h_i*1_2_4_1"/>
  <p:tag name="KSO_WM_UNIT_INDEX" val="1_2_4_1"/>
  <p:tag name="KSO_WM_DIAGRAM_GROUP_CODE" val="n1-1"/>
  <p:tag name="KSO_WM_UNIT_TEXT_FILL_FORE_SCHEMECOLOR_INDEX" val="2"/>
  <p:tag name="KSO_WM_UNIT_TEXT_FILL_TYPE" val="1"/>
  <p:tag name="KSO_WM_UNIT_USESOURCEFORMAT_APPLY" val="0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n_h_i"/>
  <p:tag name="KSO_WM_TEMPLATE_CATEGORY" val="diagram"/>
  <p:tag name="KSO_WM_TEMPLATE_INDEX" val="2023326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ID" val="diagram20233263_1*n_h_i*1_1_1"/>
  <p:tag name="KSO_WM_UNIT_INDEX" val="1_1_1"/>
  <p:tag name="KSO_WM_DIAGRAM_GROUP_CODE" val="n1-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n_h_a"/>
  <p:tag name="KSO_WM_TEMPLATE_CATEGORY" val="diagram"/>
  <p:tag name="KSO_WM_TEMPLATE_INDEX" val="2023326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此处添加标题"/>
  <p:tag name="KSO_WM_UNIT_ID" val="diagram20233263_1*n_h_a*1_1_2"/>
  <p:tag name="KSO_WM_UNIT_INDEX" val="1_1_2"/>
  <p:tag name="KSO_WM_DIAGRAM_GROUP_CODE" val="n1-1"/>
  <p:tag name="KSO_WM_UNIT_USESOURCEFORMAT_APPLY" val="0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3263"/>
  <p:tag name="KSO_WM_UNIT_LAYERLEVEL" val="1_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思想的提炼，请尽量言简意赅的阐述观点。单击此处输入您的项正文，文字是思想的提炼，请尽量言简意赅的阐述观点。单击此处输入您的项正文，文字是思想的提炼，请尽量言简意赅阐述观点，文字是思想的提炼"/>
  <p:tag name="KSO_WM_UNIT_ID" val="diagram20233263_1*n_h_h_f*1_2_1_1"/>
  <p:tag name="KSO_WM_UNIT_INDEX" val="1_2_1_1"/>
  <p:tag name="KSO_WM_DIAGRAM_GROUP_CODE" val="n1-1"/>
  <p:tag name="KSO_WM_UNIT_USESOURCEFORMAT_APPLY" val="0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3263"/>
  <p:tag name="KSO_WM_UNIT_LAYERLEVEL" val="1_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思想的提炼，请尽量言简意赅的阐述观点。单击此处输入您的项正文，文字是思想的提炼，请尽量言简意赅的阐述观点。单击此处输入您的项正文，文字是思想的提炼，请尽量言简意赅阐述观点，文字是思想的提炼"/>
  <p:tag name="KSO_WM_UNIT_ID" val="diagram20233263_1*n_h_h_f*1_2_3_1"/>
  <p:tag name="KSO_WM_UNIT_INDEX" val="1_2_3_1"/>
  <p:tag name="KSO_WM_DIAGRAM_GROUP_CODE" val="n1-1"/>
  <p:tag name="KSO_WM_UNIT_USESOURCEFORMAT_APPLY" val="0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3263"/>
  <p:tag name="KSO_WM_UNIT_LAYERLEVEL" val="1_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思想的提炼，请尽量言简意赅的阐述观点。单击此处输入您的项正文，文字是思想的提炼，请尽量言简意赅的阐述观点。单击此处输入您的项正文，文字是思想的提炼，请尽量言简意赅阐述观点，文字是思想的提炼"/>
  <p:tag name="KSO_WM_UNIT_ID" val="diagram20233263_1*n_h_h_f*1_2_4_1"/>
  <p:tag name="KSO_WM_UNIT_INDEX" val="1_2_4_1"/>
  <p:tag name="KSO_WM_DIAGRAM_GROUP_CODE" val="n1-1"/>
  <p:tag name="KSO_WM_UNIT_USESOURCEFORMAT_APPLY" val="0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3263"/>
  <p:tag name="KSO_WM_UNIT_LAYERLEVEL" val="1_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372.2311096191406,&quot;width&quot;:850.7910766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思想的提炼，请尽量言简意赅的阐述观点。单击此处输入您的项正文，文字是思想的提炼，请尽量言简意赅的阐述观点。单击此处输入您的项正文，文字是思想的提炼，请尽量言简意赅阐述观点，文字是思想的提炼"/>
  <p:tag name="KSO_WM_UNIT_ID" val="diagram20233263_1*n_h_h_f*1_2_2_1"/>
  <p:tag name="KSO_WM_UNIT_INDEX" val="1_2_2_1"/>
  <p:tag name="KSO_WM_DIAGRAM_GROUP_CODE" val="n1-1"/>
  <p:tag name="KSO_WM_UNIT_USESOURCEFORMAT_APPLY" val="0"/>
</p:tagLst>
</file>

<file path=ppt/tags/tag429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850.791*372.231"/>
  <p:tag name="KSO_WM_SLIDE_POSITION" val="54.75*122.025"/>
  <p:tag name="KSO_WM_SLIDE_LAYOUT" val="a_n"/>
  <p:tag name="KSO_WM_SLIDE_LAYOUT_CNT" val="1_1"/>
  <p:tag name="KSO_WM_SPECIAL_SOURCE" val="bdnull"/>
  <p:tag name="KSO_WM_DIAGRAM_GROUP_CODE" val="n1-1"/>
  <p:tag name="KSO_WM_SLIDE_DIAGTYPE" val="n"/>
  <p:tag name="KSO_WM_TEMPLATE_INDEX" val="20235939"/>
  <p:tag name="KSO_WM_TEMPLATE_SUBCATEGORY" val="0"/>
  <p:tag name="KSO_WM_SLIDE_INDEX" val="1"/>
  <p:tag name="KSO_WM_TAG_VERSION" val="3.0"/>
  <p:tag name="KSO_WM_SLIDE_ID" val="diagram20233263_1"/>
  <p:tag name="KSO_WM_SLIDE_ITEM_CNT" val="4"/>
</p:tagLst>
</file>

<file path=ppt/tags/tag4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感谢观看"/>
  <p:tag name="KSO_WM_UNIT_ID" val="custom20235939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9"/>
  <p:tag name="KSO_WM_TEMPLATE_CATEGORY" val="custom"/>
  <p:tag name="KSO_WM_UNIT_ISCONTENTSTITLE" val="0"/>
</p:tagLst>
</file>

<file path=ppt/tags/tag431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金山办公软件有限公司"/>
  <p:tag name="KSO_WM_UNIT_ID" val="custom20235939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9"/>
  <p:tag name="KSO_WM_TEMPLATE_CATEGORY" val="custom"/>
  <p:tag name="KSO_WM_UNIT_VALUE" val="11"/>
</p:tagLst>
</file>

<file path=ppt/tags/tag43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汇报人：WPS"/>
  <p:tag name="KSO_WM_UNIT_ID" val="custom20235939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9"/>
  <p:tag name="KSO_WM_TEMPLATE_CATEGORY" val="custom"/>
  <p:tag name="KSO_WM_UNIT_VALUE" val="11"/>
</p:tagLst>
</file>

<file path=ppt/tags/tag433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39"/>
  <p:tag name="KSO_WM_TEMPLATE_CATEGORY" val="custom"/>
  <p:tag name="KSO_WM_SLIDE_INDEX" val="9"/>
  <p:tag name="KSO_WM_SLIDE_ID" val="custom20235939_9"/>
  <p:tag name="KSO_WM_TEMPLATE_MASTER_TYPE" val="0"/>
  <p:tag name="KSO_WM_SLIDE_LAYOUT" val="a_f"/>
  <p:tag name="KSO_WM_SLIDE_LAYOUT_CNT" val="1_2"/>
</p:tagLst>
</file>

<file path=ppt/tags/tag434.xml><?xml version="1.0" encoding="utf-8"?>
<p:tagLst xmlns:p="http://schemas.openxmlformats.org/presentationml/2006/main">
  <p:tag name="commondata" val="eyJoZGlkIjoiZjg0ZDFlZGM3Y2YzMmRmNzU5MmM1ODE3ZmZjODUwYT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3">
      <a:dk1>
        <a:srgbClr val="333333"/>
      </a:dk1>
      <a:lt1>
        <a:srgbClr val="FFFFFF"/>
      </a:lt1>
      <a:dk2>
        <a:srgbClr val="1B1B1B"/>
      </a:dk2>
      <a:lt2>
        <a:srgbClr val="FFFFFF"/>
      </a:lt2>
      <a:accent1>
        <a:srgbClr val="E11E09"/>
      </a:accent1>
      <a:accent2>
        <a:srgbClr val="FF7429"/>
      </a:accent2>
      <a:accent3>
        <a:srgbClr val="BF9000"/>
      </a:accent3>
      <a:accent4>
        <a:srgbClr val="1F855E"/>
      </a:accent4>
      <a:accent5>
        <a:srgbClr val="72A559"/>
      </a:accent5>
      <a:accent6>
        <a:srgbClr val="6D4995"/>
      </a:accent6>
      <a:hlink>
        <a:srgbClr val="897847"/>
      </a:hlink>
      <a:folHlink>
        <a:srgbClr val="492067"/>
      </a:folHlink>
    </a:clrScheme>
    <a:fontScheme name="01 中国风主题模板字体预设标准">
      <a:majorFont>
        <a:latin typeface="汉仪书宋二简"/>
        <a:ea typeface="汉仪润圆-65简"/>
        <a:cs typeface=""/>
      </a:majorFont>
      <a:minorFont>
        <a:latin typeface="汉仪书宋二简"/>
        <a:ea typeface="汉仪书宋二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 lnSpcReduction="10000"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2706</Words>
  <Application>WPS 演示</Application>
  <PresentationFormat>宽屏</PresentationFormat>
  <Paragraphs>320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江城圆体 400W</vt:lpstr>
      <vt:lpstr>汉仪书宋二简</vt:lpstr>
      <vt:lpstr>汉仪润圆-65简</vt:lpstr>
      <vt:lpstr>WPS</vt:lpstr>
      <vt:lpstr>Office 主题​​</vt:lpstr>
      <vt:lpstr>2024-2030年全球与中国餐具市场需求规模及投资竞争格局调研报告</vt:lpstr>
      <vt:lpstr>：报告结论</vt:lpstr>
      <vt:lpstr>报告目录</vt:lpstr>
      <vt:lpstr>全球餐具总体规模分析</vt:lpstr>
      <vt:lpstr>全球与中国主要厂商市场份额分析</vt:lpstr>
      <vt:lpstr>PowerPoint 演示文稿</vt:lpstr>
      <vt:lpstr>全球餐具主要地区分析</vt:lpstr>
      <vt:lpstr>全球餐具主要地区分析</vt:lpstr>
      <vt:lpstr>全球主要生产商分析</vt:lpstr>
      <vt:lpstr>全球主要生产商分析</vt:lpstr>
      <vt:lpstr>全球主要生产商分析</vt:lpstr>
      <vt:lpstr>不同产品类型餐具分析</vt:lpstr>
      <vt:lpstr>不同应用餐具分析</vt:lpstr>
      <vt:lpstr>上游原料及下游市场分析</vt:lpstr>
      <vt:lpstr>图表目录</vt:lpstr>
      <vt:lpstr>图表目录</vt:lpstr>
      <vt:lpstr>图表目录</vt:lpstr>
      <vt:lpstr>图表目录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Summer@</cp:lastModifiedBy>
  <cp:revision>155</cp:revision>
  <dcterms:created xsi:type="dcterms:W3CDTF">2019-06-19T02:08:00Z</dcterms:created>
  <dcterms:modified xsi:type="dcterms:W3CDTF">2024-06-25T14:30:17Z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F76964C9C52744DDA1F34310FF90CE01_11</vt:lpwstr>
  </property>
</Properties>
</file>