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3" r:id="rId4"/>
    <p:sldId id="267" r:id="rId5"/>
    <p:sldId id="270" r:id="rId6"/>
    <p:sldId id="273" r:id="rId7"/>
    <p:sldId id="279" r:id="rId9"/>
    <p:sldId id="282" r:id="rId10"/>
    <p:sldId id="285" r:id="rId11"/>
    <p:sldId id="288" r:id="rId12"/>
    <p:sldId id="291" r:id="rId13"/>
    <p:sldId id="297" r:id="rId15"/>
    <p:sldId id="300" r:id="rId16"/>
    <p:sldId id="303" r:id="rId17"/>
    <p:sldId id="306" r:id="rId18"/>
    <p:sldId id="309" r:id="rId1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slideLayout" Target="../slideLayouts/slideLayout1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tags" Target="../tags/tag222.xml"/><Relationship Id="rId18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人工智能在食品安全监测中的应用与前景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9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735262" y="1659486"/>
            <a:ext cx="5037964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sz="260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sz="260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735320" y="2168525"/>
            <a:ext cx="5482590" cy="111824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36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36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6417434" y="3286656"/>
            <a:ext cx="5037964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sz="260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sz="260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6417434" y="3795699"/>
            <a:ext cx="5037966" cy="111812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36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人工智能在食品安全监测中的应用</a:t>
            </a:r>
            <a:endParaRPr altLang="en-US" dirty="0" sz="36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735262" y="4913825"/>
            <a:ext cx="5037964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sz="260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</a:t>
            </a:r>
            <a:r>
              <a:rPr altLang="zh-CN" dirty="0" sz="260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hree</a:t>
            </a:r>
            <a:endParaRPr dirty="0" sz="260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735320" y="5422900"/>
            <a:ext cx="5482590" cy="111824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36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人工智能在食品安全监测中的前景</a:t>
            </a:r>
            <a:endParaRPr altLang="en-US" dirty="0" sz="36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0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人工智能在食品安全监测中的应用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人工智能技术介绍</a:t>
            </a:r>
            <a:endParaRPr altLang="en-US" lang="zh-CN"/>
          </a:p>
        </p:txBody>
      </p:sp>
      <p:sp>
        <p:nvSpPr>
          <p:cNvPr id="1049068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0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2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人工智能技术概述：介绍人工智能技术的定义、发展历程和应用领域。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人工智能在食品安全监测中的应用：介绍人工智能在食品安全监测中的具体应用，如图像识别、深度学习等技术。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人工智能在食品安全监测中的优势：阐述人工智能在食品安全监测中的优势，如快速、准确、非接触式等。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人工智能在食品安全监测中的挑战：分析人工智能在食品安全监测中面临的挑战，如数据质量、算法可靠性等问题。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食品安全监测现状</a:t>
            </a:r>
            <a:endParaRPr altLang="en-US" lang="zh-CN"/>
          </a:p>
        </p:txBody>
      </p:sp>
      <p:sp>
        <p:nvSpPr>
          <p:cNvPr id="1049138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人工智能在食品安全监测中的优势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传统食品安全监测方法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人工智能在食品安全监测中的应用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人工智能在食品安全监测中的前景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人工智能在食品安全监测中的应用案例</a:t>
            </a:r>
            <a:endParaRPr altLang="en-US" lang="zh-CN"/>
          </a:p>
        </p:txBody>
      </p:sp>
      <p:sp>
        <p:nvSpPr>
          <p:cNvPr id="1049216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案例3：基于自然语言处理的食品标签信息抽取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案例1：基于深度学习的食品安全图像识别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案例2：基于机器学习的食品有害物质检测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案例4：基于大数据分析的食品安全风险评估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人工智能在食品安全监测中的优势</a:t>
            </a:r>
            <a:endParaRPr altLang="en-US" lang="zh-CN"/>
          </a:p>
        </p:txBody>
      </p:sp>
      <p:sp>
        <p:nvSpPr>
          <p:cNvPr id="1049294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快速高效：人工智能能够快速、准确地检测食品中的有害物质，提高检测效率。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精准度高：人工智能通过深度学习等技术，能够提高检测的精准度，减少误判和漏检。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自动化程度高：人工智能可以实现自动化检测，减少人工干预，降低成本。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可扩展性强：人工智能可以通过不断学习和改进，适应更多的食品种类和检测需求。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4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人工智能在食品安全监测中的前景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人工智能技术的发展趋势</a:t>
            </a:r>
            <a:endParaRPr altLang="en-US" lang="zh-CN"/>
          </a:p>
        </p:txBody>
      </p:sp>
      <p:sp>
        <p:nvSpPr>
          <p:cNvPr id="1049452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6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0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64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8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自然语言处理技术的突破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0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人工智能技术的跨界融合与创新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2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深度学习技术的不断进步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4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计算机视觉技术的广泛应用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人工智能在食品安全监测中的未来应用场景</a:t>
            </a:r>
            <a:endParaRPr altLang="en-US" lang="zh-CN"/>
          </a:p>
        </p:txBody>
      </p:sp>
      <p:sp>
        <p:nvSpPr>
          <p:cNvPr id="1049522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6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实时监测与预警：利用人工智能技术对食品生产、加工、运输等环节进行实时监测，及时发现潜在的安全问题，并发出预警。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智能化识别与分类：通过深度学习等技术对食品进行智能化识别和分类，提高食品安全监管的准确性和效率。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个性化推荐与定制：基于人工智能技术，为消费者提供个性化的食品推荐和定制服务，满足不同人群的口味和需求。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跨界合作与创新：鼓励人工智能企业与食品企业、科研机构等跨界合作，共同推动人工智能在食品安全监测领域的创新和应用。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人工智能在食品安全监测中的挑战与机遇</a:t>
            </a:r>
            <a:endParaRPr altLang="en-US" lang="zh-CN"/>
          </a:p>
        </p:txBody>
      </p:sp>
      <p:cxnSp>
        <p:nvCxnSpPr>
          <p:cNvPr id="3145729" name="直接连接符 29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2588413" y="2292752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592" name="标题"/>
          <p:cNvSpPr txBox="1"/>
          <p:nvPr>
            <p:custDataLst>
              <p:tags r:id="rId2"/>
            </p:custDataLst>
          </p:nvPr>
        </p:nvSpPr>
        <p:spPr>
          <a:xfrm>
            <a:off x="2818252" y="1562790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挑战：数据获取、模型精度、法规政策等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594" name="正文"/>
          <p:cNvSpPr txBox="1"/>
          <p:nvPr>
            <p:custDataLst>
              <p:tags r:id="rId3"/>
            </p:custDataLst>
          </p:nvPr>
        </p:nvSpPr>
        <p:spPr>
          <a:xfrm>
            <a:off x="2818894" y="1937080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1" name="直接连接符 19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2588413" y="3087557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596" name="标题"/>
          <p:cNvSpPr txBox="1"/>
          <p:nvPr>
            <p:custDataLst>
              <p:tags r:id="rId5"/>
            </p:custDataLst>
          </p:nvPr>
        </p:nvSpPr>
        <p:spPr>
          <a:xfrm>
            <a:off x="2818252" y="2357595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机遇：提高检测效率、降低成本、推动行业创新等  人工智能在食品安全监测中的前景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598" name="正文"/>
          <p:cNvSpPr txBox="1"/>
          <p:nvPr>
            <p:custDataLst>
              <p:tags r:id="rId6"/>
            </p:custDataLst>
          </p:nvPr>
        </p:nvSpPr>
        <p:spPr>
          <a:xfrm>
            <a:off x="2818894" y="2731885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人工智能在食品安全监测中的前景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3" name="直接连接符 23"/>
          <p:cNvCxnSpPr>
            <a:cxnSpLocks/>
          </p:cNvCxnSpPr>
          <p:nvPr>
            <p:custDataLst>
              <p:tags r:id="rId7"/>
            </p:custDataLst>
          </p:nvPr>
        </p:nvCxnSpPr>
        <p:spPr>
          <a:xfrm flipV="1">
            <a:off x="2588413" y="3906116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600" name="标题"/>
          <p:cNvSpPr txBox="1"/>
          <p:nvPr>
            <p:custDataLst>
              <p:tags r:id="rId8"/>
            </p:custDataLst>
          </p:nvPr>
        </p:nvSpPr>
        <p:spPr>
          <a:xfrm>
            <a:off x="2818252" y="3176154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智能化检测设备的应用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602" name="正文"/>
          <p:cNvSpPr txBox="1"/>
          <p:nvPr>
            <p:custDataLst>
              <p:tags r:id="rId9"/>
            </p:custDataLst>
          </p:nvPr>
        </p:nvSpPr>
        <p:spPr>
          <a:xfrm>
            <a:off x="2818894" y="3550444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5" name="直接连接符 26"/>
          <p:cNvCxnSpPr>
            <a:cxnSpLocks/>
          </p:cNvCxnSpPr>
          <p:nvPr>
            <p:custDataLst>
              <p:tags r:id="rId10"/>
            </p:custDataLst>
          </p:nvPr>
        </p:nvCxnSpPr>
        <p:spPr>
          <a:xfrm flipV="1">
            <a:off x="2588413" y="4724676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604" name="标题"/>
          <p:cNvSpPr txBox="1"/>
          <p:nvPr>
            <p:custDataLst>
              <p:tags r:id="rId11"/>
            </p:custDataLst>
          </p:nvPr>
        </p:nvSpPr>
        <p:spPr>
          <a:xfrm>
            <a:off x="2818252" y="3994713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大数据分析与预测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606" name="正文"/>
          <p:cNvSpPr txBox="1"/>
          <p:nvPr>
            <p:custDataLst>
              <p:tags r:id="rId12"/>
            </p:custDataLst>
          </p:nvPr>
        </p:nvSpPr>
        <p:spPr>
          <a:xfrm>
            <a:off x="2818894" y="4369004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7" name="直接连接符 37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2588413" y="5519481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608" name="标题"/>
          <p:cNvSpPr txBox="1"/>
          <p:nvPr>
            <p:custDataLst>
              <p:tags r:id="rId14"/>
            </p:custDataLst>
          </p:nvPr>
        </p:nvSpPr>
        <p:spPr>
          <a:xfrm>
            <a:off x="2818252" y="4789518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跨领域合作与创新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610" name="正文"/>
          <p:cNvSpPr txBox="1"/>
          <p:nvPr>
            <p:custDataLst>
              <p:tags r:id="rId15"/>
            </p:custDataLst>
          </p:nvPr>
        </p:nvSpPr>
        <p:spPr>
          <a:xfrm>
            <a:off x="2818894" y="5163809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标题"/>
          <p:cNvSpPr txBox="1"/>
          <p:nvPr>
            <p:custDataLst>
              <p:tags r:id="rId16"/>
            </p:custDataLst>
          </p:nvPr>
        </p:nvSpPr>
        <p:spPr>
          <a:xfrm>
            <a:off x="2818252" y="5584323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政策支持与推动行业发展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614" name="正文"/>
          <p:cNvSpPr txBox="1"/>
          <p:nvPr>
            <p:custDataLst>
              <p:tags r:id="rId17"/>
            </p:custDataLst>
          </p:nvPr>
        </p:nvSpPr>
        <p:spPr>
          <a:xfrm>
            <a:off x="2818894" y="5958614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49662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人工智能技术不断升级，提高食品安全监测的准确性和效率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跨界合作推动食品安全监测领域的发展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政策法规不断完善，为人工智能在食品安全监测中的应用提供有力保障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人工智能在食品安全监测中的应用逐渐普及，成为行业趋势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497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3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3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3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3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3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3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3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SLIDE_ID" val="custom20230291_3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2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27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0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81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0_5*l_h_a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0_5*l_h_f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0_5*l_h_a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0_5*l_h_f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00_5*l_h_a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00_5*l_h_f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00_5*l_h_a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00_5*l_h_f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6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100_5*l_h_a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100_5*l_h_f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100_5*l_h_a*1_6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100_5*l_h_f*1_6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22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29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2023-12-16T18:49:46Z</dcterms:created>
  <dcterms:modified xsi:type="dcterms:W3CDTF">2023-12-16T18:49:46Z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25b31067aebc449bab5dcac031bd3532_21</vt:lpwstr>
  </property>
</Properties>
</file>