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389" r:id="rId4"/>
    <p:sldId id="392" r:id="rId5"/>
    <p:sldId id="395" r:id="rId6"/>
    <p:sldId id="398" r:id="rId7"/>
    <p:sldId id="401" r:id="rId8"/>
    <p:sldId id="404" r:id="rId9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24382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Relationship Id="rId3" Type="http://schemas.openxmlformats.org/officeDocument/2006/relationships/image" Target="../media/image3.png" /><Relationship Id="rId4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Relationship Id="rId3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F84FD01-6B0D-8BD8-123F-15475C9D9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170" y="3019063"/>
            <a:ext cx="5687659" cy="81987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AD67228-ABED-B0C7-40D3-0157906FE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2001411"/>
            <a:ext cx="11083636" cy="285517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754761E-DBD2-FB47-26F6-57D679DEB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510" y="4279277"/>
            <a:ext cx="864096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F961F24-AF21-B978-DFF1-07C33A2EF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080" y="4279277"/>
            <a:ext cx="864096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66F8620-86A3-84A3-9FFC-AD89EB656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128" y="4271733"/>
            <a:ext cx="864096" cy="5570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EDED915-6AFA-26C0-78DD-9B29BE736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5742" y="4271732"/>
            <a:ext cx="864096" cy="55700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629993B-DCE8-DBE1-D318-6FAB6E95B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1249" y="2860305"/>
            <a:ext cx="1643164" cy="97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55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9A9E739-4E58-4E97-51C5-420ABF245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2037720"/>
            <a:ext cx="11083636" cy="278255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3E72DD4-BEF7-F54D-2FCA-7141E2478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541" y="3230435"/>
            <a:ext cx="384043" cy="37153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1123F70-E553-C408-D945-50F90F28F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139" y="3230433"/>
            <a:ext cx="384043" cy="3715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C5C5EC0-B356-3DE1-2B2F-52FD381ED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8448" y="3243232"/>
            <a:ext cx="384043" cy="37153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4CF88F-9CE1-8F4B-E17C-4EFE207DB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16" y="4197085"/>
            <a:ext cx="384043" cy="36498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343200A-32B8-167D-5BFC-8770872C2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8182" y="4207123"/>
            <a:ext cx="384043" cy="36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09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1EDE9D1-A0E0-7999-3A58-E9B4277C2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2006236"/>
            <a:ext cx="11083636" cy="284552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5501757-4A94-AE53-D613-3153F4EC6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542" y="3236979"/>
            <a:ext cx="574331" cy="5570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D572951-EC48-7307-D877-BCA379347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678" y="3917952"/>
            <a:ext cx="574331" cy="5570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F67F0FF-7C4D-FFD3-2429-F5A133DA5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937" y="2660916"/>
            <a:ext cx="1031079" cy="207198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0387BAD-3337-04C1-4B1F-C7C6E01A2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8426" y="2925102"/>
            <a:ext cx="797441" cy="181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71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E6E86B5-6F11-96E5-CFFA-9D4989034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907651"/>
            <a:ext cx="11083636" cy="304269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579B9D4-A711-D6B5-F6ED-03F19B900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03" y="2756925"/>
            <a:ext cx="6816758" cy="249627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2A10E5E-B5F5-B604-0CC2-0FA2FE41A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9685" y="2804749"/>
            <a:ext cx="912396" cy="155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21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0A441C0-71F4-FEDB-69A5-0E749B607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929957"/>
            <a:ext cx="11083636" cy="299808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5CF9012-4551-04F2-1082-464820DC3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13" y="3525011"/>
            <a:ext cx="8544950" cy="182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821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6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7">
      <vt:lpstr>1_Office 主题​​</vt:lpstr>
      <vt:lpstr>Slide 1</vt:lpstr>
      <vt:lpstr>Slide 2</vt:lpstr>
      <vt:lpstr>Slide 3</vt:lpstr>
      <vt:lpstr>Slide 4</vt:lpstr>
      <vt:lpstr>Slide 5</vt:lpstr>
      <vt:lpstr>Slide 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2023-07-23T07:05:19Z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