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64" r:id="rId1"/>
    <p:sldMasterId id="2147489101" r:id="rId2"/>
  </p:sldMasterIdLst>
  <p:notesMasterIdLst>
    <p:notesMasterId r:id="rId3"/>
  </p:notesMasterIdLst>
  <p:sldIdLst>
    <p:sldId id="2790" r:id="rId4"/>
    <p:sldId id="2795" r:id="rId5"/>
    <p:sldId id="2800" r:id="rId6"/>
    <p:sldId id="2805" r:id="rId7"/>
    <p:sldId id="2812" r:id="rId9"/>
    <p:sldId id="2815" r:id="rId10"/>
    <p:sldId id="2818" r:id="rId11"/>
    <p:sldId id="2822" r:id="rId12"/>
    <p:sldId id="2829" r:id="rId14"/>
    <p:sldId id="2832" r:id="rId15"/>
    <p:sldId id="2835" r:id="rId16"/>
    <p:sldId id="2838" r:id="rId17"/>
    <p:sldId id="2842" r:id="rId18"/>
    <p:sldId id="2849" r:id="rId20"/>
    <p:sldId id="2852" r:id="rId21"/>
    <p:sldId id="2855" r:id="rId22"/>
    <p:sldId id="2858" r:id="rId23"/>
    <p:sldId id="2862" r:id="rId24"/>
    <p:sldId id="2869" r:id="rId26"/>
    <p:sldId id="2872" r:id="rId27"/>
    <p:sldId id="2875" r:id="rId28"/>
    <p:sldId id="2878" r:id="rId29"/>
    <p:sldId id="2882" r:id="rId30"/>
    <p:sldId id="2889" r:id="rId32"/>
    <p:sldId id="2892" r:id="rId33"/>
    <p:sldId id="2895" r:id="rId34"/>
    <p:sldId id="2899" r:id="rId35"/>
    <p:sldId id="2906" r:id="rId37"/>
    <p:sldId id="2909" r:id="rId38"/>
    <p:sldId id="2913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65" r:id="rId1"/>
    <p:sldLayoutId id="2147489066" r:id="rId2"/>
    <p:sldLayoutId id="2147489067" r:id="rId3"/>
    <p:sldLayoutId id="2147489068" r:id="rId4"/>
    <p:sldLayoutId id="2147489069" r:id="rId5"/>
    <p:sldLayoutId id="2147489070" r:id="rId6"/>
    <p:sldLayoutId id="2147489071" r:id="rId7"/>
    <p:sldLayoutId id="2147489072" r:id="rId8"/>
    <p:sldLayoutId id="2147489073" r:id="rId9"/>
    <p:sldLayoutId id="2147489074" r:id="rId10"/>
    <p:sldLayoutId id="21474890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102" r:id="rId1"/>
    <p:sldLayoutId id="2147489103" r:id="rId2"/>
    <p:sldLayoutId id="2147489104" r:id="rId3"/>
    <p:sldLayoutId id="2147489105" r:id="rId4"/>
    <p:sldLayoutId id="2147489106" r:id="rId5"/>
    <p:sldLayoutId id="2147489107" r:id="rId6"/>
    <p:sldLayoutId id="2147489108" r:id="rId7"/>
    <p:sldLayoutId id="2147489109" r:id="rId8"/>
    <p:sldLayoutId id="2147489110" r:id="rId9"/>
    <p:sldLayoutId id="2147489111" r:id="rId10"/>
    <p:sldLayoutId id="21474891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建立有效的员工回馈机制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员工回馈机制的重要性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员工回馈机制的种类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员工回馈机制的制定和实施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员工回馈机制的挑战和应对策略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员工回馈机制的成功案例分析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员工回馈机制的重要性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提升员工满意度和忠诚度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员工回馈机制能够提升员工的工作满意度和幸福感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员工回馈机制能够提高员工的工作积极性和效率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员工回馈机制能够增强员工的归属感和忠诚度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员工回馈机制能够促进企业的长期稳定发展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促进员工积极性和工作动力</a:t>
            </a:r>
            <a:endParaRPr altLang="en-US" lang="zh-CN"/>
          </a:p>
        </p:txBody>
      </p:sp>
      <p:sp>
        <p:nvSpPr>
          <p:cNvPr id="10490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提高员工满意度和忠诚度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增强员工归属感和责任感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激发员工创新和进取精神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促进员工个人成长和职业发展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增强企业凝聚力和竞争力</a:t>
            </a:r>
            <a:endParaRPr altLang="en-US" lang="zh-CN"/>
          </a:p>
        </p:txBody>
      </p:sp>
      <p:sp>
        <p:nvSpPr>
          <p:cNvPr id="104908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提升员工满意度和忠诚度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增强企业品牌形象和声誉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提高员工绩效和生产力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员工回馈机制的种类</a:t>
            </a:r>
            <a:endParaRPr altLang="en-US" lang="zh-CN"/>
          </a:p>
        </p:txBody>
      </p:sp>
      <p:sp>
        <p:nvSpPr>
          <p:cNvPr id="104914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物质回馈</a:t>
            </a:r>
            <a:endParaRPr altLang="en-US" lang="zh-CN"/>
          </a:p>
        </p:txBody>
      </p:sp>
      <p:sp>
        <p:nvSpPr>
          <p:cNvPr id="104920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薪资福利：提供具有竞争力的薪资和福利，如奖金、津贴、保险等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股票期权：给予员工股票期权，使其成为公司股东，分享公司成长的红利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实物奖励：提供电子产品、旅游券等实物奖励，激发员工工作积极性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培训发展：提供职业培训和发展机会，帮助员工提升技能和职业发展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精神回馈</a:t>
            </a:r>
            <a:endParaRPr altLang="en-US" lang="zh-CN"/>
          </a:p>
        </p:txBody>
      </p:sp>
      <p:sp>
        <p:nvSpPr>
          <p:cNvPr id="104924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认可与赞赏：通过表扬、奖励等方式表达对员工的认可与赞赏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培训与发展：提供培训和发展机会，帮助员工提升技能和知识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晋升机会：给予优秀员工晋升机会，激发工作积极性和创造力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参与决策：让员工参与决策过程，增强归属感和责任感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培训和发展机会</a:t>
            </a:r>
            <a:endParaRPr altLang="en-US" lang="zh-CN"/>
          </a:p>
        </p:txBody>
      </p:sp>
      <p:sp>
        <p:nvSpPr>
          <p:cNvPr id="104930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提供专业培训课程，提高员工技能水平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设立职业发展规划，鼓励员工晋升和成长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安排内部培训和分享会，促进知识交流和经验传承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给予员工参加行业会议和研讨会的机会，拓展视野和人际关系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福利待遇</a:t>
            </a:r>
            <a:endParaRPr altLang="en-US" lang="zh-CN"/>
          </a:p>
        </p:txBody>
      </p:sp>
      <p:sp>
        <p:nvSpPr>
          <p:cNvPr id="104934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薪资水平：提供具有竞争力的薪资水平，吸引和留住优秀员工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奖金制度：设立绩效奖金、年终奖等，激励员工积极工作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福利待遇：提供五险一金、带薪年假、节日福利等，提高员工满意度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培训发展：提供职业培训、晋升机会等，帮助员工提升能力和职业发展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员工回馈机制的制定和实施</a:t>
            </a:r>
            <a:endParaRPr altLang="en-US" lang="zh-CN"/>
          </a:p>
        </p:txBody>
      </p:sp>
      <p:sp>
        <p:nvSpPr>
          <p:cNvPr id="10493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了解员工需求和期望</a:t>
            </a:r>
            <a:endParaRPr altLang="en-US" lang="zh-CN"/>
          </a:p>
        </p:txBody>
      </p:sp>
      <p:sp>
        <p:nvSpPr>
          <p:cNvPr id="104945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员工需求调查：通过问卷、访谈等方式了解员工的需求和期望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员工期望分析：对员工需求调查结果进行分析，找出员工期望的回馈内容和方式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制定回馈机制：根据员工期望，制定符合公司战略和业务发展的回馈机制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实施回馈机制：通过培训、宣传等方式让员工了解回馈机制的具体内容和实施方式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制定个性化的回馈方案</a:t>
            </a:r>
            <a:endParaRPr altLang="en-US" lang="zh-CN"/>
          </a:p>
        </p:txBody>
      </p:sp>
      <p:sp>
        <p:nvSpPr>
          <p:cNvPr id="10494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实施个性化的回馈方案：将个性化的回馈方案落实到具体的工作中，确保员工能够享受到相应的回馈措施。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持续改进：根据员工反馈和实施效果，不断改进和优化个性化的回馈方案，提高员工满意度和忠诚度。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了解员工需求：通过调查问卷、访谈等方式了解员工的需求和期望，为制定个性化的回馈方案提供依据。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制定个性化的回馈方案：根据员工的需求和期望，制定个性化的回馈方案，包括奖金、晋升、培训、福利等方面的回馈措施。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建立有效的沟通渠道</a:t>
            </a:r>
            <a:endParaRPr altLang="en-US" lang="zh-CN"/>
          </a:p>
        </p:txBody>
      </p:sp>
      <p:sp>
        <p:nvSpPr>
          <p:cNvPr id="104955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建立员工回馈机制的目的和意义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5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员工回馈机制的制定过程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员工回馈机制的实施步骤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建立有效的沟通渠道的必要性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定期评估和调整回馈方案</a:t>
            </a:r>
            <a:endParaRPr altLang="en-US" lang="zh-CN"/>
          </a:p>
        </p:txBody>
      </p:sp>
      <p:sp>
        <p:nvSpPr>
          <p:cNvPr id="104961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调整回馈方案：根据员工需求和市场变化，对回馈方案进行优化和改进，确保其有效性和吸引力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定期评估员工满意度：了解员工对回馈机制的反馈，及时发现问题并进行调整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保持与员工的沟通：及时向员工传达回馈机制的调整情况，并听取员工的意见和建议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持续改进：不断关注员工需求和市场变化，持续改进回馈机制，提高员工满意度和忠诚度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员工回馈机制的挑战和应对策略</a:t>
            </a:r>
            <a:endParaRPr altLang="en-US" lang="zh-CN"/>
          </a:p>
        </p:txBody>
      </p:sp>
      <p:sp>
        <p:nvSpPr>
          <p:cNvPr id="10496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资金和资源限制</a:t>
            </a:r>
            <a:endParaRPr altLang="en-US" lang="zh-CN"/>
          </a:p>
        </p:txBody>
      </p:sp>
      <p:sp>
        <p:nvSpPr>
          <p:cNvPr id="104972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应对策略：通过合理规划和分配资金和资源来建立有效的员工回馈机制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创新方式：寻找新的方式来提供员工回馈，如利用虚拟股份分红、员工持股计划等方式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资金不足：缺乏足够的资金来支持员工回馈机制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资源有限：无法提供足够的资源来满足员工的需求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员工需求多样化</a:t>
            </a:r>
            <a:endParaRPr altLang="en-US" lang="zh-CN"/>
          </a:p>
        </p:txBody>
      </p:sp>
      <p:sp>
        <p:nvSpPr>
          <p:cNvPr id="104978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员工需求多样化带来的挑战：如何满足不同员工的需求，提高员工满意度和忠诚度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不同员工需求不同：年龄、性别、职位等因素都会影响员工的需求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应对策略：制定个性化的回馈机制，如提供多种福利、培训和发展机会等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实施个性化回馈机制的注意事项：确保公平性和透明度，避免产生负面影响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避免产生负面影响</a:t>
            </a:r>
            <a:endParaRPr altLang="en-US" lang="zh-CN"/>
          </a:p>
        </p:txBody>
      </p:sp>
      <p:sp>
        <p:nvSpPr>
          <p:cNvPr id="10498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负面影响：员工产生不满情绪，影响工作积极性和效率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负面影响：回馈机制过于复杂，员工难以理解和操作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应对策略：简化回馈机制，提高可操作性和透明度，便于员工理解和参与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应对策略：制定合理的回馈机制，确保公平公正，提高员工满意度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应对策略和建议</a:t>
            </a:r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制定明确的回馈机制：明确回馈机制的目标、范围和方式，确保员工清楚了解并能够获得相应的回馈。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建立良好的沟通渠道：加强与员工的沟通，了解他们的需求和期望，以便更好地制定回馈机制。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激励员工参与：鼓励员工参与回馈机制的制定和实施，提高他们的积极性和参与度。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定期评估和调整：定期评估回馈机制的效果，根据员工反馈和实际情况进行调整，确保机制的有效性和可持续性。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员工回馈机制的成功案例分析</a:t>
            </a:r>
            <a:endParaRPr altLang="en-US" lang="zh-CN"/>
          </a:p>
        </p:txBody>
      </p:sp>
      <p:sp>
        <p:nvSpPr>
          <p:cNvPr id="10499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国内外知名企业的员工回馈机制介绍</a:t>
            </a:r>
            <a:endParaRPr altLang="en-US" lang="zh-CN"/>
          </a:p>
        </p:txBody>
      </p:sp>
      <p:sp>
        <p:nvSpPr>
          <p:cNvPr id="105001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国内知名企业员工回馈机制介绍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国外知名企业员工回馈机制介绍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成功案例分析：员工回馈机制对企业和员工的影响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总结：建立有效的员工回馈机制对企业和员工的意义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7500" lnSpcReduction="10000"/>
          </a:bodyPr>
          <a:p>
            <a:r>
              <a:rPr altLang="en-US" lang="zh-CN"/>
              <a:t>共同点：员工回馈机制的建立需要关注员工的需求和期望，通过满足员工的需求来提高员工的满意度和忠诚度</a:t>
            </a:r>
            <a:endParaRPr altLang="en-US" lang="zh-CN"/>
          </a:p>
          <a:p>
            <a:r>
              <a:rPr altLang="en-US" lang="zh-CN"/>
              <a:t>特点：成功的员工回馈机制需要具备个性化、创新性和可持续性等特点，能够让员工感受到企业的关怀和重视，同时能够促进企业的长期发展。  以下是用户提供的信息和标题： 我正在写一份主题为“建立有效的员工回馈机制”的PPT,现在准备介绍“员工回馈机制的建立过程和步骤”,请帮我生成“建立员工回馈机制的步骤”为标题的内容 建立员工回馈机制的步骤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我正在写一份主题为“建立有效的员工回馈机制”的PPT,现在准备介绍“员工回馈机制的建立过程和步骤”,请帮我生成“建立员工回馈机制的步骤”为标题的内容</a:t>
            </a:r>
            <a:endParaRPr altLang="en-US" lang="zh-CN"/>
          </a:p>
          <a:p>
            <a:pPr lvl="1"/>
            <a:r>
              <a:rPr altLang="en-US" lang="zh-CN"/>
              <a:t>建立员工回馈机制的步骤</a:t>
            </a:r>
            <a:endParaRPr altLang="en-US" lang="zh-CN"/>
          </a:p>
          <a:p>
            <a:r>
              <a:rPr altLang="en-US" lang="zh-CN"/>
              <a:t>了解员工需求：通过调查问卷、访谈等方式了解员工的需求和期望，为建立员工回馈机制提供依据。</a:t>
            </a:r>
            <a:endParaRPr altLang="en-US" lang="zh-CN"/>
          </a:p>
          <a:p>
            <a:r>
              <a:rPr altLang="en-US" lang="zh-CN"/>
              <a:t>制定回馈计划：根据员工需求和公司实际情况，制定具体的回馈计划，包括回馈方式、时间、预算等方面的安排。</a:t>
            </a:r>
            <a:endParaRPr altLang="en-US" lang="zh-CN"/>
          </a:p>
          <a:p>
            <a:r>
              <a:rPr altLang="en-US" lang="zh-CN"/>
              <a:t>沟通与宣传：向员工宣传回馈计划，让员工了解公司的回馈政策和目的，提高员工的参与度和满意度。</a:t>
            </a:r>
            <a:endParaRPr altLang="en-US" lang="zh-CN"/>
          </a:p>
          <a:p>
            <a:r>
              <a:rPr altLang="en-US" lang="zh-CN"/>
              <a:t>实施回馈计划：按照回馈计划的具体安排，逐步实施回馈措施，确保回馈计划的顺利实施。</a:t>
            </a:r>
            <a:endParaRPr altLang="en-US" lang="zh-CN"/>
          </a:p>
          <a:p>
            <a:r>
              <a:rPr altLang="en-US" lang="zh-CN"/>
              <a:t>评估与调整：对回馈计划的实施效果进行评估，根据评估结果对回馈计划进行调整和优化，确保回馈机制的持续有效。</a:t>
            </a:r>
            <a:endParaRPr altLang="en-US" lang="zh-CN"/>
          </a:p>
        </p:txBody>
      </p:sp>
      <p:sp>
        <p:nvSpPr>
          <p:cNvPr id="1050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成功案例的共同点和特点分析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对其他企业的借鉴意义和建议</a:t>
            </a:r>
            <a:endParaRPr altLang="en-US" lang="zh-CN"/>
          </a:p>
        </p:txBody>
      </p:sp>
      <p:sp>
        <p:nvSpPr>
          <p:cNvPr id="105010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加强企业文化建设，提高员工归属感和忠诚度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定期评估和调整回馈机制，确保其适应企业发展和员工需求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了解员工需求，制定有针对性的回馈机制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建立公平、透明的奖励制度，激发员工积极性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总结员工回馈机制的重要性和实施方法</a:t>
            </a:r>
            <a:endParaRPr altLang="en-US" lang="zh-CN"/>
          </a:p>
        </p:txBody>
      </p:sp>
      <p:sp>
        <p:nvSpPr>
          <p:cNvPr id="105022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实施方法：如何建立有效的员工回馈机制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总结：员工回馈机制对企业和员工的重要性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未来展望：员工回馈机制的发展趋势和前景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结论：建立有效的员工回馈机制是企业成功的关键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对未来员工回馈机制的发展趋势和展望</a:t>
            </a:r>
            <a:endParaRPr altLang="en-US" lang="zh-CN"/>
          </a:p>
        </p:txBody>
      </p:sp>
      <p:sp>
        <p:nvSpPr>
          <p:cNvPr id="105027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员工回馈机制的创新方向：随着科技的发展，未来员工回馈机制将更加注重数字化、智能化和个性化。例如，企业可以通过大数据分析员工需求和行为，为员工提供更加精准的福利和服务；同时，也可以利用人工智能技术为员工提供更加便捷、高效的工作体验。</a:t>
            </a:r>
            <a:endParaRPr altLang="zh-CN" dirty="0" sz="1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员工回馈机制的未来发展趋势：随着企业竞争的加剧，员工回馈机制将更加注重员工福利、培训和发展，以吸引和留住优秀人才。</a:t>
            </a:r>
            <a:endParaRPr altLang="en-US" dirty="0" sz="1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员工回馈机制的未来展望：未来，员工回馈机制将更加注重个性化、多元化和可持续性，以适应不同员工的需求和期望。同时，企业也将更加注重员工参与和反馈，以不断完善和优化员工回馈机制。</a:t>
            </a:r>
            <a:endParaRPr altLang="en-US" dirty="0" sz="1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员工回馈机制的挑战与应对：未来员工回馈机制将面临一些挑战，如市场竞争加剧、员工需求多样化等。企业需要不断创新和完善员工回馈机制，以应对这些挑战。同时，也需要加强与员工的沟通和交流，了解员工的真实需求和期望，以不断完善和优化员工回馈机制。</a:t>
            </a:r>
            <a:endParaRPr altLang="zh-CN" dirty="0" sz="1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4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29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2023-12-19T06:48:15Z</dcterms:created>
  <dcterms:modified xsi:type="dcterms:W3CDTF">2023-12-19T06:48:15Z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e203d959e7334a97bbf71f7add734698_21</vt:lpwstr>
  </property>
</Properties>
</file>