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778" r:id="rId1"/>
    <p:sldMasterId id="2147496815" r:id="rId2"/>
  </p:sldMasterIdLst>
  <p:notesMasterIdLst>
    <p:notesMasterId r:id="rId3"/>
  </p:notesMasterIdLst>
  <p:sldIdLst>
    <p:sldId id="6349" r:id="rId4"/>
    <p:sldId id="6353" r:id="rId5"/>
    <p:sldId id="6356" r:id="rId6"/>
    <p:sldId id="6359" r:id="rId7"/>
    <p:sldId id="6362" r:id="rId8"/>
    <p:sldId id="6365" r:id="rId9"/>
    <p:sldId id="6368" r:id="rId10"/>
    <p:sldId id="6371" r:id="rId11"/>
    <p:sldId id="6374" r:id="rId12"/>
    <p:sldId id="6377" r:id="rId13"/>
    <p:sldId id="6380" r:id="rId14"/>
    <p:sldId id="6383" r:id="rId15"/>
    <p:sldId id="6386" r:id="rId16"/>
    <p:sldId id="6389" r:id="rId17"/>
    <p:sldId id="6392" r:id="rId18"/>
    <p:sldId id="6395" r:id="rId19"/>
    <p:sldId id="6398" r:id="rId20"/>
    <p:sldId id="6401" r:id="rId21"/>
    <p:sldId id="6404" r:id="rId22"/>
    <p:sldId id="6407" r:id="rId23"/>
    <p:sldId id="6410" r:id="rId24"/>
    <p:sldId id="6413" r:id="rId25"/>
    <p:sldId id="6416" r:id="rId26"/>
    <p:sldId id="6419" r:id="rId27"/>
    <p:sldId id="642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79" r:id="rId1"/>
    <p:sldLayoutId id="2147496780" r:id="rId2"/>
    <p:sldLayoutId id="2147496781" r:id="rId3"/>
    <p:sldLayoutId id="2147496782" r:id="rId4"/>
    <p:sldLayoutId id="2147496783" r:id="rId5"/>
    <p:sldLayoutId id="2147496784" r:id="rId6"/>
    <p:sldLayoutId id="2147496785" r:id="rId7"/>
    <p:sldLayoutId id="2147496786" r:id="rId8"/>
    <p:sldLayoutId id="2147496787" r:id="rId9"/>
    <p:sldLayoutId id="2147496788" r:id="rId10"/>
    <p:sldLayoutId id="21474967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16" r:id="rId1"/>
    <p:sldLayoutId id="2147496817" r:id="rId2"/>
    <p:sldLayoutId id="2147496818" r:id="rId3"/>
    <p:sldLayoutId id="2147496819" r:id="rId4"/>
    <p:sldLayoutId id="2147496820" r:id="rId5"/>
    <p:sldLayoutId id="2147496821" r:id="rId6"/>
    <p:sldLayoutId id="2147496822" r:id="rId7"/>
    <p:sldLayoutId id="2147496823" r:id="rId8"/>
    <p:sldLayoutId id="2147496824" r:id="rId9"/>
    <p:sldLayoutId id="2147496825" r:id="rId10"/>
    <p:sldLayoutId id="214749682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78.xml"/><Relationship Id="rId2" Type="http://schemas.openxmlformats.org/officeDocument/2006/relationships/tags" Target="../tags/tag479.xml"/><Relationship Id="rId3" Type="http://schemas.openxmlformats.org/officeDocument/2006/relationships/tags" Target="../tags/tag480.xml"/><Relationship Id="rId4" Type="http://schemas.openxmlformats.org/officeDocument/2006/relationships/tags" Target="../tags/tag48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Relationship Id="rId13" Type="http://schemas.openxmlformats.org/officeDocument/2006/relationships/tags" Target="../tags/tag494.xml"/><Relationship Id="rId14" Type="http://schemas.openxmlformats.org/officeDocument/2006/relationships/tags" Target="../tags/tag495.xml"/><Relationship Id="rId15" Type="http://schemas.openxmlformats.org/officeDocument/2006/relationships/tags" Target="../tags/tag496.xml"/><Relationship Id="rId16" Type="http://schemas.openxmlformats.org/officeDocument/2006/relationships/tags" Target="../tags/tag49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98.xml"/><Relationship Id="rId2" Type="http://schemas.openxmlformats.org/officeDocument/2006/relationships/tags" Target="../tags/tag499.xml"/><Relationship Id="rId3" Type="http://schemas.openxmlformats.org/officeDocument/2006/relationships/tags" Target="../tags/tag50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01.xml"/><Relationship Id="rId2" Type="http://schemas.openxmlformats.org/officeDocument/2006/relationships/tags" Target="../tags/tag502.xml"/><Relationship Id="rId3" Type="http://schemas.openxmlformats.org/officeDocument/2006/relationships/tags" Target="../tags/tag503.xml"/><Relationship Id="rId4" Type="http://schemas.openxmlformats.org/officeDocument/2006/relationships/tags" Target="../tags/tag504.xml"/><Relationship Id="rId5" Type="http://schemas.openxmlformats.org/officeDocument/2006/relationships/tags" Target="../tags/tag505.xml"/><Relationship Id="rId6" Type="http://schemas.openxmlformats.org/officeDocument/2006/relationships/tags" Target="../tags/tag506.xml"/><Relationship Id="rId7" Type="http://schemas.openxmlformats.org/officeDocument/2006/relationships/tags" Target="../tags/tag507.xml"/><Relationship Id="rId8" Type="http://schemas.openxmlformats.org/officeDocument/2006/relationships/tags" Target="../tags/tag508.xml"/><Relationship Id="rId9" Type="http://schemas.openxmlformats.org/officeDocument/2006/relationships/tags" Target="../tags/tag509.xml"/><Relationship Id="rId10" Type="http://schemas.openxmlformats.org/officeDocument/2006/relationships/tags" Target="../tags/tag510.xml"/><Relationship Id="rId11" Type="http://schemas.openxmlformats.org/officeDocument/2006/relationships/tags" Target="../tags/tag511.xml"/><Relationship Id="rId12" Type="http://schemas.openxmlformats.org/officeDocument/2006/relationships/tags" Target="../tags/tag5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3.xml"/><Relationship Id="rId2" Type="http://schemas.openxmlformats.org/officeDocument/2006/relationships/tags" Target="../tags/tag514.xml"/><Relationship Id="rId3" Type="http://schemas.openxmlformats.org/officeDocument/2006/relationships/tags" Target="../tags/tag515.xml"/><Relationship Id="rId4" Type="http://schemas.openxmlformats.org/officeDocument/2006/relationships/tags" Target="../tags/tag516.xml"/><Relationship Id="rId5" Type="http://schemas.openxmlformats.org/officeDocument/2006/relationships/tags" Target="../tags/tag517.xml"/><Relationship Id="rId6" Type="http://schemas.openxmlformats.org/officeDocument/2006/relationships/tags" Target="../tags/tag518.xml"/><Relationship Id="rId7" Type="http://schemas.openxmlformats.org/officeDocument/2006/relationships/tags" Target="../tags/tag519.xml"/><Relationship Id="rId8" Type="http://schemas.openxmlformats.org/officeDocument/2006/relationships/tags" Target="../tags/tag52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21.xml"/><Relationship Id="rId2" Type="http://schemas.openxmlformats.org/officeDocument/2006/relationships/tags" Target="../tags/tag522.xml"/><Relationship Id="rId3" Type="http://schemas.openxmlformats.org/officeDocument/2006/relationships/tags" Target="../tags/tag523.xml"/><Relationship Id="rId4" Type="http://schemas.openxmlformats.org/officeDocument/2006/relationships/tags" Target="../tags/tag524.xml"/><Relationship Id="rId5" Type="http://schemas.openxmlformats.org/officeDocument/2006/relationships/tags" Target="../tags/tag525.xml"/><Relationship Id="rId6" Type="http://schemas.openxmlformats.org/officeDocument/2006/relationships/tags" Target="../tags/tag526.xml"/><Relationship Id="rId7" Type="http://schemas.openxmlformats.org/officeDocument/2006/relationships/tags" Target="../tags/tag527.xml"/><Relationship Id="rId8" Type="http://schemas.openxmlformats.org/officeDocument/2006/relationships/tags" Target="../tags/tag528.xml"/><Relationship Id="rId9" Type="http://schemas.openxmlformats.org/officeDocument/2006/relationships/tags" Target="../tags/tag529.xml"/><Relationship Id="rId10" Type="http://schemas.openxmlformats.org/officeDocument/2006/relationships/tags" Target="../tags/tag530.xml"/><Relationship Id="rId11" Type="http://schemas.openxmlformats.org/officeDocument/2006/relationships/tags" Target="../tags/tag531.xml"/><Relationship Id="rId12" Type="http://schemas.openxmlformats.org/officeDocument/2006/relationships/tags" Target="../tags/tag5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tags" Target="../tags/tag545.xml"/><Relationship Id="rId14" Type="http://schemas.openxmlformats.org/officeDocument/2006/relationships/tags" Target="../tags/tag546.xml"/><Relationship Id="rId15" Type="http://schemas.openxmlformats.org/officeDocument/2006/relationships/tags" Target="../tags/tag547.xml"/><Relationship Id="rId16" Type="http://schemas.openxmlformats.org/officeDocument/2006/relationships/tags" Target="../tags/tag548.xml"/><Relationship Id="rId17" Type="http://schemas.openxmlformats.org/officeDocument/2006/relationships/tags" Target="../tags/tag549.xml"/><Relationship Id="rId18" Type="http://schemas.openxmlformats.org/officeDocument/2006/relationships/tags" Target="../tags/tag550.xml"/><Relationship Id="rId19" Type="http://schemas.openxmlformats.org/officeDocument/2006/relationships/tags" Target="../tags/tag551.xml"/><Relationship Id="rId20" Type="http://schemas.openxmlformats.org/officeDocument/2006/relationships/tags" Target="../tags/tag55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3.xml"/><Relationship Id="rId2" Type="http://schemas.openxmlformats.org/officeDocument/2006/relationships/tags" Target="../tags/tag554.xml"/><Relationship Id="rId3" Type="http://schemas.openxmlformats.org/officeDocument/2006/relationships/tags" Target="../tags/tag55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56.xml"/><Relationship Id="rId2" Type="http://schemas.openxmlformats.org/officeDocument/2006/relationships/tags" Target="../tags/tag557.xml"/><Relationship Id="rId3" Type="http://schemas.openxmlformats.org/officeDocument/2006/relationships/tags" Target="../tags/tag558.xml"/><Relationship Id="rId4" Type="http://schemas.openxmlformats.org/officeDocument/2006/relationships/tags" Target="../tags/tag559.xml"/><Relationship Id="rId5" Type="http://schemas.openxmlformats.org/officeDocument/2006/relationships/tags" Target="../tags/tag560.xml"/><Relationship Id="rId6" Type="http://schemas.openxmlformats.org/officeDocument/2006/relationships/tags" Target="../tags/tag561.xml"/><Relationship Id="rId7" Type="http://schemas.openxmlformats.org/officeDocument/2006/relationships/tags" Target="../tags/tag562.xml"/><Relationship Id="rId8" Type="http://schemas.openxmlformats.org/officeDocument/2006/relationships/tags" Target="../tags/tag563.xml"/><Relationship Id="rId9" Type="http://schemas.openxmlformats.org/officeDocument/2006/relationships/tags" Target="../tags/tag564.xml"/><Relationship Id="rId10" Type="http://schemas.openxmlformats.org/officeDocument/2006/relationships/tags" Target="../tags/tag565.xml"/><Relationship Id="rId11" Type="http://schemas.openxmlformats.org/officeDocument/2006/relationships/tags" Target="../tags/tag566.xml"/><Relationship Id="rId12" Type="http://schemas.openxmlformats.org/officeDocument/2006/relationships/tags" Target="../tags/tag5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8.xml"/><Relationship Id="rId2" Type="http://schemas.openxmlformats.org/officeDocument/2006/relationships/tags" Target="../tags/tag569.xml"/><Relationship Id="rId3" Type="http://schemas.openxmlformats.org/officeDocument/2006/relationships/tags" Target="../tags/tag570.xml"/><Relationship Id="rId4" Type="http://schemas.openxmlformats.org/officeDocument/2006/relationships/tags" Target="../tags/tag571.xml"/><Relationship Id="rId5" Type="http://schemas.openxmlformats.org/officeDocument/2006/relationships/tags" Target="../tags/tag572.xml"/><Relationship Id="rId6" Type="http://schemas.openxmlformats.org/officeDocument/2006/relationships/tags" Target="../tags/tag573.xml"/><Relationship Id="rId7" Type="http://schemas.openxmlformats.org/officeDocument/2006/relationships/tags" Target="../tags/tag574.xml"/><Relationship Id="rId8" Type="http://schemas.openxmlformats.org/officeDocument/2006/relationships/tags" Target="../tags/tag575.xml"/><Relationship Id="rId9" Type="http://schemas.openxmlformats.org/officeDocument/2006/relationships/tags" Target="../tags/tag576.xml"/><Relationship Id="rId10" Type="http://schemas.openxmlformats.org/officeDocument/2006/relationships/tags" Target="../tags/tag577.xml"/><Relationship Id="rId11" Type="http://schemas.openxmlformats.org/officeDocument/2006/relationships/tags" Target="../tags/tag578.xml"/><Relationship Id="rId12" Type="http://schemas.openxmlformats.org/officeDocument/2006/relationships/tags" Target="../tags/tag57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80.xml"/><Relationship Id="rId2" Type="http://schemas.openxmlformats.org/officeDocument/2006/relationships/tags" Target="../tags/tag581.xml"/><Relationship Id="rId3" Type="http://schemas.openxmlformats.org/officeDocument/2006/relationships/tags" Target="../tags/tag582.xml"/><Relationship Id="rId4" Type="http://schemas.openxmlformats.org/officeDocument/2006/relationships/tags" Target="../tags/tag58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4.xml"/><Relationship Id="rId2" Type="http://schemas.openxmlformats.org/officeDocument/2006/relationships/tags" Target="../tags/tag585.xml"/><Relationship Id="rId3" Type="http://schemas.openxmlformats.org/officeDocument/2006/relationships/tags" Target="../tags/tag586.xml"/><Relationship Id="rId4" Type="http://schemas.openxmlformats.org/officeDocument/2006/relationships/tags" Target="../tags/tag58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91.xml"/><Relationship Id="rId2" Type="http://schemas.openxmlformats.org/officeDocument/2006/relationships/tags" Target="../tags/tag592.xml"/><Relationship Id="rId3" Type="http://schemas.openxmlformats.org/officeDocument/2006/relationships/tags" Target="../tags/tag593.xml"/><Relationship Id="rId4" Type="http://schemas.openxmlformats.org/officeDocument/2006/relationships/tags" Target="../tags/tag594.xml"/><Relationship Id="rId5" Type="http://schemas.openxmlformats.org/officeDocument/2006/relationships/tags" Target="../tags/tag595.xml"/><Relationship Id="rId6" Type="http://schemas.openxmlformats.org/officeDocument/2006/relationships/tags" Target="../tags/tag596.xml"/><Relationship Id="rId7" Type="http://schemas.openxmlformats.org/officeDocument/2006/relationships/tags" Target="../tags/tag597.xml"/><Relationship Id="rId8" Type="http://schemas.openxmlformats.org/officeDocument/2006/relationships/tags" Target="../tags/tag598.xml"/><Relationship Id="rId9" Type="http://schemas.openxmlformats.org/officeDocument/2006/relationships/tags" Target="../tags/tag599.xml"/><Relationship Id="rId10" Type="http://schemas.openxmlformats.org/officeDocument/2006/relationships/tags" Target="../tags/tag600.xml"/><Relationship Id="rId11" Type="http://schemas.openxmlformats.org/officeDocument/2006/relationships/tags" Target="../tags/tag601.xml"/><Relationship Id="rId12" Type="http://schemas.openxmlformats.org/officeDocument/2006/relationships/tags" Target="../tags/tag6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tags" Target="../tags/tag606.xml"/><Relationship Id="rId5" Type="http://schemas.openxmlformats.org/officeDocument/2006/relationships/tags" Target="../tags/tag607.xml"/><Relationship Id="rId6" Type="http://schemas.openxmlformats.org/officeDocument/2006/relationships/tags" Target="../tags/tag608.xml"/><Relationship Id="rId7" Type="http://schemas.openxmlformats.org/officeDocument/2006/relationships/tags" Target="../tags/tag609.xml"/><Relationship Id="rId8" Type="http://schemas.openxmlformats.org/officeDocument/2006/relationships/tags" Target="../tags/tag610.xml"/><Relationship Id="rId9" Type="http://schemas.openxmlformats.org/officeDocument/2006/relationships/tags" Target="../tags/tag611.xml"/><Relationship Id="rId10" Type="http://schemas.openxmlformats.org/officeDocument/2006/relationships/tags" Target="../tags/tag612.xml"/><Relationship Id="rId11" Type="http://schemas.openxmlformats.org/officeDocument/2006/relationships/tags" Target="../tags/tag613.xml"/><Relationship Id="rId12" Type="http://schemas.openxmlformats.org/officeDocument/2006/relationships/tags" Target="../tags/tag614.xml"/><Relationship Id="rId13" Type="http://schemas.openxmlformats.org/officeDocument/2006/relationships/tags" Target="../tags/tag615.xml"/><Relationship Id="rId14" Type="http://schemas.openxmlformats.org/officeDocument/2006/relationships/tags" Target="../tags/tag616.xml"/><Relationship Id="rId15" Type="http://schemas.openxmlformats.org/officeDocument/2006/relationships/tags" Target="../tags/tag617.xml"/><Relationship Id="rId16" Type="http://schemas.openxmlformats.org/officeDocument/2006/relationships/tags" Target="../tags/tag61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19.xml"/><Relationship Id="rId2" Type="http://schemas.openxmlformats.org/officeDocument/2006/relationships/tags" Target="../tags/tag620.xml"/><Relationship Id="rId3" Type="http://schemas.openxmlformats.org/officeDocument/2006/relationships/tags" Target="../tags/tag621.xml"/><Relationship Id="rId4" Type="http://schemas.openxmlformats.org/officeDocument/2006/relationships/tags" Target="../tags/tag622.xml"/><Relationship Id="rId5" Type="http://schemas.openxmlformats.org/officeDocument/2006/relationships/tags" Target="../tags/tag623.xml"/><Relationship Id="rId6" Type="http://schemas.openxmlformats.org/officeDocument/2006/relationships/tags" Target="../tags/tag624.xml"/><Relationship Id="rId7" Type="http://schemas.openxmlformats.org/officeDocument/2006/relationships/tags" Target="../tags/tag625.xml"/><Relationship Id="rId8" Type="http://schemas.openxmlformats.org/officeDocument/2006/relationships/tags" Target="../tags/tag626.xml"/><Relationship Id="rId9" Type="http://schemas.openxmlformats.org/officeDocument/2006/relationships/tags" Target="../tags/tag627.xml"/><Relationship Id="rId10" Type="http://schemas.openxmlformats.org/officeDocument/2006/relationships/tags" Target="../tags/tag628.xml"/><Relationship Id="rId11" Type="http://schemas.openxmlformats.org/officeDocument/2006/relationships/tags" Target="../tags/tag629.xml"/><Relationship Id="rId12" Type="http://schemas.openxmlformats.org/officeDocument/2006/relationships/tags" Target="../tags/tag6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31.xml"/><Relationship Id="rId2" Type="http://schemas.openxmlformats.org/officeDocument/2006/relationships/tags" Target="../tags/tag632.xml"/><Relationship Id="rId3" Type="http://schemas.openxmlformats.org/officeDocument/2006/relationships/tags" Target="../tags/tag633.xml"/><Relationship Id="rId4" Type="http://schemas.openxmlformats.org/officeDocument/2006/relationships/tags" Target="../tags/tag63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2024年食品饮料行业无人零售发展计划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无人零售市场概述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食品饮料行业的发展现状和趋势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2024年食品饮料行业无人零售发展计划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无人零售的挑战和应对策略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未来展望和总结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无人零售市场概述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无人零售的定义和特点</a:t>
            </a:r>
            <a:endParaRPr altLang="en-US" lang="zh-CN"/>
          </a:p>
        </p:txBody>
      </p:sp>
      <p:sp>
        <p:nvSpPr>
          <p:cNvPr id="10505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无人零售适合在人流量密集的场所，如商场、车站等，满足消费者即时需求。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无人零售的发展受到技术、安全、监管等方面的挑战，需要不断创新和完善。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无人零售是指通过智能技术实现自动售货、结算和服务的零售模式。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无人零售的特点包括24小时全天候服务、降低运营成本、提高购物体验等。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无人零售的发展历程和现状</a:t>
            </a:r>
            <a:endParaRPr altLang="en-US" lang="zh-CN"/>
          </a:p>
        </p:txBody>
      </p:sp>
      <p:sp>
        <p:nvSpPr>
          <p:cNvPr id="10506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无人零售的发展历程：从传统零售到电子商务，再到无人零售的演变过程。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无人零售的兴起：技术进步、消费者需求变化等因素推动无人零售的发展。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无人零售的现状：市场规模、主要企业、技术应用等现状分析。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无人零售的未来趋势：智能化、数据分析、物联网等技术对无人零售的影响和推动。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无人零售的优劣势分析</a:t>
            </a:r>
            <a:endParaRPr altLang="en-US" lang="zh-CN"/>
          </a:p>
        </p:txBody>
      </p:sp>
      <p:sp>
        <p:nvSpPr>
          <p:cNvPr id="1050698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0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优势：节省人力成本，提高运营效率；24小时营业，满足消费者随时随地的购物需求；数据收集和分析，为精准营销提供支持。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04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6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劣势：技术成本高，维护难度大；存在商品失窃的风险；对消费者购物习惯和偏好要求较高。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食品饮料行业的发展现状和趋势</a:t>
            </a:r>
            <a:endParaRPr altLang="en-US" dirty="0" lang="zh-CN"/>
          </a:p>
        </p:txBody>
      </p:sp>
      <p:sp>
        <p:nvSpPr>
          <p:cNvPr id="10507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食品饮料行业的发展现状</a:t>
            </a:r>
            <a:endParaRPr altLang="en-US" lang="zh-CN"/>
          </a:p>
        </p:txBody>
      </p:sp>
      <p:sp>
        <p:nvSpPr>
          <p:cNvPr id="10515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5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5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新产品、新品牌不断涌现，市场竞争激烈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5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线上线下融合加速，数字化转型成为行业趋势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5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市场规模持续扩大，消费升级趋势明显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5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健康、营养、绿色成为主流消费需求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食品饮料行业的发展趋势</a:t>
            </a:r>
            <a:endParaRPr altLang="en-US" lang="zh-CN"/>
          </a:p>
        </p:txBody>
      </p:sp>
      <p:sp>
        <p:nvSpPr>
          <p:cNvPr id="10515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数字化转型加速：食品饮料企业正在加速数字化转型，以提高生产效率、降低成本并提升消费者体验。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健康与营养成为主流：随着消费者对健康和营养的关注度不断提高，健康和营养成为食品饮料行业的主要趋势。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个性化与定制化需求增长：消费者对个性化与定制化的需求越来越高，食品饮料企业需要不断创新以满足消费者需求。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可持续性与环保成为重要考量：随着社会对可持续性与环保的关注度不断提高，食品饮料企业需要采取可持续的生产方式，并尽可能减少对环境的影响。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食品饮料行业对无人零售的需求和机遇</a:t>
            </a:r>
            <a:endParaRPr altLang="en-US" lang="zh-CN"/>
          </a:p>
        </p:txBody>
      </p:sp>
      <p:sp>
        <p:nvSpPr>
          <p:cNvPr id="1051636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63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640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42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需求：随着消费者对便利性和个性化需求的增加，无人零售成为一种新型的购物方式，食品饮料行业对无人零售的需求也随之增长。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1644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64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648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50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机遇：随着科技的发展和智能化水平的提高，无人零售的效率和用户体验不断提升，食品饮料企业可以通过布局无人零售，提升品牌形象和市场竞争力。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1652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65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656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58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挑战：食品饮料企业在布局无人零售时，需要克服技术、供应链、运营等方面的挑战，同时需要关注用户体验和产品质量。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1660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66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664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66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趋势：未来食品饮料行业将更加注重个性化和差异化，无人零售将作为其中的一种重要渠道，为消费者提供更加便捷和智能化的购物体验。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2024年食品饮料行业无人零售发展计划</a:t>
            </a:r>
            <a:endParaRPr altLang="en-US" dirty="0" lang="zh-CN"/>
          </a:p>
        </p:txBody>
      </p:sp>
      <p:sp>
        <p:nvSpPr>
          <p:cNvPr id="10517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建设智能化、自动化的无人零售门店</a:t>
            </a:r>
            <a:endParaRPr altLang="en-US" lang="zh-CN"/>
          </a:p>
        </p:txBody>
      </p:sp>
      <p:sp>
        <p:nvSpPr>
          <p:cNvPr id="10524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引入先进的智能化技术，提高门店运营效率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自动化设备的应用，降低人工成本，提升客户购物体验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智能化数据分析，实现精准营销和个性化推荐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无人零售门店的建设，将为食品饮料行业带来新的增长点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利用大数据和人工智能技术提升运营效率</a:t>
            </a:r>
            <a:endParaRPr altLang="en-US" lang="zh-CN"/>
          </a:p>
        </p:txBody>
      </p:sp>
      <p:sp>
        <p:nvSpPr>
          <p:cNvPr id="10525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通过人工智能技术预测市场需求，提前调整货架和补货计划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利用大数据分析消费者行为，优化产品组合和库存管理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利用智能算法提高物流配送效率，降低运营成本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借助机器学习技术提升客户服务质量，提高客户满意度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加强与电商平台的合作，实现线上线下融合</a:t>
            </a:r>
            <a:endParaRPr altLang="en-US" lang="zh-CN"/>
          </a:p>
        </p:txBody>
      </p:sp>
      <p:sp>
        <p:nvSpPr>
          <p:cNvPr id="10526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合作方式：共同开发无人零售系统，实现线上线下商品同步销售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优势互补：电商平台提供丰富的商品资源和物流配送体系，无人零售提供线下体验和便利的购物方式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数据共享：通过数据分析，优化商品选品、库存管理和营销策略，提高运营效率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营销策略：利用电商平台的大数据和精准营销能力，提高品牌知名度和用户粘性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推出个性化、差异化的产品和服务，提升消费者体验</a:t>
            </a:r>
            <a:endParaRPr altLang="en-US" lang="zh-CN"/>
          </a:p>
        </p:txBody>
      </p:sp>
      <p:sp>
        <p:nvSpPr>
          <p:cNvPr id="10526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针对不同消费群体，推出具有特色的产品和服务，满足个性化需求。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创新销售模式，例如线上线下融合、无人售货等，提升购物便利性和体验感。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加强品牌建设，提升品牌知名度和美誉度，增强消费者对产品的信任感和忠诚度。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利用大数据和人工智能技术，分析消费者行为和喜好，为消费者提供定制化的推荐和体验。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无人零售的挑战和应对策略</a:t>
            </a:r>
            <a:endParaRPr altLang="en-US" dirty="0" lang="zh-CN"/>
          </a:p>
        </p:txBody>
      </p:sp>
      <p:sp>
        <p:nvSpPr>
          <p:cNvPr id="1052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技术成熟度和稳定性问题</a:t>
            </a:r>
            <a:endParaRPr altLang="en-US" lang="zh-CN"/>
          </a:p>
        </p:txBody>
      </p:sp>
      <p:sp>
        <p:nvSpPr>
          <p:cNvPr id="10535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5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技术成熟度：无人零售技术尚未完全成熟，需要进一步研发和改进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稳定性问题：无人零售技术易受环境、天气等因素影响，需要加强技术稳定性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维护成本：由于技术不成熟和稳定性问题，导致维护成本较高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用户体验：技术问题可能导致用户在使用无人零售时遇到障碍，影响用户体验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法律法规和政策限制</a:t>
            </a:r>
            <a:endParaRPr altLang="en-US" lang="zh-CN"/>
          </a:p>
        </p:txBody>
      </p:sp>
      <p:sp>
        <p:nvSpPr>
          <p:cNvPr id="10535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无人零售需要遵守的法律法规和政策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5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无人零售面临的法律和政策挑战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5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应对策略：加强与政府部门的沟通合作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应对策略：关注政策动态，及时调整经营策略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消费者接受度和信任度问题</a:t>
            </a:r>
            <a:endParaRPr altLang="en-US" lang="zh-CN"/>
          </a:p>
        </p:txBody>
      </p:sp>
      <p:sp>
        <p:nvSpPr>
          <p:cNvPr id="10536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挑战：消费者对无人零售的接受程度和信任度较低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应对策略：加强技术研发，提高无人零售的智能化和安全性，增强消费者信任度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推广宣传：通过广告、社交媒体等渠道加强宣传，提高消费者对无人零售的认知度和接受度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合作共赢：与知名品牌合作，共同推广无人零售，提高消费者信任度和接受度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运营成本和盈利模式问题</a:t>
            </a:r>
            <a:endParaRPr altLang="en-US" lang="zh-CN"/>
          </a:p>
        </p:txBody>
      </p:sp>
      <p:sp>
        <p:nvSpPr>
          <p:cNvPr id="10536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运营成本高：由于技术、设备等方面的投入，无人零售店的运营成本相对较高。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盈利模式单一：目前无人零售店主要依靠商品销售盈利，模式较为单一，需要探索更多盈利渠道。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市场竞争激烈：与传统零售店相比，无人零售店需要面对激烈的市场竞争。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法律法规限制：由于无人零售店的特殊性，需要遵守相关法律法规，对经营带来一定限制。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未来展望和总结</a:t>
            </a:r>
            <a:endParaRPr altLang="en-US" dirty="0" lang="zh-CN"/>
          </a:p>
        </p:txBody>
      </p:sp>
      <p:sp>
        <p:nvSpPr>
          <p:cNvPr id="1053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无人零售的发展前景和趋势</a:t>
            </a:r>
            <a:endParaRPr altLang="en-US" lang="zh-CN"/>
          </a:p>
        </p:txBody>
      </p:sp>
      <p:sp>
        <p:nvSpPr>
          <p:cNvPr id="10545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5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技术创新：随着物联网、人工智能等技术的不断发展，无人零售将更加智能化、便捷化，提升用户体验。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5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消费习惯改变：随着消费者对于便利、快捷的购物需求的增加，无人零售将得到更广泛的应用。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5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成本降低：随着技术的进步和规模化运营，无人零售的成本将逐渐降低，提升盈利能力。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5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跨界合作：未来无人零售将与更多行业进行跨界合作，如电商、物流等，形成更广泛的商业生态。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食品饮料行业在无人零售领域的发展机遇和挑战</a:t>
            </a:r>
            <a:endParaRPr altLang="en-US" lang="zh-CN"/>
          </a:p>
        </p:txBody>
      </p:sp>
      <p:sp>
        <p:nvSpPr>
          <p:cNvPr id="10545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机遇与挑战并存：食品饮料企业需要抓住无人零售的发展机遇，积极应对挑战，通过技术创新和运营优化提升竞争力。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发展机遇：随着科技的不断进步，无人零售成为新的消费趋势，为食品饮料行业提供了更广阔的市场空间。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5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挑战：无人零售需要更高的供应链管理、物流配送和数据分析能力，对食品饮料企业的技术和运营能力提出了更高的要求。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未来展望：随着无人零售技术的不断完善和应用场景的拓展，食品饮料行业将迎来更多的发展机遇和挑战。企业需要保持创新和敏锐的市场洞察力，以适应不断变化的市场环境。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对食品饮料行业无人零售发展的建议和展望</a:t>
            </a:r>
            <a:endParaRPr altLang="en-US" lang="zh-CN"/>
          </a:p>
        </p:txBody>
      </p:sp>
      <p:sp>
        <p:nvSpPr>
          <p:cNvPr id="10546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建议：加强技术创新，提高无人零售的智能化和自动化水平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建议：加强合作，实现资源共享和优势互补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展望：未来无人零售将成为主流零售模式之一，市场规模将持续扩大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展望：未来无人零售将更加注重消费者体验和个性化需求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471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471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0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5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59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34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2024-01-05T15:34:08Z</dcterms:created>
  <dcterms:modified xsi:type="dcterms:W3CDTF">2024-01-05T15:34:08Z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fda4a8a0d510425da4a20dfadbc9be49_21</vt:lpwstr>
  </property>
</Properties>
</file>