
<file path=[Content_Types].xml><?xml version="1.0" encoding="utf-8"?>
<Types xmlns="http://schemas.openxmlformats.org/package/2006/content-types">
  <Default Extension="png" ContentType="image/png"/>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media/image13.svg" ContentType="image/svg+xml"/>
  <Override PartName="/ppt/media/image15.svg" ContentType="image/svg+xml"/>
  <Override PartName="/ppt/media/image22.svg" ContentType="image/svg+xml"/>
  <Override PartName="/ppt/media/image24.svg" ContentType="image/svg+xml"/>
  <Override PartName="/ppt/media/image5.svg" ContentType="image/svg+xml"/>
  <Override PartName="/ppt/media/image7.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2" r:id="rId3"/>
  </p:sldMasterIdLst>
  <p:notesMasterIdLst>
    <p:notesMasterId r:id="rId5"/>
  </p:notesMasterIdLst>
  <p:handoutMasterIdLst>
    <p:handoutMasterId r:id="rId14"/>
  </p:handoutMasterIdLst>
  <p:sldIdLst>
    <p:sldId id="409" r:id="rId4"/>
    <p:sldId id="410" r:id="rId6"/>
    <p:sldId id="421" r:id="rId7"/>
    <p:sldId id="425" r:id="rId8"/>
    <p:sldId id="424" r:id="rId9"/>
    <p:sldId id="418" r:id="rId10"/>
    <p:sldId id="423" r:id="rId11"/>
    <p:sldId id="422" r:id="rId12"/>
    <p:sldId id="426" r:id="rId13"/>
  </p:sldIdLst>
  <p:sldSz cx="12192000" cy="6858000"/>
  <p:notesSz cx="6858000" cy="9144000"/>
  <p:custDataLst>
    <p:tags r:id="rId1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9" userDrawn="1">
          <p15:clr>
            <a:srgbClr val="A4A3A4"/>
          </p15:clr>
        </p15:guide>
        <p15:guide id="2" pos="378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75744"/>
    <a:srgbClr val="FFFFFF"/>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778" autoAdjust="0"/>
    <p:restoredTop sz="92385" autoAdjust="0"/>
  </p:normalViewPr>
  <p:slideViewPr>
    <p:cSldViewPr snapToGrid="0" showGuides="1">
      <p:cViewPr>
        <p:scale>
          <a:sx n="75" d="100"/>
          <a:sy n="75" d="100"/>
        </p:scale>
        <p:origin x="1641" y="645"/>
      </p:cViewPr>
      <p:guideLst>
        <p:guide orient="horz" pos="2139"/>
        <p:guide pos="3786"/>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 Type="http://schemas.openxmlformats.org/officeDocument/2006/relationships/slideMaster" Target="slideMasters/slideMaster2.xml"/><Relationship Id="rId2" Type="http://schemas.openxmlformats.org/officeDocument/2006/relationships/theme" Target="theme/theme1.xml"/><Relationship Id="rId18" Type="http://schemas.openxmlformats.org/officeDocument/2006/relationships/tags" Target="tags/tag74.xml"/><Relationship Id="rId17" Type="http://schemas.openxmlformats.org/officeDocument/2006/relationships/tableStyles" Target="tableStyles.xml"/><Relationship Id="rId16" Type="http://schemas.openxmlformats.org/officeDocument/2006/relationships/viewProps" Target="viewProps.xml"/><Relationship Id="rId15" Type="http://schemas.openxmlformats.org/officeDocument/2006/relationships/presProps" Target="presProps.xml"/><Relationship Id="rId14" Type="http://schemas.openxmlformats.org/officeDocument/2006/relationships/handoutMaster" Target="handoutMasters/handoutMaster1.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 </a:t>
            </a:r>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1200" dirty="0">
                <a:latin typeface="微软雅黑" panose="020B0503020204020204" pitchFamily="34" charset="-122"/>
                <a:ea typeface="微软雅黑" panose="020B0503020204020204" pitchFamily="34" charset="-122"/>
              </a:rPr>
              <a:t>模板来自于： 第一</a:t>
            </a:r>
            <a:r>
              <a:rPr lang="en-US" altLang="zh-CN" sz="1200" dirty="0">
                <a:latin typeface="微软雅黑" panose="020B0503020204020204" pitchFamily="34" charset="-122"/>
                <a:ea typeface="微软雅黑" panose="020B0503020204020204" pitchFamily="34" charset="-122"/>
              </a:rPr>
              <a:t>PPT</a:t>
            </a:r>
            <a:r>
              <a:rPr lang="zh-CN" altLang="en-US" sz="1200" baseline="0" dirty="0">
                <a:latin typeface="微软雅黑" panose="020B0503020204020204" pitchFamily="34" charset="-122"/>
                <a:ea typeface="微软雅黑" panose="020B0503020204020204" pitchFamily="34" charset="-122"/>
              </a:rPr>
              <a:t> </a:t>
            </a:r>
            <a:r>
              <a:rPr lang="en-US" altLang="zh-CN" sz="1200" dirty="0">
                <a:latin typeface="微软雅黑" panose="020B0503020204020204" pitchFamily="34" charset="-122"/>
                <a:ea typeface="微软雅黑" panose="020B0503020204020204" pitchFamily="34" charset="-122"/>
              </a:rPr>
              <a:t>https://www.1ppt.com/</a:t>
            </a:r>
            <a:endParaRPr lang="zh-CN" altLang="en-US"/>
          </a:p>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 </a:t>
            </a:r>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 </a:t>
            </a:r>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8.xml"/><Relationship Id="rId8" Type="http://schemas.openxmlformats.org/officeDocument/2006/relationships/tags" Target="../tags/tag7.xml"/><Relationship Id="rId7" Type="http://schemas.openxmlformats.org/officeDocument/2006/relationships/tags" Target="../tags/tag6.xml"/><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12.xml"/><Relationship Id="rId4" Type="http://schemas.openxmlformats.org/officeDocument/2006/relationships/tags" Target="../tags/tag11.xml"/><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15.xml"/><Relationship Id="rId3" Type="http://schemas.openxmlformats.org/officeDocument/2006/relationships/tags" Target="../tags/tag14.xml"/><Relationship Id="rId2" Type="http://schemas.openxmlformats.org/officeDocument/2006/relationships/tags" Target="../tags/tag13.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hyperlink" Target="http://www.1ppt.com/hangye/" TargetMode="Externa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5" Type="http://schemas.openxmlformats.org/officeDocument/2006/relationships/tags" Target="../tags/tag30.xml"/><Relationship Id="rId4" Type="http://schemas.openxmlformats.org/officeDocument/2006/relationships/tags" Target="../tags/tag29.xml"/><Relationship Id="rId3" Type="http://schemas.openxmlformats.org/officeDocument/2006/relationships/tags" Target="../tags/tag28.xml"/><Relationship Id="rId2" Type="http://schemas.openxmlformats.org/officeDocument/2006/relationships/tags" Target="../tags/tag27.xml"/><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6" Type="http://schemas.openxmlformats.org/officeDocument/2006/relationships/tags" Target="../tags/tag35.xml"/><Relationship Id="rId5" Type="http://schemas.openxmlformats.org/officeDocument/2006/relationships/tags" Target="../tags/tag34.xml"/><Relationship Id="rId4" Type="http://schemas.openxmlformats.org/officeDocument/2006/relationships/tags" Target="../tags/tag33.xml"/><Relationship Id="rId3" Type="http://schemas.openxmlformats.org/officeDocument/2006/relationships/tags" Target="../tags/tag32.xml"/><Relationship Id="rId2" Type="http://schemas.openxmlformats.org/officeDocument/2006/relationships/tags" Target="../tags/tag31.xml"/><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Pr>
        <a:blipFill rotWithShape="1">
          <a:blip r:embed="rId2"/>
          <a:stretch>
            <a:fillRect/>
          </a:stretch>
        </a:blipFill>
        <a:effectLst/>
      </p:bgPr>
    </p:bg>
    <p:spTree>
      <p:nvGrpSpPr>
        <p:cNvPr id="1" name=""/>
        <p:cNvGrpSpPr/>
        <p:nvPr/>
      </p:nvGrpSpPr>
      <p:grpSpPr>
        <a:xfrm>
          <a:off x="0" y="0"/>
          <a:ext cx="0" cy="0"/>
          <a:chOff x="0" y="0"/>
          <a:chExt cx="0" cy="0"/>
        </a:xfrm>
      </p:grpSpPr>
    </p:spTree>
  </p:cSld>
  <p:clrMapOvr>
    <a:masterClrMapping/>
  </p:clrMapOvr>
  <p:hf sldNum="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矩形 1"/>
          <p:cNvSpPr/>
          <p:nvPr userDrawn="1"/>
        </p:nvSpPr>
        <p:spPr>
          <a:xfrm>
            <a:off x="1317625" y="958215"/>
            <a:ext cx="9858375" cy="49434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userDrawn="1"/>
        </p:nvSpPr>
        <p:spPr>
          <a:xfrm>
            <a:off x="1478915" y="1139190"/>
            <a:ext cx="9497695" cy="4562475"/>
          </a:xfrm>
          <a:prstGeom prst="rect">
            <a:avLst/>
          </a:prstGeom>
          <a:noFill/>
          <a:ln w="22225">
            <a:solidFill>
              <a:srgbClr val="C75744"/>
            </a:solidFill>
          </a:ln>
          <a:extLst>
            <a:ext uri="{909E8E84-426E-40DD-AFC4-6F175D3DCCD1}">
              <a14:hiddenFill xmlns:a14="http://schemas.microsoft.com/office/drawing/2010/main">
                <a:solidFill>
                  <a:schemeClr val="bg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hf sldNum="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Pr>
        <a:blipFill rotWithShape="1">
          <a:blip r:embed="rId2"/>
          <a:stretch>
            <a:fillRect/>
          </a:stretch>
        </a:blipFill>
        <a:effectLst/>
      </p:bgPr>
    </p:bg>
    <p:spTree>
      <p:nvGrpSpPr>
        <p:cNvPr id="1" name=""/>
        <p:cNvGrpSpPr/>
        <p:nvPr/>
      </p:nvGrpSpPr>
      <p:grpSpPr>
        <a:xfrm>
          <a:off x="0" y="0"/>
          <a:ext cx="0" cy="0"/>
          <a:chOff x="0" y="0"/>
          <a:chExt cx="0" cy="0"/>
        </a:xfrm>
      </p:grpSpPr>
      <p:grpSp>
        <p:nvGrpSpPr>
          <p:cNvPr id="3" name="组合 2"/>
          <p:cNvGrpSpPr/>
          <p:nvPr userDrawn="1"/>
        </p:nvGrpSpPr>
        <p:grpSpPr>
          <a:xfrm>
            <a:off x="1993900" y="1605915"/>
            <a:ext cx="7648433" cy="3933695"/>
            <a:chOff x="2075" y="1509"/>
            <a:chExt cx="15525" cy="7785"/>
          </a:xfrm>
        </p:grpSpPr>
        <p:sp>
          <p:nvSpPr>
            <p:cNvPr id="2" name="矩形 1"/>
            <p:cNvSpPr/>
            <p:nvPr userDrawn="1"/>
          </p:nvSpPr>
          <p:spPr>
            <a:xfrm>
              <a:off x="2075" y="1509"/>
              <a:ext cx="15525" cy="77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userDrawn="1"/>
          </p:nvSpPr>
          <p:spPr>
            <a:xfrm>
              <a:off x="2329" y="1787"/>
              <a:ext cx="14957" cy="7185"/>
            </a:xfrm>
            <a:prstGeom prst="rect">
              <a:avLst/>
            </a:prstGeom>
            <a:noFill/>
            <a:ln w="22225">
              <a:solidFill>
                <a:srgbClr val="C75744"/>
              </a:solidFill>
            </a:ln>
            <a:extLst>
              <a:ext uri="{909E8E84-426E-40DD-AFC4-6F175D3DCCD1}">
                <a14:hiddenFill xmlns:a14="http://schemas.microsoft.com/office/drawing/2010/main">
                  <a:solidFill>
                    <a:schemeClr val="bg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hf sldNum="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bg>
      <p:bgPr>
        <a:blipFill rotWithShape="1">
          <a:blip r:embed="rId2"/>
          <a:stretch>
            <a:fillRect/>
          </a:stretch>
        </a:blipFill>
        <a:effectLst/>
      </p:bgPr>
    </p:bg>
    <p:spTree>
      <p:nvGrpSpPr>
        <p:cNvPr id="1" name=""/>
        <p:cNvGrpSpPr/>
        <p:nvPr/>
      </p:nvGrpSpPr>
      <p:grpSpPr>
        <a:xfrm>
          <a:off x="0" y="0"/>
          <a:ext cx="0" cy="0"/>
          <a:chOff x="0" y="0"/>
          <a:chExt cx="0" cy="0"/>
        </a:xfrm>
      </p:grpSpPr>
      <p:grpSp>
        <p:nvGrpSpPr>
          <p:cNvPr id="3" name="组合 2"/>
          <p:cNvGrpSpPr/>
          <p:nvPr userDrawn="1"/>
        </p:nvGrpSpPr>
        <p:grpSpPr>
          <a:xfrm>
            <a:off x="822325" y="367030"/>
            <a:ext cx="10981762" cy="6153940"/>
            <a:chOff x="2075" y="1509"/>
            <a:chExt cx="15525" cy="7785"/>
          </a:xfrm>
        </p:grpSpPr>
        <p:sp>
          <p:nvSpPr>
            <p:cNvPr id="2" name="矩形 1"/>
            <p:cNvSpPr/>
            <p:nvPr userDrawn="1"/>
          </p:nvSpPr>
          <p:spPr>
            <a:xfrm>
              <a:off x="2075" y="1509"/>
              <a:ext cx="15525" cy="77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userDrawn="1"/>
          </p:nvSpPr>
          <p:spPr>
            <a:xfrm>
              <a:off x="2236" y="1674"/>
              <a:ext cx="15130" cy="7462"/>
            </a:xfrm>
            <a:prstGeom prst="rect">
              <a:avLst/>
            </a:prstGeom>
            <a:noFill/>
            <a:ln w="22225">
              <a:solidFill>
                <a:srgbClr val="C75744"/>
              </a:solidFill>
            </a:ln>
            <a:extLst>
              <a:ext uri="{909E8E84-426E-40DD-AFC4-6F175D3DCCD1}">
                <a14:hiddenFill xmlns:a14="http://schemas.microsoft.com/office/drawing/2010/main">
                  <a:solidFill>
                    <a:schemeClr val="bg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5" name="图片 14" descr="翻页效果"/>
          <p:cNvPicPr>
            <a:picLocks noChangeAspect="1"/>
          </p:cNvPicPr>
          <p:nvPr userDrawn="1"/>
        </p:nvPicPr>
        <p:blipFill>
          <a:blip r:embed="rId3">
            <a:grayscl/>
            <a:lum bright="58000" contrast="-64000"/>
          </a:blip>
          <a:stretch>
            <a:fillRect/>
          </a:stretch>
        </p:blipFill>
        <p:spPr>
          <a:xfrm>
            <a:off x="10951210" y="5568950"/>
            <a:ext cx="1556385" cy="1501140"/>
          </a:xfrm>
          <a:prstGeom prst="rect">
            <a:avLst/>
          </a:prstGeom>
        </p:spPr>
      </p:pic>
    </p:spTree>
  </p:cSld>
  <p:clrMapOvr>
    <a:masterClrMapping/>
  </p:clrMapOvr>
  <p:hf sldNum="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eaLnBrk="1" fontAlgn="auto" latinLnBrk="0" hangingPunct="1">
              <a:lnSpc>
                <a:spcPct val="100000"/>
              </a:lnSpc>
              <a:spcAft>
                <a:spcPts val="0"/>
              </a:spcAft>
              <a:buNone/>
              <a:defRPr sz="2000" b="1" u="none" strike="noStrike" kern="1200" cap="none" spc="200" normalizeH="0" baseline="0">
                <a:solidFill>
                  <a:schemeClr val="tx1">
                    <a:lumMod val="75000"/>
                    <a:lumOff val="25000"/>
                  </a:schemeClr>
                </a:solidFill>
                <a:uFillTx/>
                <a:latin typeface="Arial" panose="020B0604020202020204" pitchFamily="34" charset="0"/>
                <a:ea typeface="微软雅黑"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2000" b="1" i="0" u="none" strike="noStrike" kern="1200" cap="none" spc="200" normalizeH="0" baseline="0" noProof="1" dirty="0">
                <a:solidFill>
                  <a:schemeClr val="tx1">
                    <a:lumMod val="75000"/>
                    <a:lumOff val="25000"/>
                  </a:schemeClr>
                </a:solidFill>
                <a:uFillTx/>
                <a:latin typeface="Arial" panose="020B0604020202020204" pitchFamily="34" charset="0"/>
                <a:ea typeface="微软雅黑" panose="020B0503020204020204" pitchFamily="34"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7" name="日期占位符 6"/>
          <p:cNvSpPr>
            <a:spLocks noGrp="1"/>
          </p:cNvSpPr>
          <p:nvPr>
            <p:ph type="dt" sz="half" idx="10"/>
            <p:custDataLst>
              <p:tags r:id="rId7"/>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a:xfrm>
            <a:off x="4116000" y="6314400"/>
            <a:ext cx="3960000" cy="316800"/>
          </a:xfrm>
        </p:spPr>
        <p:txBody>
          <a:bodyPr/>
          <a:lstStyle/>
          <a:p>
            <a:endParaRPr lang="zh-CN" altLang="en-US"/>
          </a:p>
        </p:txBody>
      </p:sp>
      <p:sp>
        <p:nvSpPr>
          <p:cNvPr id="9" name="灯片编号占位符 8"/>
          <p:cNvSpPr>
            <a:spLocks noGrp="1"/>
          </p:cNvSpPr>
          <p:nvPr>
            <p:ph type="sldNum" sz="quarter" idx="12"/>
            <p:custDataLst>
              <p:tags r:id="rId9"/>
            </p:custDataLst>
          </p:nvPr>
        </p:nvSpPr>
        <p:spPr>
          <a:xfrm>
            <a:off x="8877600" y="6314400"/>
            <a:ext cx="2700000" cy="316800"/>
          </a:xfrm>
        </p:spPr>
        <p:txBody>
          <a:bodyPr/>
          <a:lstStyle/>
          <a:p>
            <a:fld id="{49AE70B2-8BF9-45C0-BB95-33D1B9D3A854}" type="slidenum">
              <a:rPr lang="zh-CN" altLang="en-US" smtClean="0"/>
            </a:fld>
            <a:endParaRPr lang="zh-CN" altLang="en-US"/>
          </a:p>
        </p:txBody>
      </p:sp>
    </p:spTree>
  </p:cSld>
  <p:clrMapOvr>
    <a:masterClrMapping/>
  </p:clrMapOvr>
  <p:hf sldNum="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3"/>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a:xfrm>
            <a:off x="4116000" y="6314400"/>
            <a:ext cx="3960000" cy="316800"/>
          </a:xfrm>
        </p:spPr>
        <p:txBody>
          <a:bodyPr/>
          <a:lstStyle/>
          <a:p>
            <a:endParaRPr lang="zh-CN" altLang="en-US"/>
          </a:p>
        </p:txBody>
      </p:sp>
      <p:sp>
        <p:nvSpPr>
          <p:cNvPr id="5" name="灯片编号占位符 4"/>
          <p:cNvSpPr>
            <a:spLocks noGrp="1"/>
          </p:cNvSpPr>
          <p:nvPr>
            <p:ph type="sldNum" sz="quarter" idx="12"/>
            <p:custDataLst>
              <p:tags r:id="rId5"/>
            </p:custDataLst>
          </p:nvPr>
        </p:nvSpPr>
        <p:spPr>
          <a:xfrm>
            <a:off x="8877600" y="6314400"/>
            <a:ext cx="2700000" cy="316800"/>
          </a:xfrm>
        </p:spPr>
        <p:txBody>
          <a:bodyPr/>
          <a:lstStyle/>
          <a:p>
            <a:fld id="{49AE70B2-8BF9-45C0-BB95-33D1B9D3A854}" type="slidenum">
              <a:rPr lang="zh-CN" altLang="en-US" smtClean="0"/>
            </a:fld>
            <a:endParaRPr lang="zh-CN" altLang="en-US"/>
          </a:p>
        </p:txBody>
      </p:sp>
    </p:spTree>
  </p:cSld>
  <p:clrMapOvr>
    <a:masterClrMapping/>
  </p:clrMapOvr>
  <p:hf sldNum="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solidFill>
          <a:srgbClr val="FFFFFF"/>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a:xfrm>
            <a:off x="4116000" y="6314400"/>
            <a:ext cx="3960000" cy="316800"/>
          </a:xfrm>
        </p:spPr>
        <p:txBody>
          <a:bodyPr/>
          <a:lstStyle/>
          <a:p>
            <a:endParaRPr lang="zh-CN" altLang="en-US"/>
          </a:p>
        </p:txBody>
      </p:sp>
      <p:sp>
        <p:nvSpPr>
          <p:cNvPr id="4" name="灯片编号占位符 3"/>
          <p:cNvSpPr>
            <a:spLocks noGrp="1"/>
          </p:cNvSpPr>
          <p:nvPr>
            <p:ph type="sldNum" sz="quarter" idx="12"/>
            <p:custDataLst>
              <p:tags r:id="rId4"/>
            </p:custDataLst>
          </p:nvPr>
        </p:nvSpPr>
        <p:spPr>
          <a:xfrm>
            <a:off x="8877600" y="6314400"/>
            <a:ext cx="2700000" cy="316800"/>
          </a:xfrm>
        </p:spPr>
        <p:txBody>
          <a:bodyPr/>
          <a:lstStyle/>
          <a:p>
            <a:fld id="{49AE70B2-8BF9-45C0-BB95-33D1B9D3A854}" type="slidenum">
              <a:rPr lang="zh-CN" altLang="en-US" smtClean="0"/>
            </a:fld>
            <a:endParaRPr lang="zh-CN" altLang="en-US"/>
          </a:p>
        </p:txBody>
      </p:sp>
    </p:spTree>
  </p:cSld>
  <p:clrMapOvr>
    <a:masterClrMapping/>
  </p:clrMapOvr>
  <p:hf sldNum="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bg>
      <p:bgPr>
        <a:solidFill>
          <a:srgbClr val="FFFFFF"/>
        </a:solidFill>
        <a:effectLst/>
      </p:bgPr>
    </p:bg>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marL="0" marR="0" lvl="0" indent="0" algn="l" defTabSz="914400" rtl="0" eaLnBrk="1" fontAlgn="auto" latinLnBrk="0" hangingPunct="1">
              <a:lnSpc>
                <a:spcPct val="130000"/>
              </a:lnSpc>
              <a:spcBef>
                <a:spcPts val="0"/>
              </a:spcBef>
              <a:spcAft>
                <a:spcPts val="600"/>
              </a:spcAft>
              <a:buFont typeface="Arial" panose="020B0604020202020204" pitchFamily="34" charset="0"/>
              <a:buNone/>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457200" indent="0" defTabSz="914400" eaLnBrk="1" fontAlgn="auto" latinLnBrk="0" hangingPunct="1">
              <a:buFont typeface="Arial" panose="020B0604020202020204" pitchFamily="34" charset="0"/>
              <a:buNone/>
              <a:tabLst>
                <a:tab pos="1609725" algn="l"/>
                <a:tab pos="1609725" algn="l"/>
                <a:tab pos="1609725" algn="l"/>
                <a:tab pos="1609725" algn="l"/>
              </a:tabLst>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2pPr>
            <a:lvl3pPr eaLnBrk="1" fontAlgn="auto" latinLnBrk="0" hangingPunct="1">
              <a:buFont typeface="Arial" panose="020B0604020202020204" pitchFamily="34" charset="0"/>
              <a:buChar char="●"/>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3pPr>
            <a:lvl4pPr eaLnBrk="1" fontAlgn="auto" latinLnBrk="0" hangingPunct="1">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4pPr>
            <a:lvl5pPr eaLnBrk="1" fontAlgn="auto" latinLnBrk="0" hangingPunct="1">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5pPr>
          </a:lstStyle>
          <a:p>
            <a:pPr lvl="0"/>
            <a:r>
              <a:rPr dirty="0">
                <a:sym typeface="+mn-ea"/>
              </a:rPr>
              <a:t>单击此处编辑母版文本样式</a:t>
            </a:r>
            <a:endParaRPr dirty="0">
              <a:sym typeface="+mn-ea"/>
            </a:endParaRPr>
          </a:p>
        </p:txBody>
      </p:sp>
      <p:sp>
        <p:nvSpPr>
          <p:cNvPr id="5" name="日期占位符 4"/>
          <p:cNvSpPr>
            <a:spLocks noGrp="1"/>
          </p:cNvSpPr>
          <p:nvPr>
            <p:ph type="dt" sz="half" idx="10"/>
            <p:custDataLst>
              <p:tags r:id="rId4"/>
            </p:custDataLst>
          </p:nvPr>
        </p:nvSpPr>
        <p:spPr>
          <a:xfrm>
            <a:off x="612000" y="6314400"/>
            <a:ext cx="2700000" cy="316800"/>
          </a:xfrm>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a:xfrm>
            <a:off x="4116000" y="6314400"/>
            <a:ext cx="3960000" cy="316800"/>
          </a:xfrm>
        </p:spPr>
        <p:txBody>
          <a:bodyPr/>
          <a:lstStyle/>
          <a:p>
            <a:endParaRPr lang="zh-CN" altLang="en-US" dirty="0"/>
          </a:p>
        </p:txBody>
      </p:sp>
      <p:sp>
        <p:nvSpPr>
          <p:cNvPr id="7" name="灯片编号占位符 6"/>
          <p:cNvSpPr>
            <a:spLocks noGrp="1"/>
          </p:cNvSpPr>
          <p:nvPr>
            <p:ph type="sldNum" sz="quarter" idx="12"/>
            <p:custDataLst>
              <p:tags r:id="rId6"/>
            </p:custDataLst>
          </p:nvPr>
        </p:nvSpPr>
        <p:spPr>
          <a:xfrm>
            <a:off x="8877600" y="6314400"/>
            <a:ext cx="2700000" cy="316800"/>
          </a:xfrm>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a:xfrm>
            <a:off x="608400" y="608400"/>
            <a:ext cx="10969200" cy="705600"/>
          </a:xfrm>
        </p:spPr>
        <p:txBody>
          <a:bodyPr/>
          <a:lstStyle>
            <a:lvl1pPr>
              <a:defRPr baseline="0"/>
            </a:lvl1pPr>
          </a:lstStyle>
          <a:p>
            <a:r>
              <a:rPr lang="zh-CN" altLang="en-US"/>
              <a:t>单击此处编辑母版标题样式</a:t>
            </a:r>
            <a:endParaRPr lang="zh-CN" altLang="en-US"/>
          </a:p>
        </p:txBody>
      </p:sp>
    </p:spTree>
  </p:cSld>
  <p:clrMapOvr>
    <a:masterClrMapping/>
  </p:clrMapOvr>
  <p:hf sldNum="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25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
        <p:nvSpPr>
          <p:cNvPr id="3" name="TextBox 2"/>
          <p:cNvSpPr txBox="1"/>
          <p:nvPr userDrawn="1"/>
        </p:nvSpPr>
        <p:spPr>
          <a:xfrm>
            <a:off x="453650" y="0"/>
            <a:ext cx="540060" cy="123111"/>
          </a:xfrm>
          <a:prstGeom prst="rect">
            <a:avLst/>
          </a:prstGeom>
          <a:noFill/>
        </p:spPr>
        <p:txBody>
          <a:bodyPr wrap="square" rtlCol="0">
            <a:spAutoFit/>
          </a:bodyPr>
          <a:lstStyle/>
          <a:p>
            <a:pPr>
              <a:lnSpc>
                <a:spcPct val="200000"/>
              </a:lnSpc>
            </a:pPr>
            <a:r>
              <a:rPr lang="zh-CN" altLang="en-US" sz="100" dirty="0">
                <a:solidFill>
                  <a:schemeClr val="tx1">
                    <a:alpha val="0"/>
                  </a:schemeClr>
                </a:solidFill>
                <a:latin typeface="微软雅黑" panose="020B0503020204020204" pitchFamily="34" charset="-122"/>
                <a:ea typeface="微软雅黑" panose="020B0503020204020204" pitchFamily="34" charset="-122"/>
                <a:hlinkClick r:id="rId2"/>
              </a:rPr>
              <a:t>行业</a:t>
            </a:r>
            <a:r>
              <a:rPr lang="en-US" altLang="zh-CN" sz="100" dirty="0">
                <a:solidFill>
                  <a:schemeClr val="tx1">
                    <a:alpha val="0"/>
                  </a:schemeClr>
                </a:solidFill>
                <a:latin typeface="微软雅黑" panose="020B0503020204020204" pitchFamily="34" charset="-122"/>
                <a:ea typeface="微软雅黑" panose="020B0503020204020204" pitchFamily="34" charset="-122"/>
                <a:hlinkClick r:id="rId2"/>
              </a:rPr>
              <a:t>PPT</a:t>
            </a:r>
            <a:r>
              <a:rPr lang="zh-CN" altLang="en-US" sz="100" dirty="0">
                <a:solidFill>
                  <a:schemeClr val="tx1">
                    <a:alpha val="0"/>
                  </a:schemeClr>
                </a:solidFill>
                <a:latin typeface="微软雅黑" panose="020B0503020204020204" pitchFamily="34" charset="-122"/>
                <a:ea typeface="微软雅黑" panose="020B0503020204020204" pitchFamily="34" charset="-122"/>
                <a:hlinkClick r:id="rId2"/>
              </a:rPr>
              <a:t>模板</a:t>
            </a:r>
            <a:r>
              <a:rPr lang="en-US" altLang="zh-CN" sz="100" dirty="0">
                <a:solidFill>
                  <a:schemeClr val="tx1">
                    <a:alpha val="0"/>
                  </a:schemeClr>
                </a:solidFill>
                <a:latin typeface="微软雅黑" panose="020B0503020204020204" pitchFamily="34" charset="-122"/>
                <a:ea typeface="微软雅黑" panose="020B0503020204020204" pitchFamily="34" charset="-122"/>
              </a:rPr>
              <a:t>http://www.1ppt.com/hangye/</a:t>
            </a:r>
            <a:endParaRPr lang="en-US" altLang="zh-CN" sz="100" dirty="0">
              <a:solidFill>
                <a:schemeClr val="tx1">
                  <a:alpha val="0"/>
                </a:schemeClr>
              </a:solidFill>
              <a:latin typeface="微软雅黑" panose="020B0503020204020204" pitchFamily="34" charset="-122"/>
              <a:ea typeface="微软雅黑" panose="020B0503020204020204" pitchFamily="34" charset="-122"/>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bg>
      <p:bgPr>
        <a:solidFill>
          <a:srgbClr val="FFFFFF"/>
        </a:solidFill>
        <a:effectLst/>
      </p:bgPr>
    </p:bg>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marL="0" marR="0" lvl="0" algn="l" defTabSz="914400" rtl="0" eaLnBrk="1" fontAlgn="auto" latinLnBrk="0" hangingPunct="1">
              <a:lnSpc>
                <a:spcPct val="100000"/>
              </a:lnSpc>
              <a:spcAft>
                <a:spcPts val="0"/>
              </a:spcAft>
              <a:buNone/>
              <a:defRPr kumimoji="0" lang="zh-CN" altLang="en-US" sz="28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单击此处编辑标题</a:t>
            </a:r>
            <a:endParaRPr dirty="0">
              <a:sym typeface="+mn-ea"/>
            </a:endParaRPr>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eaLnBrk="1" fontAlgn="auto" latinLnBrk="0" hangingPunct="1">
              <a:lnSpc>
                <a:spcPct val="130000"/>
              </a:lnSpc>
              <a:spcAft>
                <a:spcPts val="1000"/>
              </a:spcAft>
              <a:buFont typeface="Arial" panose="020B0604020202020204" pitchFamily="34" charset="0"/>
              <a:buChar char="●"/>
              <a:defRPr u="none" strike="noStrike" kern="1200" cap="none" spc="150" normalizeH="0" baseline="0">
                <a:solidFill>
                  <a:schemeClr val="tx1">
                    <a:lumMod val="65000"/>
                    <a:lumOff val="35000"/>
                  </a:schemeClr>
                </a:solidFill>
                <a:uFillTx/>
              </a:defRPr>
            </a:lvl1pPr>
            <a:lvl2pPr marL="685800" indent="-228600" defTabSz="914400" eaLnBrk="1" fontAlgn="auto" latinLnBrk="0" hangingPunct="1">
              <a:lnSpc>
                <a:spcPct val="120000"/>
              </a:lnSpc>
              <a:spcAft>
                <a:spcPts val="600"/>
              </a:spcAft>
              <a:buFont typeface="Arial" panose="020B0604020202020204" pitchFamily="34" charset="0"/>
              <a:buChar char="●"/>
              <a:tabLst>
                <a:tab pos="1609725" algn="l"/>
                <a:tab pos="1609725" algn="l"/>
                <a:tab pos="1609725" algn="l"/>
                <a:tab pos="1609725" algn="l"/>
              </a:tabLst>
              <a:defRPr u="none" strike="noStrike" kern="1200" cap="none" spc="150" normalizeH="0" baseline="0">
                <a:solidFill>
                  <a:schemeClr val="tx1">
                    <a:lumMod val="65000"/>
                    <a:lumOff val="35000"/>
                  </a:schemeClr>
                </a:solidFill>
                <a:uFillTx/>
              </a:defRPr>
            </a:lvl2pPr>
            <a:lvl3pPr marL="1143000" indent="-228600" eaLnBrk="1" fontAlgn="auto" latinLnBrk="0" hangingPunct="1">
              <a:lnSpc>
                <a:spcPct val="120000"/>
              </a:lnSpc>
              <a:spcAft>
                <a:spcPts val="600"/>
              </a:spcAft>
              <a:buFont typeface="Arial" panose="020B0604020202020204" pitchFamily="34" charset="0"/>
              <a:buChar char="●"/>
              <a:defRPr u="none" strike="noStrike" kern="1200" cap="none" spc="150" normalizeH="0" baseline="0">
                <a:solidFill>
                  <a:schemeClr val="tx1">
                    <a:lumMod val="65000"/>
                    <a:lumOff val="35000"/>
                  </a:schemeClr>
                </a:solidFill>
                <a:uFillTx/>
              </a:defRPr>
            </a:lvl3pPr>
            <a:lvl4pPr marL="1600200" indent="-228600" eaLnBrk="1" fontAlgn="auto" latinLnBrk="0" hangingPunct="1">
              <a:lnSpc>
                <a:spcPct val="120000"/>
              </a:lnSpc>
              <a:spcAft>
                <a:spcPts val="300"/>
              </a:spcAft>
              <a:buFont typeface="Wingdings" panose="05000000000000000000" charset="0"/>
              <a:buChar char=""/>
              <a:defRPr u="none" strike="noStrike" kern="1200" cap="none" spc="150" normalizeH="0" baseline="0">
                <a:solidFill>
                  <a:schemeClr val="tx1">
                    <a:lumMod val="65000"/>
                    <a:lumOff val="35000"/>
                  </a:schemeClr>
                </a:solidFill>
                <a:uFillTx/>
              </a:defRPr>
            </a:lvl4pPr>
            <a:lvl5pPr marL="2057400" indent="-228600" eaLnBrk="1" fontAlgn="auto" latinLnBrk="0" hangingPunct="1">
              <a:lnSpc>
                <a:spcPct val="120000"/>
              </a:lnSpc>
              <a:spcAft>
                <a:spcPts val="300"/>
              </a:spcAft>
              <a:buFont typeface="Arial" panose="020B0604020202020204" pitchFamily="34" charset="0"/>
              <a:buChar char="•"/>
              <a:defRPr u="none" strike="noStrike" kern="1200" cap="none" spc="150" normalizeH="0" baseline="0">
                <a:solidFill>
                  <a:schemeClr val="tx1">
                    <a:lumMod val="65000"/>
                    <a:lumOff val="35000"/>
                  </a:schemeClr>
                </a:solidFill>
                <a:uFillTx/>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a:xfrm>
            <a:off x="4116000" y="6314400"/>
            <a:ext cx="3960000" cy="316800"/>
          </a:xfrm>
        </p:spPr>
        <p:txBody>
          <a:bodyPr/>
          <a:lstStyle/>
          <a:p>
            <a:endParaRPr lang="zh-CN" altLang="en-US"/>
          </a:p>
        </p:txBody>
      </p:sp>
      <p:sp>
        <p:nvSpPr>
          <p:cNvPr id="6" name="灯片编号占位符 5"/>
          <p:cNvSpPr>
            <a:spLocks noGrp="1"/>
          </p:cNvSpPr>
          <p:nvPr>
            <p:ph type="sldNum" sz="quarter" idx="12"/>
            <p:custDataLst>
              <p:tags r:id="rId6"/>
            </p:custDataLst>
          </p:nvPr>
        </p:nvSpPr>
        <p:spPr>
          <a:xfrm>
            <a:off x="8877600" y="6314400"/>
            <a:ext cx="2700000" cy="316800"/>
          </a:xfrm>
        </p:spPr>
        <p:txBody>
          <a:bodyPr/>
          <a:lstStyle/>
          <a:p>
            <a:fld id="{49AE70B2-8BF9-45C0-BB95-33D1B9D3A854}" type="slidenum">
              <a:rPr lang="zh-CN" altLang="en-US" smtClean="0"/>
            </a:fld>
            <a:endParaRPr lang="zh-CN" altLang="en-US"/>
          </a:p>
        </p:txBody>
      </p:sp>
    </p:spTree>
  </p:cSld>
  <p:clrMapOvr>
    <a:masterClrMapping/>
  </p:clrMapOvr>
  <p:hf sldNum="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内容">
    <p:bg>
      <p:bgPr>
        <a:solidFill>
          <a:srgbClr val="FFFFFF"/>
        </a:solidFill>
        <a:effectLst/>
      </p:bgPr>
    </p:bg>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a:xfrm>
            <a:off x="4116000" y="6314400"/>
            <a:ext cx="3960000" cy="316800"/>
          </a:xfrm>
        </p:spPr>
        <p:txBody>
          <a:bodyPr/>
          <a:lstStyle/>
          <a:p>
            <a:endParaRPr lang="zh-CN" altLang="en-US"/>
          </a:p>
        </p:txBody>
      </p:sp>
      <p:sp>
        <p:nvSpPr>
          <p:cNvPr id="5" name="灯片编号占位符 4"/>
          <p:cNvSpPr>
            <a:spLocks noGrp="1"/>
          </p:cNvSpPr>
          <p:nvPr>
            <p:ph type="sldNum" sz="quarter" idx="12"/>
            <p:custDataLst>
              <p:tags r:id="rId4"/>
            </p:custDataLst>
          </p:nvPr>
        </p:nvSpPr>
        <p:spPr>
          <a:xfrm>
            <a:off x="8877600" y="6314400"/>
            <a:ext cx="2700000" cy="316800"/>
          </a:xfrm>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lvl1pPr marL="228600" indent="-228600" eaLnBrk="1" fontAlgn="auto" latinLnBrk="0" hangingPunct="1">
              <a:lnSpc>
                <a:spcPct val="130000"/>
              </a:lnSpc>
              <a:buFont typeface="Arial" panose="020B0604020202020204" pitchFamily="34" charset="0"/>
              <a:buChar char="●"/>
              <a:defRPr u="none" strike="noStrike" kern="1200" cap="none" spc="150" normalizeH="0" baseline="0">
                <a:solidFill>
                  <a:schemeClr val="tx1">
                    <a:lumMod val="65000"/>
                    <a:lumOff val="35000"/>
                  </a:schemeClr>
                </a:solidFill>
                <a:uFillTx/>
              </a:defRPr>
            </a:lvl1pPr>
            <a:lvl2pPr marL="685800" indent="-228600" defTabSz="914400" eaLnBrk="1" fontAlgn="auto" latinLnBrk="0" hangingPunct="1">
              <a:lnSpc>
                <a:spcPct val="120000"/>
              </a:lnSpc>
              <a:buFont typeface="Arial" panose="020B0604020202020204" pitchFamily="34" charset="0"/>
              <a:buChar char="●"/>
              <a:tabLst>
                <a:tab pos="1609725" algn="l"/>
                <a:tab pos="1609725" algn="l"/>
                <a:tab pos="1609725" algn="l"/>
                <a:tab pos="1609725" algn="l"/>
              </a:tabLst>
              <a:defRPr u="none" strike="noStrike" kern="1200" cap="none" spc="150" normalizeH="0" baseline="0">
                <a:solidFill>
                  <a:schemeClr val="tx1">
                    <a:lumMod val="65000"/>
                    <a:lumOff val="35000"/>
                  </a:schemeClr>
                </a:solidFill>
                <a:uFillTx/>
              </a:defRPr>
            </a:lvl2pPr>
            <a:lvl3pPr marL="1143000" indent="-228600" eaLnBrk="1" fontAlgn="auto" latinLnBrk="0" hangingPunct="1">
              <a:lnSpc>
                <a:spcPct val="120000"/>
              </a:lnSpc>
              <a:buFont typeface="Arial" panose="020B0604020202020204" pitchFamily="34" charset="0"/>
              <a:buChar char="●"/>
              <a:defRPr u="none" strike="noStrike" kern="1200" cap="none" spc="150" normalizeH="0" baseline="0">
                <a:solidFill>
                  <a:schemeClr val="tx1">
                    <a:lumMod val="65000"/>
                    <a:lumOff val="35000"/>
                  </a:schemeClr>
                </a:solidFill>
                <a:uFillTx/>
              </a:defRPr>
            </a:lvl3pPr>
            <a:lvl4pPr marL="1600200" indent="-228600" eaLnBrk="1" fontAlgn="auto" latinLnBrk="0" hangingPunct="1">
              <a:lnSpc>
                <a:spcPct val="120000"/>
              </a:lnSpc>
              <a:buFont typeface="Wingdings" panose="05000000000000000000" charset="0"/>
              <a:buChar char=""/>
              <a:defRPr u="none" strike="noStrike" kern="1200" cap="none" spc="150" normalizeH="0" baseline="0">
                <a:solidFill>
                  <a:schemeClr val="tx1">
                    <a:lumMod val="65000"/>
                    <a:lumOff val="35000"/>
                  </a:schemeClr>
                </a:solidFill>
                <a:uFillTx/>
              </a:defRPr>
            </a:lvl4pPr>
            <a:lvl5pPr marL="2057400" indent="-228600" eaLnBrk="1" fontAlgn="auto" latinLnBrk="0" hangingPunct="1">
              <a:lnSpc>
                <a:spcPct val="120000"/>
              </a:lnSpc>
              <a:buFont typeface="Arial" panose="020B0604020202020204" pitchFamily="34" charset="0"/>
              <a:buChar char="•"/>
              <a:defRPr u="none" strike="noStrike" kern="1200" cap="none" spc="150" normalizeH="0" baseline="0">
                <a:solidFill>
                  <a:schemeClr val="tx1">
                    <a:lumMod val="65000"/>
                    <a:lumOff val="35000"/>
                  </a:schemeClr>
                </a:solidFill>
                <a:uFillTx/>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hf sldNum="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末尾幻灯片">
    <p:bg>
      <p:bgPr>
        <a:solidFill>
          <a:srgbClr val="FFFFFF"/>
        </a:solidFill>
        <a:effectLst/>
      </p:bgPr>
    </p:bg>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a:xfrm>
            <a:off x="4116000" y="6314400"/>
            <a:ext cx="3960000" cy="316800"/>
          </a:xfrm>
        </p:spPr>
        <p:txBody>
          <a:bodyPr/>
          <a:lstStyle/>
          <a:p>
            <a:endParaRPr lang="zh-CN" altLang="en-US"/>
          </a:p>
        </p:txBody>
      </p:sp>
      <p:sp>
        <p:nvSpPr>
          <p:cNvPr id="5" name="灯片编号占位符 4"/>
          <p:cNvSpPr>
            <a:spLocks noGrp="1"/>
          </p:cNvSpPr>
          <p:nvPr>
            <p:ph type="sldNum" sz="quarter" idx="12"/>
            <p:custDataLst>
              <p:tags r:id="rId4"/>
            </p:custDataLst>
          </p:nvPr>
        </p:nvSpPr>
        <p:spPr>
          <a:xfrm>
            <a:off x="8877600" y="6314400"/>
            <a:ext cx="2700000" cy="316800"/>
          </a:xfrm>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marL="0" marR="0" algn="ctr" defTabSz="914400" rtl="0" eaLnBrk="1" fontAlgn="auto" latinLnBrk="0" hangingPunct="1">
              <a:lnSpc>
                <a:spcPct val="100000"/>
              </a:lnSpc>
              <a:buNone/>
              <a:defRPr kumimoji="0" lang="zh-CN" altLang="en-US" sz="6000" b="1" i="0" u="none" strike="noStrike" kern="1200" cap="none" spc="300" normalizeH="0" baseline="0" noProof="1" dirty="0">
                <a:solidFill>
                  <a:schemeClr val="tx1">
                    <a:lumMod val="85000"/>
                    <a:lumOff val="15000"/>
                  </a:schemeClr>
                </a:solidFill>
                <a:effectLst/>
                <a:uFillTx/>
                <a:latin typeface="Arial" panose="020B0604020202020204" pitchFamily="34" charset="0"/>
                <a:ea typeface="微软雅黑" panose="020B0503020204020204" pitchFamily="34" charset="-122"/>
                <a:cs typeface="+mj-cs"/>
                <a:sym typeface="+mn-ea"/>
              </a:defRPr>
            </a:lvl1pPr>
          </a:lstStyle>
          <a:p>
            <a:pPr lvl="0"/>
            <a:r>
              <a:rPr>
                <a:sym typeface="+mn-ea"/>
              </a:rPr>
              <a:t>单击此处编辑标题</a:t>
            </a:r>
            <a:endParaRPr>
              <a:sym typeface="+mn-ea"/>
            </a:endParaRPr>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marL="0" indent="0" algn="ctr">
              <a:lnSpc>
                <a:spcPct val="110000"/>
              </a:lnSpc>
              <a:buNone/>
              <a:defRPr sz="2400" spc="200" baseline="0">
                <a:solidFill>
                  <a:schemeClr val="tx1">
                    <a:lumMod val="65000"/>
                    <a:lumOff val="35000"/>
                  </a:schemeClr>
                </a:solidFill>
              </a:defRPr>
            </a:lvl1pPr>
          </a:lstStyle>
          <a:p>
            <a:pPr lvl="0"/>
            <a:r>
              <a:rPr lang="zh-CN" altLang="en-US" dirty="0"/>
              <a:t>单击此处编辑母版文本样式</a:t>
            </a:r>
            <a:endParaRPr lang="zh-CN" altLang="en-US" dirty="0"/>
          </a:p>
        </p:txBody>
      </p:sp>
    </p:spTree>
  </p:cSld>
  <p:clrMapOvr>
    <a:masterClrMapping/>
  </p:clrMapOvr>
  <p:hf sldNum="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09600" y="1600201"/>
            <a:ext cx="10972800" cy="4525963"/>
          </a:xfrm>
          <a:prstGeom prst="rect">
            <a:avLst/>
          </a:prstGeo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2E3AAC11-D570-4EA9-AFC0-30FB72BA45EB}" type="datetimeFigureOut">
              <a:rPr lang="zh-CN" altLang="en-US" smtClean="0">
                <a:solidFill>
                  <a:prstClr val="black"/>
                </a:solidFill>
              </a:rPr>
            </a:fld>
            <a:endParaRPr lang="zh-CN" altLang="en-US">
              <a:solidFill>
                <a:prstClr val="black"/>
              </a:solidFill>
            </a:endParaRPr>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solidFill>
                <a:prstClr val="black"/>
              </a:solidFill>
            </a:endParaRPr>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55ECCFAA-F4FB-487C-9F1E-C8836D0C3DC9}" type="slidenum">
              <a:rPr lang="zh-CN" altLang="en-US" smtClean="0">
                <a:solidFill>
                  <a:prstClr val="black"/>
                </a:solidFill>
              </a:rPr>
            </a:fld>
            <a:endParaRPr lang="zh-CN" altLang="en-US">
              <a:solidFill>
                <a:prstClr val="black"/>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9"/>
            <a:ext cx="2743200" cy="5851525"/>
          </a:xfrm>
          <a:prstGeom prst="rect">
            <a:avLst/>
          </a:prstGeo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09600" y="274639"/>
            <a:ext cx="8026400" cy="5851525"/>
          </a:xfrm>
          <a:prstGeom prst="rect">
            <a:avLst/>
          </a:prstGeo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2E3AAC11-D570-4EA9-AFC0-30FB72BA45EB}" type="datetimeFigureOut">
              <a:rPr lang="zh-CN" altLang="en-US" smtClean="0">
                <a:solidFill>
                  <a:prstClr val="black"/>
                </a:solidFill>
              </a:rPr>
            </a:fld>
            <a:endParaRPr lang="zh-CN" altLang="en-US">
              <a:solidFill>
                <a:prstClr val="black"/>
              </a:solidFill>
            </a:endParaRPr>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solidFill>
                <a:prstClr val="black"/>
              </a:solidFill>
            </a:endParaRPr>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55ECCFAA-F4FB-487C-9F1E-C8836D0C3DC9}" type="slidenum">
              <a:rPr lang="zh-CN" altLang="en-US" smtClean="0">
                <a:solidFill>
                  <a:prstClr val="black"/>
                </a:solidFill>
              </a:rPr>
            </a:fld>
            <a:endParaRPr lang="zh-CN" altLang="en-US">
              <a:solidFill>
                <a:prstClr val="black"/>
              </a:solidFil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7" Type="http://schemas.openxmlformats.org/officeDocument/2006/relationships/theme" Target="../theme/theme1.xml"/><Relationship Id="rId16" Type="http://schemas.openxmlformats.org/officeDocument/2006/relationships/image" Target="../media/image2.png"/><Relationship Id="rId15" Type="http://schemas.openxmlformats.org/officeDocument/2006/relationships/tags" Target="../tags/tag36.xml"/><Relationship Id="rId14" Type="http://schemas.openxmlformats.org/officeDocument/2006/relationships/image" Target="../media/image1.png"/><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4" Type="http://schemas.openxmlformats.org/officeDocument/2006/relationships/theme" Target="../theme/theme2.xml"/><Relationship Id="rId3" Type="http://schemas.openxmlformats.org/officeDocument/2006/relationships/slideLayout" Target="../slideLayouts/slideLayout16.xml"/><Relationship Id="rId2" Type="http://schemas.openxmlformats.org/officeDocument/2006/relationships/slideLayout" Target="../slideLayouts/slideLayout15.xml"/><Relationship Id="rId1"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4"/>
          <a:stretch>
            <a:fillRect/>
          </a:stretch>
        </a:blipFill>
        <a:effectLst/>
      </p:bgPr>
    </p:bg>
    <p:spTree>
      <p:nvGrpSpPr>
        <p:cNvPr id="1" name=""/>
        <p:cNvGrpSpPr/>
        <p:nvPr/>
      </p:nvGrpSpPr>
      <p:grpSpPr>
        <a:xfrm>
          <a:off x="0" y="0"/>
          <a:ext cx="0" cy="0"/>
          <a:chOff x="0" y="0"/>
          <a:chExt cx="0" cy="0"/>
        </a:xfrm>
      </p:grpSpPr>
      <p:sp>
        <p:nvSpPr>
          <p:cNvPr id="7" name="KSO_TEMPLATE" hidden="1"/>
          <p:cNvSpPr/>
          <p:nvPr userDrawn="1">
            <p:custDataLst>
              <p:tags r:id="rId15"/>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 name="组合 20"/>
          <p:cNvGrpSpPr/>
          <p:nvPr userDrawn="1"/>
        </p:nvGrpSpPr>
        <p:grpSpPr>
          <a:xfrm>
            <a:off x="-13335" y="23495"/>
            <a:ext cx="518160" cy="6819900"/>
            <a:chOff x="-21" y="37"/>
            <a:chExt cx="816" cy="10740"/>
          </a:xfrm>
        </p:grpSpPr>
        <p:cxnSp>
          <p:nvCxnSpPr>
            <p:cNvPr id="13" name="直接连接符 12"/>
            <p:cNvCxnSpPr/>
            <p:nvPr/>
          </p:nvCxnSpPr>
          <p:spPr>
            <a:xfrm>
              <a:off x="795" y="37"/>
              <a:ext cx="0" cy="1074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0" name="组合 19"/>
            <p:cNvGrpSpPr/>
            <p:nvPr/>
          </p:nvGrpSpPr>
          <p:grpSpPr>
            <a:xfrm>
              <a:off x="-21" y="2101"/>
              <a:ext cx="794" cy="6795"/>
              <a:chOff x="-21" y="2266"/>
              <a:chExt cx="794" cy="6795"/>
            </a:xfrm>
          </p:grpSpPr>
          <p:cxnSp>
            <p:nvCxnSpPr>
              <p:cNvPr id="16" name="直接连接符 15"/>
              <p:cNvCxnSpPr/>
              <p:nvPr/>
            </p:nvCxnSpPr>
            <p:spPr>
              <a:xfrm>
                <a:off x="-21" y="2266"/>
                <a:ext cx="794"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21" y="4531"/>
                <a:ext cx="794"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21" y="6796"/>
                <a:ext cx="794"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21" y="9061"/>
                <a:ext cx="794"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pic>
        <p:nvPicPr>
          <p:cNvPr id="15" name="图片 14" descr="翻页效果"/>
          <p:cNvPicPr>
            <a:picLocks noChangeAspect="1"/>
          </p:cNvPicPr>
          <p:nvPr userDrawn="1"/>
        </p:nvPicPr>
        <p:blipFill>
          <a:blip r:embed="rId16">
            <a:grayscl/>
            <a:lum bright="58000" contrast="-64000"/>
          </a:blip>
          <a:stretch>
            <a:fillRect/>
          </a:stretch>
        </p:blipFill>
        <p:spPr>
          <a:xfrm>
            <a:off x="10951210" y="5568950"/>
            <a:ext cx="1556385" cy="150114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sldNum="0" ftr="0" dt="0"/>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Arial" panose="020B0604020202020204" pitchFamily="34" charset="0"/>
          <a:ea typeface="微软雅黑" panose="020B0503020204020204" pitchFamily="34"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1.xml"/><Relationship Id="rId4" Type="http://schemas.openxmlformats.org/officeDocument/2006/relationships/tags" Target="../tags/tag37.xml"/><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image" Target="../media/image3.png"/></Relationships>
</file>

<file path=ppt/slides/_rels/slide2.xml.rels><?xml version="1.0" encoding="UTF-8" standalone="yes"?>
<Relationships xmlns="http://schemas.openxmlformats.org/package/2006/relationships"><Relationship Id="rId9" Type="http://schemas.openxmlformats.org/officeDocument/2006/relationships/tags" Target="../tags/tag44.xml"/><Relationship Id="rId8" Type="http://schemas.openxmlformats.org/officeDocument/2006/relationships/tags" Target="../tags/tag43.xml"/><Relationship Id="rId7" Type="http://schemas.openxmlformats.org/officeDocument/2006/relationships/image" Target="../media/image7.svg"/><Relationship Id="rId6" Type="http://schemas.openxmlformats.org/officeDocument/2006/relationships/image" Target="../media/image6.png"/><Relationship Id="rId5" Type="http://schemas.openxmlformats.org/officeDocument/2006/relationships/tags" Target="../tags/tag42.xml"/><Relationship Id="rId4" Type="http://schemas.openxmlformats.org/officeDocument/2006/relationships/tags" Target="../tags/tag41.xml"/><Relationship Id="rId3" Type="http://schemas.openxmlformats.org/officeDocument/2006/relationships/tags" Target="../tags/tag40.xml"/><Relationship Id="rId2" Type="http://schemas.openxmlformats.org/officeDocument/2006/relationships/tags" Target="../tags/tag39.xml"/><Relationship Id="rId13" Type="http://schemas.openxmlformats.org/officeDocument/2006/relationships/slideLayout" Target="../slideLayouts/slideLayout2.xml"/><Relationship Id="rId12" Type="http://schemas.openxmlformats.org/officeDocument/2006/relationships/tags" Target="../tags/tag46.xml"/><Relationship Id="rId11" Type="http://schemas.openxmlformats.org/officeDocument/2006/relationships/image" Target="../media/image3.png"/><Relationship Id="rId10" Type="http://schemas.openxmlformats.org/officeDocument/2006/relationships/tags" Target="../tags/tag45.xml"/><Relationship Id="rId1" Type="http://schemas.openxmlformats.org/officeDocument/2006/relationships/tags" Target="../tags/tag38.xml"/></Relationships>
</file>

<file path=ppt/slides/_rels/slide3.xml.rels><?xml version="1.0" encoding="UTF-8" standalone="yes"?>
<Relationships xmlns="http://schemas.openxmlformats.org/package/2006/relationships"><Relationship Id="rId8" Type="http://schemas.openxmlformats.org/officeDocument/2006/relationships/notesSlide" Target="../notesSlides/notesSlide2.xml"/><Relationship Id="rId7" Type="http://schemas.openxmlformats.org/officeDocument/2006/relationships/slideLayout" Target="../slideLayouts/slideLayout4.xml"/><Relationship Id="rId6" Type="http://schemas.openxmlformats.org/officeDocument/2006/relationships/tags" Target="../tags/tag49.xml"/><Relationship Id="rId5" Type="http://schemas.openxmlformats.org/officeDocument/2006/relationships/image" Target="../media/image10.jpeg"/><Relationship Id="rId4" Type="http://schemas.openxmlformats.org/officeDocument/2006/relationships/image" Target="../media/image9.jpeg"/><Relationship Id="rId3" Type="http://schemas.openxmlformats.org/officeDocument/2006/relationships/image" Target="../media/image8.jpeg"/><Relationship Id="rId2" Type="http://schemas.openxmlformats.org/officeDocument/2006/relationships/tags" Target="../tags/tag48.xml"/><Relationship Id="rId1" Type="http://schemas.openxmlformats.org/officeDocument/2006/relationships/tags" Target="../tags/tag47.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50.xml"/><Relationship Id="rId1" Type="http://schemas.openxmlformats.org/officeDocument/2006/relationships/image" Target="../media/image11.png"/></Relationships>
</file>

<file path=ppt/slides/_rels/slide5.xml.rels><?xml version="1.0" encoding="UTF-8" standalone="yes"?>
<Relationships xmlns="http://schemas.openxmlformats.org/package/2006/relationships"><Relationship Id="rId9" Type="http://schemas.openxmlformats.org/officeDocument/2006/relationships/image" Target="../media/image16.png"/><Relationship Id="rId8" Type="http://schemas.openxmlformats.org/officeDocument/2006/relationships/image" Target="../media/image15.svg"/><Relationship Id="rId7" Type="http://schemas.openxmlformats.org/officeDocument/2006/relationships/image" Target="../media/image14.png"/><Relationship Id="rId6" Type="http://schemas.openxmlformats.org/officeDocument/2006/relationships/tags" Target="../tags/tag54.xml"/><Relationship Id="rId5" Type="http://schemas.openxmlformats.org/officeDocument/2006/relationships/image" Target="../media/image13.svg"/><Relationship Id="rId4" Type="http://schemas.openxmlformats.org/officeDocument/2006/relationships/image" Target="../media/image12.png"/><Relationship Id="rId3" Type="http://schemas.openxmlformats.org/officeDocument/2006/relationships/tags" Target="../tags/tag53.xml"/><Relationship Id="rId2" Type="http://schemas.openxmlformats.org/officeDocument/2006/relationships/tags" Target="../tags/tag52.xml"/><Relationship Id="rId13" Type="http://schemas.openxmlformats.org/officeDocument/2006/relationships/slideLayout" Target="../slideLayouts/slideLayout4.xml"/><Relationship Id="rId12" Type="http://schemas.openxmlformats.org/officeDocument/2006/relationships/tags" Target="../tags/tag55.xml"/><Relationship Id="rId11" Type="http://schemas.openxmlformats.org/officeDocument/2006/relationships/image" Target="../media/image18.jpeg"/><Relationship Id="rId10" Type="http://schemas.openxmlformats.org/officeDocument/2006/relationships/image" Target="../media/image17.jpeg"/><Relationship Id="rId1" Type="http://schemas.openxmlformats.org/officeDocument/2006/relationships/tags" Target="../tags/tag51.xml"/></Relationships>
</file>

<file path=ppt/slides/_rels/slide6.xml.rels><?xml version="1.0" encoding="UTF-8" standalone="yes"?>
<Relationships xmlns="http://schemas.openxmlformats.org/package/2006/relationships"><Relationship Id="rId9" Type="http://schemas.openxmlformats.org/officeDocument/2006/relationships/tags" Target="../tags/tag64.xml"/><Relationship Id="rId8" Type="http://schemas.openxmlformats.org/officeDocument/2006/relationships/tags" Target="../tags/tag63.xml"/><Relationship Id="rId7" Type="http://schemas.openxmlformats.org/officeDocument/2006/relationships/tags" Target="../tags/tag62.xml"/><Relationship Id="rId6" Type="http://schemas.openxmlformats.org/officeDocument/2006/relationships/tags" Target="../tags/tag61.xml"/><Relationship Id="rId5" Type="http://schemas.openxmlformats.org/officeDocument/2006/relationships/tags" Target="../tags/tag60.xml"/><Relationship Id="rId4" Type="http://schemas.openxmlformats.org/officeDocument/2006/relationships/tags" Target="../tags/tag59.xml"/><Relationship Id="rId3" Type="http://schemas.openxmlformats.org/officeDocument/2006/relationships/tags" Target="../tags/tag58.xml"/><Relationship Id="rId2" Type="http://schemas.openxmlformats.org/officeDocument/2006/relationships/tags" Target="../tags/tag57.xml"/><Relationship Id="rId14" Type="http://schemas.openxmlformats.org/officeDocument/2006/relationships/slideLayout" Target="../slideLayouts/slideLayout4.xml"/><Relationship Id="rId13" Type="http://schemas.openxmlformats.org/officeDocument/2006/relationships/tags" Target="../tags/tag68.xml"/><Relationship Id="rId12" Type="http://schemas.openxmlformats.org/officeDocument/2006/relationships/tags" Target="../tags/tag67.xml"/><Relationship Id="rId11" Type="http://schemas.openxmlformats.org/officeDocument/2006/relationships/tags" Target="../tags/tag66.xml"/><Relationship Id="rId10" Type="http://schemas.openxmlformats.org/officeDocument/2006/relationships/tags" Target="../tags/tag65.xml"/><Relationship Id="rId1" Type="http://schemas.openxmlformats.org/officeDocument/2006/relationships/tags" Target="../tags/tag56.xml"/></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4.xml"/><Relationship Id="rId2" Type="http://schemas.openxmlformats.org/officeDocument/2006/relationships/tags" Target="../tags/tag69.xml"/><Relationship Id="rId1" Type="http://schemas.openxmlformats.org/officeDocument/2006/relationships/image" Target="../media/image19.jpeg"/></Relationships>
</file>

<file path=ppt/slides/_rels/slide8.xml.rels><?xml version="1.0" encoding="UTF-8" standalone="yes"?>
<Relationships xmlns="http://schemas.openxmlformats.org/package/2006/relationships"><Relationship Id="rId9" Type="http://schemas.openxmlformats.org/officeDocument/2006/relationships/slideLayout" Target="../slideLayouts/slideLayout4.xml"/><Relationship Id="rId8" Type="http://schemas.openxmlformats.org/officeDocument/2006/relationships/tags" Target="../tags/tag72.xml"/><Relationship Id="rId7" Type="http://schemas.openxmlformats.org/officeDocument/2006/relationships/image" Target="../media/image24.svg"/><Relationship Id="rId6" Type="http://schemas.openxmlformats.org/officeDocument/2006/relationships/image" Target="../media/image23.png"/><Relationship Id="rId5" Type="http://schemas.openxmlformats.org/officeDocument/2006/relationships/image" Target="../media/image22.svg"/><Relationship Id="rId4" Type="http://schemas.openxmlformats.org/officeDocument/2006/relationships/image" Target="../media/image21.png"/><Relationship Id="rId3" Type="http://schemas.openxmlformats.org/officeDocument/2006/relationships/image" Target="../media/image20.png"/><Relationship Id="rId2" Type="http://schemas.openxmlformats.org/officeDocument/2006/relationships/tags" Target="../tags/tag71.xml"/><Relationship Id="rId1" Type="http://schemas.openxmlformats.org/officeDocument/2006/relationships/tags" Target="../tags/tag70.xml"/></Relationships>
</file>

<file path=ppt/slides/_rels/slide9.xml.rels><?xml version="1.0" encoding="UTF-8" standalone="yes"?>
<Relationships xmlns="http://schemas.openxmlformats.org/package/2006/relationships"><Relationship Id="rId6" Type="http://schemas.openxmlformats.org/officeDocument/2006/relationships/notesSlide" Target="../notesSlides/notesSlide4.xml"/><Relationship Id="rId5" Type="http://schemas.openxmlformats.org/officeDocument/2006/relationships/slideLayout" Target="../slideLayouts/slideLayout1.xml"/><Relationship Id="rId4" Type="http://schemas.openxmlformats.org/officeDocument/2006/relationships/tags" Target="../tags/tag73.xml"/><Relationship Id="rId3" Type="http://schemas.openxmlformats.org/officeDocument/2006/relationships/image" Target="../media/image5.svg"/><Relationship Id="rId2" Type="http://schemas.openxmlformats.org/officeDocument/2006/relationships/image" Target="../media/image25.png"/><Relationship Id="rId1"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摄图网_401065528"/>
          <p:cNvPicPr>
            <a:picLocks noChangeAspect="1"/>
          </p:cNvPicPr>
          <p:nvPr/>
        </p:nvPicPr>
        <p:blipFill>
          <a:blip r:embed="rId1">
            <a:lum bright="100000"/>
          </a:blip>
          <a:srcRect r="43069" b="38958"/>
          <a:stretch>
            <a:fillRect/>
          </a:stretch>
        </p:blipFill>
        <p:spPr>
          <a:xfrm>
            <a:off x="1971675" y="1386840"/>
            <a:ext cx="3601085" cy="2514600"/>
          </a:xfrm>
          <a:prstGeom prst="rect">
            <a:avLst/>
          </a:prstGeom>
        </p:spPr>
      </p:pic>
      <p:pic>
        <p:nvPicPr>
          <p:cNvPr id="2" name="图片 1" descr="摄图网_401065528"/>
          <p:cNvPicPr>
            <a:picLocks noChangeAspect="1"/>
          </p:cNvPicPr>
          <p:nvPr/>
        </p:nvPicPr>
        <p:blipFill>
          <a:blip r:embed="rId1">
            <a:lum bright="100000"/>
          </a:blip>
          <a:srcRect r="43069" b="38958"/>
          <a:stretch>
            <a:fillRect/>
          </a:stretch>
        </p:blipFill>
        <p:spPr>
          <a:xfrm>
            <a:off x="6305550" y="3444240"/>
            <a:ext cx="3601085" cy="2514600"/>
          </a:xfrm>
          <a:prstGeom prst="rect">
            <a:avLst/>
          </a:prstGeom>
        </p:spPr>
      </p:pic>
      <p:grpSp>
        <p:nvGrpSpPr>
          <p:cNvPr id="12" name="组合 11"/>
          <p:cNvGrpSpPr/>
          <p:nvPr/>
        </p:nvGrpSpPr>
        <p:grpSpPr>
          <a:xfrm>
            <a:off x="3729990" y="1054735"/>
            <a:ext cx="4732020" cy="4732020"/>
            <a:chOff x="5874" y="1661"/>
            <a:chExt cx="7452" cy="7452"/>
          </a:xfrm>
        </p:grpSpPr>
        <p:sp>
          <p:nvSpPr>
            <p:cNvPr id="4" name="椭圆 3"/>
            <p:cNvSpPr/>
            <p:nvPr/>
          </p:nvSpPr>
          <p:spPr>
            <a:xfrm>
              <a:off x="5874" y="1661"/>
              <a:ext cx="7453" cy="745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pitchFamily="34" charset="-122"/>
                <a:sym typeface="Arial" panose="020B0604020202020204"/>
              </a:endParaRPr>
            </a:p>
          </p:txBody>
        </p:sp>
        <p:sp>
          <p:nvSpPr>
            <p:cNvPr id="10" name="椭圆 9"/>
            <p:cNvSpPr/>
            <p:nvPr/>
          </p:nvSpPr>
          <p:spPr>
            <a:xfrm>
              <a:off x="6101" y="1848"/>
              <a:ext cx="7013" cy="7013"/>
            </a:xfrm>
            <a:prstGeom prst="ellipse">
              <a:avLst/>
            </a:prstGeom>
            <a:noFill/>
            <a:ln w="28575">
              <a:solidFill>
                <a:srgbClr val="C75744"/>
              </a:solidFill>
            </a:ln>
            <a:extLst>
              <a:ext uri="{909E8E84-426E-40DD-AFC4-6F175D3DCCD1}">
                <a14:hiddenFill xmlns:a14="http://schemas.microsoft.com/office/drawing/2010/main">
                  <a:solidFill>
                    <a:schemeClr val="bg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pitchFamily="34" charset="-122"/>
                <a:sym typeface="Arial" panose="020B0604020202020204"/>
              </a:endParaRPr>
            </a:p>
          </p:txBody>
        </p:sp>
      </p:grpSp>
      <p:pic>
        <p:nvPicPr>
          <p:cNvPr id="11" name="图片 10" descr="3471111"/>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436110" y="1821180"/>
            <a:ext cx="3260725" cy="3260725"/>
          </a:xfrm>
          <a:prstGeom prst="rect">
            <a:avLst/>
          </a:prstGeom>
        </p:spPr>
      </p:pic>
      <p:sp>
        <p:nvSpPr>
          <p:cNvPr id="14" name="文本框 13"/>
          <p:cNvSpPr txBox="1"/>
          <p:nvPr/>
        </p:nvSpPr>
        <p:spPr>
          <a:xfrm>
            <a:off x="5455920" y="1289685"/>
            <a:ext cx="1290320" cy="4230370"/>
          </a:xfrm>
          <a:prstGeom prst="rect">
            <a:avLst/>
          </a:prstGeom>
          <a:noFill/>
        </p:spPr>
        <p:txBody>
          <a:bodyPr vert="eaVert" wrap="square" rtlCol="0" anchor="t">
            <a:spAutoFit/>
          </a:bodyPr>
          <a:lstStyle/>
          <a:p>
            <a:pPr algn="ctr"/>
            <a:r>
              <a:rPr lang="en-US" altLang="zh-CN" sz="3600" dirty="0">
                <a:solidFill>
                  <a:srgbClr val="C75744"/>
                </a:solidFill>
                <a:latin typeface="汉仪大宋简" pitchFamily="49" charset="-122"/>
                <a:ea typeface="汉仪大宋简" pitchFamily="49" charset="-122"/>
                <a:cs typeface="汉仪长宋简" panose="02010600000101010101" charset="-122"/>
                <a:sym typeface="Arial" panose="020B0604020202020204"/>
              </a:rPr>
              <a:t>GLD2200/7.5/B</a:t>
            </a:r>
            <a:r>
              <a:rPr lang="zh-CN" altLang="en-US" sz="3600" dirty="0">
                <a:solidFill>
                  <a:srgbClr val="C75744"/>
                </a:solidFill>
                <a:latin typeface="汉仪大宋简" pitchFamily="49" charset="-122"/>
                <a:ea typeface="汉仪大宋简" pitchFamily="49" charset="-122"/>
                <a:cs typeface="汉仪长宋简" panose="02010600000101010101" charset="-122"/>
                <a:sym typeface="Arial" panose="020B0604020202020204"/>
              </a:rPr>
              <a:t>称重给料机</a:t>
            </a:r>
            <a:endParaRPr lang="zh-CN" altLang="en-US" sz="3600" dirty="0">
              <a:solidFill>
                <a:srgbClr val="C75744"/>
              </a:solidFill>
              <a:latin typeface="汉仪大宋简" pitchFamily="49" charset="-122"/>
              <a:ea typeface="汉仪大宋简" pitchFamily="49" charset="-122"/>
              <a:cs typeface="汉仪长宋简" panose="02010600000101010101" charset="-122"/>
              <a:sym typeface="Arial" panose="020B0604020202020204"/>
            </a:endParaRPr>
          </a:p>
        </p:txBody>
      </p:sp>
      <p:sp>
        <p:nvSpPr>
          <p:cNvPr id="6" name="圆角矩形 5"/>
          <p:cNvSpPr/>
          <p:nvPr/>
        </p:nvSpPr>
        <p:spPr>
          <a:xfrm>
            <a:off x="4527550" y="2143760"/>
            <a:ext cx="342900" cy="2291080"/>
          </a:xfrm>
          <a:prstGeom prst="roundRect">
            <a:avLst/>
          </a:prstGeom>
          <a:noFill/>
          <a:ln>
            <a:solidFill>
              <a:srgbClr val="C75744"/>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00" dirty="0">
                <a:solidFill>
                  <a:srgbClr val="C75744"/>
                </a:solidFill>
                <a:latin typeface="Arial" panose="020B0604020202020204"/>
                <a:ea typeface="微软雅黑" panose="020B0503020204020204" pitchFamily="34" charset="-122"/>
                <a:sym typeface="Arial" panose="020B0604020202020204"/>
              </a:rPr>
              <a:t>答辩人</a:t>
            </a:r>
            <a:endParaRPr lang="zh-CN" altLang="en-US" sz="1000" dirty="0">
              <a:solidFill>
                <a:srgbClr val="C75744"/>
              </a:solidFill>
              <a:latin typeface="Arial" panose="020B0604020202020204"/>
              <a:ea typeface="微软雅黑" panose="020B0503020204020204" pitchFamily="34" charset="-122"/>
              <a:sym typeface="Arial" panose="020B0604020202020204"/>
            </a:endParaRPr>
          </a:p>
          <a:p>
            <a:pPr algn="ctr"/>
            <a:r>
              <a:rPr lang="zh-CN" altLang="en-US" sz="1000" dirty="0">
                <a:solidFill>
                  <a:srgbClr val="C75744"/>
                </a:solidFill>
                <a:latin typeface="Arial" panose="020B0604020202020204"/>
                <a:ea typeface="微软雅黑" panose="020B0503020204020204" pitchFamily="34" charset="-122"/>
                <a:sym typeface="Arial" panose="020B0604020202020204"/>
              </a:rPr>
              <a:t> </a:t>
            </a:r>
            <a:r>
              <a:rPr lang="en-US" sz="1000" dirty="0">
                <a:solidFill>
                  <a:srgbClr val="C75744"/>
                </a:solidFill>
                <a:latin typeface="Arial" panose="020B0604020202020204"/>
                <a:ea typeface="微软雅黑" panose="020B0503020204020204" pitchFamily="34" charset="-122"/>
                <a:sym typeface="Arial" panose="020B0604020202020204"/>
              </a:rPr>
              <a:t>Kuangan001</a:t>
            </a:r>
            <a:endParaRPr lang="en-US" sz="1000" dirty="0">
              <a:solidFill>
                <a:srgbClr val="C75744"/>
              </a:solidFill>
              <a:latin typeface="Arial" panose="020B0604020202020204"/>
              <a:ea typeface="微软雅黑" panose="020B0503020204020204" pitchFamily="34" charset="-122"/>
              <a:sym typeface="Arial" panose="020B0604020202020204"/>
            </a:endParaRPr>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13"/>
          <p:cNvSpPr txBox="1"/>
          <p:nvPr/>
        </p:nvSpPr>
        <p:spPr>
          <a:xfrm>
            <a:off x="2469158" y="2011680"/>
            <a:ext cx="1415772" cy="2623185"/>
          </a:xfrm>
          <a:prstGeom prst="rect">
            <a:avLst/>
          </a:prstGeom>
          <a:noFill/>
        </p:spPr>
        <p:txBody>
          <a:bodyPr vert="eaVert" wrap="square" rtlCol="0" anchor="t">
            <a:spAutoFit/>
          </a:bodyPr>
          <a:lstStyle/>
          <a:p>
            <a:pPr algn="dist"/>
            <a:r>
              <a:rPr lang="zh-CN" altLang="en-US" sz="8000" dirty="0">
                <a:solidFill>
                  <a:schemeClr val="tx1">
                    <a:lumMod val="75000"/>
                    <a:lumOff val="25000"/>
                  </a:schemeClr>
                </a:solidFill>
                <a:latin typeface="汉仪大宋简" pitchFamily="49" charset="-122"/>
                <a:ea typeface="汉仪大宋简" pitchFamily="49" charset="-122"/>
                <a:cs typeface="汉仪长宋简" panose="02010600000101010101" charset="-122"/>
                <a:sym typeface="Arial" panose="020B0604020202020204"/>
              </a:rPr>
              <a:t>目录</a:t>
            </a:r>
            <a:endParaRPr lang="zh-CN" altLang="en-US" sz="8000" dirty="0">
              <a:solidFill>
                <a:schemeClr val="tx1">
                  <a:lumMod val="75000"/>
                  <a:lumOff val="25000"/>
                </a:schemeClr>
              </a:solidFill>
              <a:latin typeface="汉仪大宋简" pitchFamily="49" charset="-122"/>
              <a:ea typeface="汉仪大宋简" pitchFamily="49" charset="-122"/>
              <a:cs typeface="汉仪长宋简" panose="02010600000101010101" charset="-122"/>
              <a:sym typeface="Arial" panose="020B0604020202020204"/>
            </a:endParaRPr>
          </a:p>
        </p:txBody>
      </p:sp>
      <p:sp>
        <p:nvSpPr>
          <p:cNvPr id="7" name="文本框 6"/>
          <p:cNvSpPr txBox="1"/>
          <p:nvPr>
            <p:custDataLst>
              <p:tags r:id="rId1"/>
            </p:custDataLst>
          </p:nvPr>
        </p:nvSpPr>
        <p:spPr>
          <a:xfrm>
            <a:off x="5680075" y="1458595"/>
            <a:ext cx="5060315" cy="460375"/>
          </a:xfrm>
          <a:prstGeom prst="rect">
            <a:avLst/>
          </a:prstGeom>
          <a:noFill/>
        </p:spPr>
        <p:txBody>
          <a:bodyPr wrap="none" rtlCol="0">
            <a:spAutoFit/>
          </a:bodyPr>
          <a:lstStyle/>
          <a:p>
            <a:pPr algn="l"/>
            <a:r>
              <a:rPr lang="en-US" altLang="zh-CN" sz="2400" b="1" dirty="0">
                <a:solidFill>
                  <a:schemeClr val="tx1">
                    <a:lumMod val="75000"/>
                    <a:lumOff val="25000"/>
                  </a:schemeClr>
                </a:solidFill>
                <a:latin typeface="Arial" panose="020B0604020202020204"/>
                <a:ea typeface="微软雅黑" panose="020B0503020204020204" pitchFamily="34" charset="-122"/>
                <a:sym typeface="Arial" panose="020B0604020202020204"/>
              </a:rPr>
              <a:t>GLD2200/7.5/B</a:t>
            </a:r>
            <a:r>
              <a:rPr lang="zh-CN" altLang="en-US" sz="2400" b="1" dirty="0">
                <a:solidFill>
                  <a:schemeClr val="tx1">
                    <a:lumMod val="75000"/>
                    <a:lumOff val="25000"/>
                  </a:schemeClr>
                </a:solidFill>
                <a:latin typeface="Arial" panose="020B0604020202020204"/>
                <a:ea typeface="微软雅黑" panose="020B0503020204020204" pitchFamily="34" charset="-122"/>
                <a:sym typeface="Arial" panose="020B0604020202020204"/>
              </a:rPr>
              <a:t>称重给料机详细说明</a:t>
            </a:r>
            <a:endParaRPr lang="zh-CN" altLang="en-US" sz="2400" b="1" dirty="0">
              <a:solidFill>
                <a:schemeClr val="tx1">
                  <a:lumMod val="75000"/>
                  <a:lumOff val="25000"/>
                </a:schemeClr>
              </a:solidFill>
              <a:latin typeface="Arial" panose="020B0604020202020204"/>
              <a:ea typeface="微软雅黑" panose="020B0503020204020204" pitchFamily="34" charset="-122"/>
              <a:sym typeface="Arial" panose="020B0604020202020204"/>
            </a:endParaRPr>
          </a:p>
        </p:txBody>
      </p:sp>
      <p:sp>
        <p:nvSpPr>
          <p:cNvPr id="18" name="文本框 17"/>
          <p:cNvSpPr txBox="1"/>
          <p:nvPr>
            <p:custDataLst>
              <p:tags r:id="rId2"/>
            </p:custDataLst>
          </p:nvPr>
        </p:nvSpPr>
        <p:spPr>
          <a:xfrm>
            <a:off x="5680075" y="2606675"/>
            <a:ext cx="5060315" cy="460375"/>
          </a:xfrm>
          <a:prstGeom prst="rect">
            <a:avLst/>
          </a:prstGeom>
          <a:noFill/>
        </p:spPr>
        <p:txBody>
          <a:bodyPr wrap="none" rtlCol="0">
            <a:spAutoFit/>
          </a:bodyPr>
          <a:lstStyle/>
          <a:p>
            <a:pPr algn="l"/>
            <a:r>
              <a:rPr lang="en-US" altLang="zh-CN" sz="2400" b="1" dirty="0">
                <a:solidFill>
                  <a:schemeClr val="tx1">
                    <a:lumMod val="75000"/>
                    <a:lumOff val="25000"/>
                  </a:schemeClr>
                </a:solidFill>
                <a:latin typeface="Arial" panose="020B0604020202020204"/>
                <a:ea typeface="微软雅黑" panose="020B0503020204020204" pitchFamily="34" charset="-122"/>
                <a:sym typeface="Arial" panose="020B0604020202020204"/>
              </a:rPr>
              <a:t>GLD2200/7.5/B</a:t>
            </a:r>
            <a:r>
              <a:rPr lang="zh-CN" altLang="en-US" sz="2400" b="1" dirty="0">
                <a:solidFill>
                  <a:schemeClr val="tx1">
                    <a:lumMod val="75000"/>
                    <a:lumOff val="25000"/>
                  </a:schemeClr>
                </a:solidFill>
                <a:latin typeface="Arial" panose="020B0604020202020204"/>
                <a:ea typeface="微软雅黑" panose="020B0503020204020204" pitchFamily="34" charset="-122"/>
                <a:sym typeface="Arial" panose="020B0604020202020204"/>
              </a:rPr>
              <a:t>称重给料机主要特点</a:t>
            </a:r>
            <a:endParaRPr lang="zh-CN" altLang="en-US" sz="2400" b="1" dirty="0">
              <a:solidFill>
                <a:schemeClr val="tx1">
                  <a:lumMod val="75000"/>
                  <a:lumOff val="25000"/>
                </a:schemeClr>
              </a:solidFill>
              <a:latin typeface="Arial" panose="020B0604020202020204"/>
              <a:ea typeface="微软雅黑" panose="020B0503020204020204" pitchFamily="34" charset="-122"/>
              <a:sym typeface="Arial" panose="020B0604020202020204"/>
            </a:endParaRPr>
          </a:p>
        </p:txBody>
      </p:sp>
      <p:sp>
        <p:nvSpPr>
          <p:cNvPr id="33" name="文本框 32"/>
          <p:cNvSpPr txBox="1"/>
          <p:nvPr>
            <p:custDataLst>
              <p:tags r:id="rId3"/>
            </p:custDataLst>
          </p:nvPr>
        </p:nvSpPr>
        <p:spPr>
          <a:xfrm>
            <a:off x="5674995" y="3636645"/>
            <a:ext cx="4450715" cy="460375"/>
          </a:xfrm>
          <a:prstGeom prst="rect">
            <a:avLst/>
          </a:prstGeom>
          <a:noFill/>
        </p:spPr>
        <p:txBody>
          <a:bodyPr wrap="none" rtlCol="0">
            <a:spAutoFit/>
          </a:bodyPr>
          <a:lstStyle/>
          <a:p>
            <a:pPr algn="l"/>
            <a:r>
              <a:rPr lang="en-US" altLang="zh-CN" sz="2400" b="1" dirty="0">
                <a:solidFill>
                  <a:schemeClr val="tx1">
                    <a:lumMod val="75000"/>
                    <a:lumOff val="25000"/>
                  </a:schemeClr>
                </a:solidFill>
                <a:latin typeface="Arial" panose="020B0604020202020204"/>
                <a:ea typeface="微软雅黑" panose="020B0503020204020204" pitchFamily="34" charset="-122"/>
                <a:sym typeface="Arial" panose="020B0604020202020204"/>
              </a:rPr>
              <a:t>GLD2200/7.5/B</a:t>
            </a:r>
            <a:r>
              <a:rPr lang="zh-CN" altLang="en-US" sz="2400" b="1" dirty="0">
                <a:solidFill>
                  <a:schemeClr val="tx1">
                    <a:lumMod val="75000"/>
                    <a:lumOff val="25000"/>
                  </a:schemeClr>
                </a:solidFill>
                <a:latin typeface="Arial" panose="020B0604020202020204"/>
                <a:ea typeface="微软雅黑" panose="020B0503020204020204" pitchFamily="34" charset="-122"/>
                <a:sym typeface="Arial" panose="020B0604020202020204"/>
              </a:rPr>
              <a:t>称重给料机参数</a:t>
            </a:r>
            <a:endParaRPr lang="zh-CN" altLang="en-US" sz="2400" b="1" dirty="0">
              <a:solidFill>
                <a:schemeClr val="tx1">
                  <a:lumMod val="75000"/>
                  <a:lumOff val="25000"/>
                </a:schemeClr>
              </a:solidFill>
              <a:latin typeface="Arial" panose="020B0604020202020204"/>
              <a:ea typeface="微软雅黑" panose="020B0503020204020204" pitchFamily="34" charset="-122"/>
              <a:sym typeface="Arial" panose="020B0604020202020204"/>
            </a:endParaRPr>
          </a:p>
        </p:txBody>
      </p:sp>
      <p:sp>
        <p:nvSpPr>
          <p:cNvPr id="36" name="文本框 35"/>
          <p:cNvSpPr txBox="1"/>
          <p:nvPr>
            <p:custDataLst>
              <p:tags r:id="rId4"/>
            </p:custDataLst>
          </p:nvPr>
        </p:nvSpPr>
        <p:spPr>
          <a:xfrm>
            <a:off x="5674995" y="4595495"/>
            <a:ext cx="5060315" cy="460375"/>
          </a:xfrm>
          <a:prstGeom prst="rect">
            <a:avLst/>
          </a:prstGeom>
          <a:noFill/>
        </p:spPr>
        <p:txBody>
          <a:bodyPr wrap="none" rtlCol="0">
            <a:spAutoFit/>
          </a:bodyPr>
          <a:lstStyle/>
          <a:p>
            <a:pPr algn="l"/>
            <a:r>
              <a:rPr lang="en-US" altLang="zh-CN" sz="2400" b="1" dirty="0">
                <a:solidFill>
                  <a:schemeClr val="tx1">
                    <a:lumMod val="75000"/>
                    <a:lumOff val="25000"/>
                  </a:schemeClr>
                </a:solidFill>
                <a:latin typeface="Arial" panose="020B0604020202020204"/>
                <a:ea typeface="微软雅黑" panose="020B0503020204020204" pitchFamily="34" charset="-122"/>
                <a:sym typeface="Arial" panose="020B0604020202020204"/>
              </a:rPr>
              <a:t>GLD2200/7.5/B</a:t>
            </a:r>
            <a:r>
              <a:rPr lang="zh-CN" altLang="en-US" sz="2400" b="1" dirty="0">
                <a:solidFill>
                  <a:schemeClr val="tx1">
                    <a:lumMod val="75000"/>
                    <a:lumOff val="25000"/>
                  </a:schemeClr>
                </a:solidFill>
                <a:latin typeface="Arial" panose="020B0604020202020204"/>
                <a:ea typeface="微软雅黑" panose="020B0503020204020204" pitchFamily="34" charset="-122"/>
                <a:sym typeface="Arial" panose="020B0604020202020204"/>
              </a:rPr>
              <a:t>称重给料机订货须知</a:t>
            </a:r>
            <a:endParaRPr lang="zh-CN" altLang="en-US" sz="2400" b="1" dirty="0">
              <a:solidFill>
                <a:schemeClr val="tx1">
                  <a:lumMod val="75000"/>
                  <a:lumOff val="25000"/>
                </a:schemeClr>
              </a:solidFill>
              <a:latin typeface="Arial" panose="020B0604020202020204"/>
              <a:ea typeface="微软雅黑" panose="020B0503020204020204" pitchFamily="34" charset="-122"/>
              <a:sym typeface="Arial" panose="020B0604020202020204"/>
            </a:endParaRPr>
          </a:p>
        </p:txBody>
      </p:sp>
      <p:pic>
        <p:nvPicPr>
          <p:cNvPr id="25" name="图片 24" descr="资源 2"/>
          <p:cNvPicPr>
            <a:picLocks noChangeAspect="1"/>
          </p:cNvPicPr>
          <p:nvPr>
            <p:custDataLst>
              <p:tags r:id="rId5"/>
            </p:custDataLst>
          </p:nvPr>
        </p:nvPicPr>
        <p:blipFill>
          <a:blip r:embed="rId6">
            <a:extLst>
              <a:ext uri="{96DAC541-7B7A-43D3-8B79-37D633B846F1}">
                <asvg:svgBlip xmlns:asvg="http://schemas.microsoft.com/office/drawing/2016/SVG/main" r:embed="rId7"/>
              </a:ext>
            </a:extLst>
          </a:blip>
          <a:stretch>
            <a:fillRect/>
          </a:stretch>
        </p:blipFill>
        <p:spPr>
          <a:xfrm>
            <a:off x="4905375" y="1604645"/>
            <a:ext cx="492760" cy="495300"/>
          </a:xfrm>
          <a:prstGeom prst="rect">
            <a:avLst/>
          </a:prstGeom>
        </p:spPr>
      </p:pic>
      <p:pic>
        <p:nvPicPr>
          <p:cNvPr id="26" name="图片 25" descr="资源 2"/>
          <p:cNvPicPr>
            <a:picLocks noChangeAspect="1"/>
          </p:cNvPicPr>
          <p:nvPr>
            <p:custDataLst>
              <p:tags r:id="rId8"/>
            </p:custDataLst>
          </p:nvPr>
        </p:nvPicPr>
        <p:blipFill>
          <a:blip r:embed="rId6">
            <a:extLst>
              <a:ext uri="{96DAC541-7B7A-43D3-8B79-37D633B846F1}">
                <asvg:svgBlip xmlns:asvg="http://schemas.microsoft.com/office/drawing/2016/SVG/main" r:embed="rId7"/>
              </a:ext>
            </a:extLst>
          </a:blip>
          <a:stretch>
            <a:fillRect/>
          </a:stretch>
        </p:blipFill>
        <p:spPr>
          <a:xfrm>
            <a:off x="4905375" y="2700020"/>
            <a:ext cx="492760" cy="495300"/>
          </a:xfrm>
          <a:prstGeom prst="rect">
            <a:avLst/>
          </a:prstGeom>
        </p:spPr>
      </p:pic>
      <p:pic>
        <p:nvPicPr>
          <p:cNvPr id="29" name="图片 28" descr="资源 2"/>
          <p:cNvPicPr>
            <a:picLocks noChangeAspect="1"/>
          </p:cNvPicPr>
          <p:nvPr>
            <p:custDataLst>
              <p:tags r:id="rId9"/>
            </p:custDataLst>
          </p:nvPr>
        </p:nvPicPr>
        <p:blipFill>
          <a:blip r:embed="rId6">
            <a:extLst>
              <a:ext uri="{96DAC541-7B7A-43D3-8B79-37D633B846F1}">
                <asvg:svgBlip xmlns:asvg="http://schemas.microsoft.com/office/drawing/2016/SVG/main" r:embed="rId7"/>
              </a:ext>
            </a:extLst>
          </a:blip>
          <a:stretch>
            <a:fillRect/>
          </a:stretch>
        </p:blipFill>
        <p:spPr>
          <a:xfrm>
            <a:off x="4905375" y="3719195"/>
            <a:ext cx="492760" cy="495300"/>
          </a:xfrm>
          <a:prstGeom prst="rect">
            <a:avLst/>
          </a:prstGeom>
        </p:spPr>
      </p:pic>
      <p:pic>
        <p:nvPicPr>
          <p:cNvPr id="32" name="图片 31" descr="资源 2"/>
          <p:cNvPicPr>
            <a:picLocks noChangeAspect="1"/>
          </p:cNvPicPr>
          <p:nvPr>
            <p:custDataLst>
              <p:tags r:id="rId10"/>
            </p:custDataLst>
          </p:nvPr>
        </p:nvPicPr>
        <p:blipFill>
          <a:blip r:embed="rId6">
            <a:extLst>
              <a:ext uri="{96DAC541-7B7A-43D3-8B79-37D633B846F1}">
                <asvg:svgBlip xmlns:asvg="http://schemas.microsoft.com/office/drawing/2016/SVG/main" r:embed="rId7"/>
              </a:ext>
            </a:extLst>
          </a:blip>
          <a:stretch>
            <a:fillRect/>
          </a:stretch>
        </p:blipFill>
        <p:spPr>
          <a:xfrm>
            <a:off x="4905375" y="4709795"/>
            <a:ext cx="492760" cy="495300"/>
          </a:xfrm>
          <a:prstGeom prst="rect">
            <a:avLst/>
          </a:prstGeom>
        </p:spPr>
      </p:pic>
      <p:pic>
        <p:nvPicPr>
          <p:cNvPr id="35" name="图片 34" descr="摄图网_401065528"/>
          <p:cNvPicPr>
            <a:picLocks noChangeAspect="1"/>
          </p:cNvPicPr>
          <p:nvPr/>
        </p:nvPicPr>
        <p:blipFill>
          <a:blip r:embed="rId11">
            <a:lum bright="100000"/>
          </a:blip>
          <a:srcRect r="43069" b="38958"/>
          <a:stretch>
            <a:fillRect/>
          </a:stretch>
        </p:blipFill>
        <p:spPr>
          <a:xfrm flipH="1" flipV="1">
            <a:off x="400050" y="4541520"/>
            <a:ext cx="2983230" cy="2084070"/>
          </a:xfrm>
          <a:prstGeom prst="rect">
            <a:avLst/>
          </a:prstGeom>
        </p:spPr>
      </p:pic>
      <p:pic>
        <p:nvPicPr>
          <p:cNvPr id="38" name="图片 37" descr="摄图网_401065528"/>
          <p:cNvPicPr>
            <a:picLocks noChangeAspect="1"/>
          </p:cNvPicPr>
          <p:nvPr/>
        </p:nvPicPr>
        <p:blipFill>
          <a:blip r:embed="rId11">
            <a:lum bright="100000"/>
          </a:blip>
          <a:srcRect r="43069" b="38958"/>
          <a:stretch>
            <a:fillRect/>
          </a:stretch>
        </p:blipFill>
        <p:spPr>
          <a:xfrm>
            <a:off x="9153525" y="226695"/>
            <a:ext cx="2983230" cy="2084070"/>
          </a:xfrm>
          <a:prstGeom prst="rect">
            <a:avLst/>
          </a:prstGeom>
        </p:spPr>
      </p:pic>
      <p:sp>
        <p:nvSpPr>
          <p:cNvPr id="17" name="TextBox 4"/>
          <p:cNvSpPr txBox="1"/>
          <p:nvPr/>
        </p:nvSpPr>
        <p:spPr>
          <a:xfrm>
            <a:off x="0" y="0"/>
            <a:ext cx="453650" cy="123111"/>
          </a:xfrm>
          <a:prstGeom prst="rect">
            <a:avLst/>
          </a:prstGeom>
          <a:noFill/>
        </p:spPr>
        <p:txBody>
          <a:bodyPr wrap="square" rtlCol="0">
            <a:spAutoFit/>
          </a:bodyPr>
          <a:lstStyle/>
          <a:p>
            <a:pPr>
              <a:lnSpc>
                <a:spcPct val="200000"/>
              </a:lnSpc>
            </a:pPr>
            <a:r>
              <a:rPr lang="zh-CN" altLang="en-US" sz="100" dirty="0">
                <a:solidFill>
                  <a:schemeClr val="tx1">
                    <a:alpha val="0"/>
                  </a:schemeClr>
                </a:solidFill>
                <a:latin typeface="微软雅黑" panose="020B0503020204020204" pitchFamily="34" charset="-122"/>
                <a:ea typeface="微软雅黑" panose="020B0503020204020204" pitchFamily="34" charset="-122"/>
              </a:rPr>
              <a:t>行业</a:t>
            </a:r>
            <a:r>
              <a:rPr lang="en-US" altLang="zh-CN" sz="100" dirty="0">
                <a:solidFill>
                  <a:schemeClr val="tx1">
                    <a:alpha val="0"/>
                  </a:schemeClr>
                </a:solidFill>
                <a:latin typeface="微软雅黑" panose="020B0503020204020204" pitchFamily="34" charset="-122"/>
                <a:ea typeface="微软雅黑" panose="020B0503020204020204" pitchFamily="34" charset="-122"/>
              </a:rPr>
              <a:t>PPT</a:t>
            </a:r>
            <a:r>
              <a:rPr lang="zh-CN" altLang="en-US" sz="100" dirty="0">
                <a:solidFill>
                  <a:schemeClr val="tx1">
                    <a:alpha val="0"/>
                  </a:schemeClr>
                </a:solidFill>
                <a:latin typeface="微软雅黑" panose="020B0503020204020204" pitchFamily="34" charset="-122"/>
                <a:ea typeface="微软雅黑" panose="020B0503020204020204" pitchFamily="34" charset="-122"/>
              </a:rPr>
              <a:t>模板</a:t>
            </a:r>
            <a:r>
              <a:rPr lang="en-US" altLang="zh-CN" sz="100" dirty="0">
                <a:solidFill>
                  <a:schemeClr val="tx1">
                    <a:alpha val="0"/>
                  </a:schemeClr>
                </a:solidFill>
                <a:latin typeface="微软雅黑" panose="020B0503020204020204" pitchFamily="34" charset="-122"/>
                <a:ea typeface="微软雅黑" panose="020B0503020204020204" pitchFamily="34" charset="-122"/>
              </a:rPr>
              <a:t>http://www.1ppt.com/hangye/</a:t>
            </a:r>
            <a:endParaRPr lang="en-US" altLang="zh-CN" sz="100" dirty="0">
              <a:solidFill>
                <a:schemeClr val="tx1">
                  <a:alpha val="0"/>
                </a:schemeClr>
              </a:solidFill>
              <a:latin typeface="微软雅黑" panose="020B0503020204020204" pitchFamily="34" charset="-122"/>
              <a:ea typeface="微软雅黑" panose="020B0503020204020204" pitchFamily="34" charset="-122"/>
            </a:endParaRPr>
          </a:p>
        </p:txBody>
      </p:sp>
    </p:spTree>
    <p:custDataLst>
      <p:tags r:id="rId12"/>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1098550" y="591820"/>
            <a:ext cx="3841115" cy="460375"/>
          </a:xfrm>
          <a:prstGeom prst="rect">
            <a:avLst/>
          </a:prstGeom>
          <a:noFill/>
        </p:spPr>
        <p:txBody>
          <a:bodyPr wrap="none" rtlCol="0">
            <a:spAutoFit/>
          </a:bodyPr>
          <a:lstStyle/>
          <a:p>
            <a:pPr algn="l"/>
            <a:r>
              <a:rPr lang="en-US" altLang="zh-CN" sz="2400" b="1" dirty="0">
                <a:solidFill>
                  <a:schemeClr val="tx1">
                    <a:lumMod val="75000"/>
                    <a:lumOff val="25000"/>
                  </a:schemeClr>
                </a:solidFill>
                <a:latin typeface="Arial" panose="020B0604020202020204"/>
                <a:ea typeface="微软雅黑" panose="020B0503020204020204" pitchFamily="34" charset="-122"/>
                <a:sym typeface="Arial" panose="020B0604020202020204"/>
              </a:rPr>
              <a:t>GLD2200/7.5/B</a:t>
            </a:r>
            <a:r>
              <a:rPr lang="zh-CN" altLang="en-US" sz="2400" b="1" dirty="0">
                <a:solidFill>
                  <a:schemeClr val="tx1">
                    <a:lumMod val="75000"/>
                    <a:lumOff val="25000"/>
                  </a:schemeClr>
                </a:solidFill>
                <a:latin typeface="Arial" panose="020B0604020202020204"/>
                <a:ea typeface="微软雅黑" panose="020B0503020204020204" pitchFamily="34" charset="-122"/>
                <a:sym typeface="Arial" panose="020B0604020202020204"/>
              </a:rPr>
              <a:t>称重给料机</a:t>
            </a:r>
            <a:endParaRPr lang="zh-CN" altLang="en-US" sz="2400" dirty="0">
              <a:solidFill>
                <a:schemeClr val="tx1">
                  <a:lumMod val="75000"/>
                  <a:lumOff val="25000"/>
                </a:schemeClr>
              </a:solidFill>
              <a:latin typeface="Arial" panose="020B0604020202020204"/>
              <a:ea typeface="微软雅黑" panose="020B0503020204020204" pitchFamily="34" charset="-122"/>
              <a:sym typeface="Arial" panose="020B0604020202020204"/>
            </a:endParaRPr>
          </a:p>
        </p:txBody>
      </p:sp>
      <p:cxnSp>
        <p:nvCxnSpPr>
          <p:cNvPr id="13" name="直接连接符 12"/>
          <p:cNvCxnSpPr/>
          <p:nvPr>
            <p:custDataLst>
              <p:tags r:id="rId1"/>
            </p:custDataLst>
          </p:nvPr>
        </p:nvCxnSpPr>
        <p:spPr>
          <a:xfrm flipH="1">
            <a:off x="3923030" y="2148840"/>
            <a:ext cx="866775" cy="3132000"/>
          </a:xfrm>
          <a:prstGeom prst="line">
            <a:avLst/>
          </a:prstGeom>
          <a:ln>
            <a:solidFill>
              <a:srgbClr val="C75744"/>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custDataLst>
              <p:tags r:id="rId2"/>
            </p:custDataLst>
          </p:nvPr>
        </p:nvCxnSpPr>
        <p:spPr>
          <a:xfrm flipH="1">
            <a:off x="7199630" y="2148840"/>
            <a:ext cx="866775" cy="3132000"/>
          </a:xfrm>
          <a:prstGeom prst="line">
            <a:avLst/>
          </a:prstGeom>
          <a:ln>
            <a:solidFill>
              <a:srgbClr val="C75744"/>
            </a:solidFill>
          </a:ln>
        </p:spPr>
        <p:style>
          <a:lnRef idx="1">
            <a:schemeClr val="accent1"/>
          </a:lnRef>
          <a:fillRef idx="0">
            <a:schemeClr val="accent1"/>
          </a:fillRef>
          <a:effectRef idx="0">
            <a:schemeClr val="accent1"/>
          </a:effectRef>
          <a:fontRef idx="minor">
            <a:schemeClr val="tx1"/>
          </a:fontRef>
        </p:style>
      </p:cxnSp>
      <p:pic>
        <p:nvPicPr>
          <p:cNvPr id="2" name="图片 1" descr="称重给煤机1"/>
          <p:cNvPicPr>
            <a:picLocks noChangeAspect="1"/>
          </p:cNvPicPr>
          <p:nvPr/>
        </p:nvPicPr>
        <p:blipFill>
          <a:blip r:embed="rId3"/>
          <a:stretch>
            <a:fillRect/>
          </a:stretch>
        </p:blipFill>
        <p:spPr>
          <a:xfrm>
            <a:off x="4895215" y="2266315"/>
            <a:ext cx="2325370" cy="2325370"/>
          </a:xfrm>
          <a:prstGeom prst="rect">
            <a:avLst/>
          </a:prstGeom>
        </p:spPr>
      </p:pic>
      <p:pic>
        <p:nvPicPr>
          <p:cNvPr id="3" name="图片 2" descr="称重给煤机19"/>
          <p:cNvPicPr>
            <a:picLocks noChangeAspect="1"/>
          </p:cNvPicPr>
          <p:nvPr/>
        </p:nvPicPr>
        <p:blipFill>
          <a:blip r:embed="rId4"/>
          <a:stretch>
            <a:fillRect/>
          </a:stretch>
        </p:blipFill>
        <p:spPr>
          <a:xfrm>
            <a:off x="1498600" y="2266315"/>
            <a:ext cx="2325370" cy="2325370"/>
          </a:xfrm>
          <a:prstGeom prst="rect">
            <a:avLst/>
          </a:prstGeom>
        </p:spPr>
      </p:pic>
      <p:pic>
        <p:nvPicPr>
          <p:cNvPr id="8" name="图片 7" descr="称重给煤机 (18)"/>
          <p:cNvPicPr>
            <a:picLocks noChangeAspect="1"/>
          </p:cNvPicPr>
          <p:nvPr/>
        </p:nvPicPr>
        <p:blipFill>
          <a:blip r:embed="rId5"/>
          <a:stretch>
            <a:fillRect/>
          </a:stretch>
        </p:blipFill>
        <p:spPr>
          <a:xfrm>
            <a:off x="8282940" y="2266315"/>
            <a:ext cx="2325370" cy="2325370"/>
          </a:xfrm>
          <a:prstGeom prst="rect">
            <a:avLst/>
          </a:prstGeom>
        </p:spPr>
      </p:pic>
    </p:spTree>
    <p:custDataLst>
      <p:tags r:id="rId6"/>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1098550" y="601345"/>
            <a:ext cx="5060315" cy="460375"/>
          </a:xfrm>
          <a:prstGeom prst="rect">
            <a:avLst/>
          </a:prstGeom>
          <a:noFill/>
        </p:spPr>
        <p:txBody>
          <a:bodyPr wrap="none" rtlCol="0">
            <a:spAutoFit/>
          </a:bodyPr>
          <a:lstStyle/>
          <a:p>
            <a:pPr algn="l"/>
            <a:r>
              <a:rPr lang="en-US" altLang="zh-CN" sz="2400" b="1" dirty="0">
                <a:solidFill>
                  <a:schemeClr val="tx1">
                    <a:lumMod val="75000"/>
                    <a:lumOff val="25000"/>
                  </a:schemeClr>
                </a:solidFill>
                <a:latin typeface="Arial" panose="020B0604020202020204"/>
                <a:ea typeface="微软雅黑" panose="020B0503020204020204" pitchFamily="34" charset="-122"/>
                <a:sym typeface="Arial" panose="020B0604020202020204"/>
              </a:rPr>
              <a:t>GLD2200/7.5/B</a:t>
            </a:r>
            <a:r>
              <a:rPr lang="zh-CN" altLang="en-US" sz="2400" b="1" dirty="0">
                <a:solidFill>
                  <a:schemeClr val="tx1">
                    <a:lumMod val="75000"/>
                    <a:lumOff val="25000"/>
                  </a:schemeClr>
                </a:solidFill>
                <a:latin typeface="Arial" panose="020B0604020202020204"/>
                <a:ea typeface="微软雅黑" panose="020B0503020204020204" pitchFamily="34" charset="-122"/>
                <a:sym typeface="Arial" panose="020B0604020202020204"/>
              </a:rPr>
              <a:t>称重给料机详细说明</a:t>
            </a:r>
            <a:endParaRPr lang="zh-CN" altLang="en-US" sz="2400" dirty="0">
              <a:solidFill>
                <a:schemeClr val="tx1">
                  <a:lumMod val="75000"/>
                  <a:lumOff val="25000"/>
                </a:schemeClr>
              </a:solidFill>
              <a:latin typeface="Arial" panose="020B0604020202020204"/>
              <a:ea typeface="微软雅黑" panose="020B0503020204020204" pitchFamily="34" charset="-122"/>
              <a:sym typeface="Arial" panose="020B0604020202020204"/>
            </a:endParaRPr>
          </a:p>
        </p:txBody>
      </p:sp>
      <p:sp>
        <p:nvSpPr>
          <p:cNvPr id="4" name="文本框 3"/>
          <p:cNvSpPr txBox="1"/>
          <p:nvPr/>
        </p:nvSpPr>
        <p:spPr>
          <a:xfrm>
            <a:off x="1836420" y="2054860"/>
            <a:ext cx="5793740" cy="3488055"/>
          </a:xfrm>
          <a:prstGeom prst="rect">
            <a:avLst/>
          </a:prstGeom>
          <a:noFill/>
        </p:spPr>
        <p:txBody>
          <a:bodyPr wrap="square" rtlCol="0" anchor="t">
            <a:noAutofit/>
          </a:bodyPr>
          <a:lstStyle/>
          <a:p>
            <a:pPr lvl="0" algn="l" fontAlgn="auto">
              <a:lnSpc>
                <a:spcPct val="200000"/>
              </a:lnSpc>
              <a:spcBef>
                <a:spcPts val="1200"/>
              </a:spcBef>
              <a:buClrTx/>
              <a:buSzTx/>
              <a:buFontTx/>
            </a:pPr>
            <a:r>
              <a:rPr lang="en-US" altLang="zh-CN" sz="1600">
                <a:solidFill>
                  <a:schemeClr val="tx1">
                    <a:lumMod val="75000"/>
                    <a:lumOff val="25000"/>
                  </a:schemeClr>
                </a:solidFill>
                <a:latin typeface="Arial" panose="020B0604020202020204"/>
                <a:ea typeface="微软雅黑" panose="020B0503020204020204" pitchFamily="34" charset="-122"/>
                <a:sym typeface="Arial" panose="020B0604020202020204"/>
              </a:rPr>
              <a:t>GLD2200/7.5/B</a:t>
            </a:r>
            <a:r>
              <a:rPr lang="zh-CN" altLang="en-US" sz="1600">
                <a:solidFill>
                  <a:schemeClr val="tx1">
                    <a:lumMod val="75000"/>
                    <a:lumOff val="25000"/>
                  </a:schemeClr>
                </a:solidFill>
                <a:latin typeface="Arial" panose="020B0604020202020204"/>
                <a:ea typeface="微软雅黑" panose="020B0503020204020204" pitchFamily="34" charset="-122"/>
                <a:sym typeface="Arial" panose="020B0604020202020204"/>
              </a:rPr>
              <a:t>称重给料机是针对大型高产高效矿井生产系统流量大、现行给料机已不能满足煤矿生产要求而研制的新型给煤设备。该产品是在</a:t>
            </a:r>
            <a:r>
              <a:rPr lang="en-US" altLang="zh-CN" sz="1600">
                <a:solidFill>
                  <a:schemeClr val="tx1">
                    <a:lumMod val="75000"/>
                    <a:lumOff val="25000"/>
                  </a:schemeClr>
                </a:solidFill>
                <a:latin typeface="Arial" panose="020B0604020202020204"/>
                <a:ea typeface="微软雅黑" panose="020B0503020204020204" pitchFamily="34" charset="-122"/>
                <a:sym typeface="Arial" panose="020B0604020202020204"/>
              </a:rPr>
              <a:t>K</a:t>
            </a:r>
            <a:r>
              <a:rPr lang="zh-CN" altLang="en-US" sz="1600">
                <a:solidFill>
                  <a:schemeClr val="tx1">
                    <a:lumMod val="75000"/>
                    <a:lumOff val="25000"/>
                  </a:schemeClr>
                </a:solidFill>
                <a:latin typeface="Arial" panose="020B0604020202020204"/>
                <a:ea typeface="微软雅黑" panose="020B0503020204020204" pitchFamily="34" charset="-122"/>
                <a:sym typeface="Arial" panose="020B0604020202020204"/>
              </a:rPr>
              <a:t>型往复式给料机的基础上，将往复式运动机构改为输送带式机构，从而将给料运动由滑动摩擦变为滚动摩擦。摩擦系数大为降低，使得电力消耗也显著降低。给料方式由间断给料变为连续给料，且给料量动态连续可变，使给料系统更能满足高效、节能、环保的要求。</a:t>
            </a:r>
            <a:endParaRPr lang="zh-CN" altLang="en-US" sz="1600">
              <a:solidFill>
                <a:schemeClr val="tx1">
                  <a:lumMod val="75000"/>
                  <a:lumOff val="25000"/>
                </a:schemeClr>
              </a:solidFill>
              <a:latin typeface="Arial" panose="020B0604020202020204"/>
              <a:ea typeface="微软雅黑" panose="020B0503020204020204" pitchFamily="34" charset="-122"/>
              <a:sym typeface="Arial" panose="020B0604020202020204"/>
            </a:endParaRPr>
          </a:p>
        </p:txBody>
      </p:sp>
      <p:sp>
        <p:nvSpPr>
          <p:cNvPr id="2" name="矩形 1"/>
          <p:cNvSpPr/>
          <p:nvPr/>
        </p:nvSpPr>
        <p:spPr>
          <a:xfrm>
            <a:off x="7843520" y="1856740"/>
            <a:ext cx="3095625" cy="4096385"/>
          </a:xfrm>
          <a:prstGeom prst="rect">
            <a:avLst/>
          </a:prstGeom>
          <a:blipFill rotWithShape="1">
            <a:blip r:embed="rId1"/>
            <a:tile tx="0" ty="0" sx="100000" sy="100000" flip="none" algn="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pitchFamily="34" charset="-122"/>
              <a:sym typeface="Arial" panose="020B0604020202020204"/>
            </a:endParaRPr>
          </a:p>
        </p:txBody>
      </p:sp>
    </p:spTree>
    <p:custDataLst>
      <p:tags r:id="rId2"/>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1098550" y="601345"/>
            <a:ext cx="3841115" cy="460375"/>
          </a:xfrm>
          <a:prstGeom prst="rect">
            <a:avLst/>
          </a:prstGeom>
          <a:noFill/>
        </p:spPr>
        <p:txBody>
          <a:bodyPr wrap="none" rtlCol="0">
            <a:spAutoFit/>
          </a:bodyPr>
          <a:lstStyle/>
          <a:p>
            <a:pPr algn="l"/>
            <a:r>
              <a:rPr lang="en-US" altLang="zh-CN" sz="2400" b="1" dirty="0">
                <a:solidFill>
                  <a:schemeClr val="tx1">
                    <a:lumMod val="75000"/>
                    <a:lumOff val="25000"/>
                  </a:schemeClr>
                </a:solidFill>
                <a:latin typeface="Arial" panose="020B0604020202020204"/>
                <a:ea typeface="微软雅黑" panose="020B0503020204020204" pitchFamily="34" charset="-122"/>
                <a:sym typeface="Arial" panose="020B0604020202020204"/>
              </a:rPr>
              <a:t>GLD2200/7.5/B</a:t>
            </a:r>
            <a:r>
              <a:rPr lang="zh-CN" altLang="en-US" sz="2400" b="1" dirty="0">
                <a:solidFill>
                  <a:schemeClr val="tx1">
                    <a:lumMod val="75000"/>
                    <a:lumOff val="25000"/>
                  </a:schemeClr>
                </a:solidFill>
                <a:latin typeface="Arial" panose="020B0604020202020204"/>
                <a:ea typeface="微软雅黑" panose="020B0503020204020204" pitchFamily="34" charset="-122"/>
                <a:sym typeface="Arial" panose="020B0604020202020204"/>
              </a:rPr>
              <a:t>称重给料机</a:t>
            </a:r>
            <a:endParaRPr lang="zh-CN" altLang="en-US" sz="2400" dirty="0">
              <a:solidFill>
                <a:schemeClr val="tx1">
                  <a:lumMod val="75000"/>
                  <a:lumOff val="25000"/>
                </a:schemeClr>
              </a:solidFill>
              <a:latin typeface="Arial" panose="020B0604020202020204"/>
              <a:ea typeface="微软雅黑" panose="020B0503020204020204" pitchFamily="34" charset="-122"/>
              <a:sym typeface="Arial" panose="020B0604020202020204"/>
            </a:endParaRPr>
          </a:p>
        </p:txBody>
      </p:sp>
      <p:sp>
        <p:nvSpPr>
          <p:cNvPr id="9" name="矩形 8"/>
          <p:cNvSpPr/>
          <p:nvPr>
            <p:custDataLst>
              <p:tags r:id="rId1"/>
            </p:custDataLst>
          </p:nvPr>
        </p:nvSpPr>
        <p:spPr>
          <a:xfrm>
            <a:off x="2256155" y="1977390"/>
            <a:ext cx="2143125" cy="1685925"/>
          </a:xfrm>
          <a:prstGeom prst="rect">
            <a:avLst/>
          </a:prstGeom>
          <a:noFill/>
          <a:ln>
            <a:solidFill>
              <a:srgbClr val="C75744"/>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pitchFamily="34" charset="-122"/>
              <a:sym typeface="Arial" panose="020B0604020202020204"/>
            </a:endParaRPr>
          </a:p>
        </p:txBody>
      </p:sp>
      <p:sp>
        <p:nvSpPr>
          <p:cNvPr id="10" name="矩形 9"/>
          <p:cNvSpPr/>
          <p:nvPr>
            <p:custDataLst>
              <p:tags r:id="rId2"/>
            </p:custDataLst>
          </p:nvPr>
        </p:nvSpPr>
        <p:spPr>
          <a:xfrm>
            <a:off x="2256155" y="3882390"/>
            <a:ext cx="2143125" cy="1685925"/>
          </a:xfrm>
          <a:prstGeom prst="rect">
            <a:avLst/>
          </a:prstGeom>
          <a:noFill/>
          <a:ln>
            <a:solidFill>
              <a:srgbClr val="C75744"/>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pitchFamily="34" charset="-122"/>
              <a:sym typeface="Arial" panose="020B0604020202020204"/>
            </a:endParaRPr>
          </a:p>
        </p:txBody>
      </p:sp>
      <p:pic>
        <p:nvPicPr>
          <p:cNvPr id="11" name="图片 10" descr="21540219"/>
          <p:cNvPicPr>
            <a:picLocks noChangeAspect="1"/>
          </p:cNvPicPr>
          <p:nvPr>
            <p:custDataLst>
              <p:tags r:id="rId3"/>
            </p:custDataLst>
          </p:nvPr>
        </p:nvPicPr>
        <p:blipFill>
          <a:blip r:embed="rId4">
            <a:extLst>
              <a:ext uri="{96DAC541-7B7A-43D3-8B79-37D633B846F1}">
                <asvg:svgBlip xmlns:asvg="http://schemas.microsoft.com/office/drawing/2016/SVG/main" r:embed="rId5"/>
              </a:ext>
            </a:extLst>
          </a:blip>
          <a:stretch>
            <a:fillRect/>
          </a:stretch>
        </p:blipFill>
        <p:spPr>
          <a:xfrm>
            <a:off x="2867025" y="2314575"/>
            <a:ext cx="971550" cy="971550"/>
          </a:xfrm>
          <a:prstGeom prst="rect">
            <a:avLst/>
          </a:prstGeom>
        </p:spPr>
      </p:pic>
      <p:pic>
        <p:nvPicPr>
          <p:cNvPr id="13" name="图片 12" descr="21540213"/>
          <p:cNvPicPr>
            <a:picLocks noChangeAspect="1"/>
          </p:cNvPicPr>
          <p:nvPr>
            <p:custDataLst>
              <p:tags r:id="rId6"/>
            </p:custDataLst>
          </p:nvPr>
        </p:nvPicPr>
        <p:blipFill>
          <a:blip r:embed="rId7">
            <a:extLst>
              <a:ext uri="{96DAC541-7B7A-43D3-8B79-37D633B846F1}">
                <asvg:svgBlip xmlns:asvg="http://schemas.microsoft.com/office/drawing/2016/SVG/main" r:embed="rId8"/>
              </a:ext>
            </a:extLst>
          </a:blip>
          <a:stretch>
            <a:fillRect/>
          </a:stretch>
        </p:blipFill>
        <p:spPr>
          <a:xfrm>
            <a:off x="2733675" y="4276725"/>
            <a:ext cx="962025" cy="962025"/>
          </a:xfrm>
          <a:prstGeom prst="rect">
            <a:avLst/>
          </a:prstGeom>
        </p:spPr>
      </p:pic>
      <p:sp>
        <p:nvSpPr>
          <p:cNvPr id="18" name="矩形 17"/>
          <p:cNvSpPr/>
          <p:nvPr/>
        </p:nvSpPr>
        <p:spPr>
          <a:xfrm>
            <a:off x="7342505" y="2034540"/>
            <a:ext cx="2828925" cy="3438525"/>
          </a:xfrm>
          <a:prstGeom prst="rect">
            <a:avLst/>
          </a:prstGeom>
          <a:blipFill rotWithShape="1">
            <a:blip r:embed="rId9"/>
            <a:tile tx="0" ty="0" sx="100000" sy="100000" flip="none" algn="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pitchFamily="34" charset="-122"/>
              <a:sym typeface="Arial" panose="020B0604020202020204"/>
            </a:endParaRPr>
          </a:p>
        </p:txBody>
      </p:sp>
      <p:pic>
        <p:nvPicPr>
          <p:cNvPr id="2" name="图片 1" descr="称重给煤机26"/>
          <p:cNvPicPr>
            <a:picLocks noChangeAspect="1"/>
          </p:cNvPicPr>
          <p:nvPr/>
        </p:nvPicPr>
        <p:blipFill>
          <a:blip r:embed="rId10"/>
          <a:stretch>
            <a:fillRect/>
          </a:stretch>
        </p:blipFill>
        <p:spPr>
          <a:xfrm>
            <a:off x="4798695" y="3882390"/>
            <a:ext cx="2089150" cy="1780540"/>
          </a:xfrm>
          <a:prstGeom prst="rect">
            <a:avLst/>
          </a:prstGeom>
        </p:spPr>
      </p:pic>
      <p:pic>
        <p:nvPicPr>
          <p:cNvPr id="3" name="图片 2" descr="称重给煤机36"/>
          <p:cNvPicPr>
            <a:picLocks noChangeAspect="1"/>
          </p:cNvPicPr>
          <p:nvPr/>
        </p:nvPicPr>
        <p:blipFill>
          <a:blip r:embed="rId11"/>
          <a:stretch>
            <a:fillRect/>
          </a:stretch>
        </p:blipFill>
        <p:spPr>
          <a:xfrm>
            <a:off x="4826000" y="1977390"/>
            <a:ext cx="2089150" cy="1780540"/>
          </a:xfrm>
          <a:prstGeom prst="rect">
            <a:avLst/>
          </a:prstGeom>
        </p:spPr>
      </p:pic>
    </p:spTree>
    <p:custDataLst>
      <p:tags r:id="rId12"/>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108075" y="582295"/>
            <a:ext cx="5060315" cy="460375"/>
          </a:xfrm>
          <a:prstGeom prst="rect">
            <a:avLst/>
          </a:prstGeom>
          <a:noFill/>
        </p:spPr>
        <p:txBody>
          <a:bodyPr wrap="none" rtlCol="0">
            <a:spAutoFit/>
          </a:bodyPr>
          <a:lstStyle/>
          <a:p>
            <a:pPr algn="l"/>
            <a:r>
              <a:rPr lang="en-US" altLang="zh-CN" sz="2400" b="1" dirty="0">
                <a:solidFill>
                  <a:schemeClr val="tx1">
                    <a:lumMod val="75000"/>
                    <a:lumOff val="25000"/>
                  </a:schemeClr>
                </a:solidFill>
                <a:latin typeface="Arial" panose="020B0604020202020204"/>
                <a:ea typeface="微软雅黑" panose="020B0503020204020204" pitchFamily="34" charset="-122"/>
                <a:sym typeface="Arial" panose="020B0604020202020204"/>
              </a:rPr>
              <a:t>GLD2200/7.5/B</a:t>
            </a:r>
            <a:r>
              <a:rPr lang="zh-CN" altLang="en-US" sz="2400" b="1" dirty="0">
                <a:solidFill>
                  <a:schemeClr val="tx1">
                    <a:lumMod val="75000"/>
                    <a:lumOff val="25000"/>
                  </a:schemeClr>
                </a:solidFill>
                <a:latin typeface="Arial" panose="020B0604020202020204"/>
                <a:ea typeface="微软雅黑" panose="020B0503020204020204" pitchFamily="34" charset="-122"/>
                <a:sym typeface="Arial" panose="020B0604020202020204"/>
              </a:rPr>
              <a:t>称重给料机主要特点</a:t>
            </a:r>
            <a:endParaRPr lang="zh-CN" altLang="en-US" sz="2400" dirty="0">
              <a:solidFill>
                <a:schemeClr val="tx1">
                  <a:lumMod val="75000"/>
                  <a:lumOff val="25000"/>
                </a:schemeClr>
              </a:solidFill>
              <a:latin typeface="Arial" panose="020B0604020202020204"/>
              <a:ea typeface="微软雅黑" panose="020B0503020204020204" pitchFamily="34" charset="-122"/>
              <a:sym typeface="Arial" panose="020B0604020202020204"/>
            </a:endParaRPr>
          </a:p>
        </p:txBody>
      </p:sp>
      <p:sp>
        <p:nvSpPr>
          <p:cNvPr id="4" name="梯形 3"/>
          <p:cNvSpPr/>
          <p:nvPr>
            <p:custDataLst>
              <p:tags r:id="rId1"/>
            </p:custDataLst>
          </p:nvPr>
        </p:nvSpPr>
        <p:spPr>
          <a:xfrm>
            <a:off x="1212850" y="2758440"/>
            <a:ext cx="2647950" cy="1905000"/>
          </a:xfrm>
          <a:prstGeom prst="trapezoid">
            <a:avLst/>
          </a:prstGeom>
          <a:noFill/>
          <a:ln>
            <a:solidFill>
              <a:srgbClr val="C75744"/>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pitchFamily="34" charset="-122"/>
              <a:sym typeface="Arial" panose="020B0604020202020204"/>
            </a:endParaRPr>
          </a:p>
        </p:txBody>
      </p:sp>
      <p:sp>
        <p:nvSpPr>
          <p:cNvPr id="5" name="梯形 4"/>
          <p:cNvSpPr/>
          <p:nvPr>
            <p:custDataLst>
              <p:tags r:id="rId2"/>
            </p:custDataLst>
          </p:nvPr>
        </p:nvSpPr>
        <p:spPr>
          <a:xfrm flipV="1">
            <a:off x="3689350" y="2939415"/>
            <a:ext cx="2647950" cy="1905000"/>
          </a:xfrm>
          <a:prstGeom prst="trapezoid">
            <a:avLst/>
          </a:prstGeom>
          <a:noFill/>
          <a:ln>
            <a:solidFill>
              <a:srgbClr val="C75744"/>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pitchFamily="34" charset="-122"/>
              <a:sym typeface="Arial" panose="020B0604020202020204"/>
            </a:endParaRPr>
          </a:p>
        </p:txBody>
      </p:sp>
      <p:sp>
        <p:nvSpPr>
          <p:cNvPr id="9" name="文本框 8"/>
          <p:cNvSpPr txBox="1"/>
          <p:nvPr>
            <p:custDataLst>
              <p:tags r:id="rId3"/>
            </p:custDataLst>
          </p:nvPr>
        </p:nvSpPr>
        <p:spPr>
          <a:xfrm>
            <a:off x="1427480" y="3147060"/>
            <a:ext cx="2149475" cy="1568450"/>
          </a:xfrm>
          <a:prstGeom prst="rect">
            <a:avLst/>
          </a:prstGeom>
          <a:noFill/>
        </p:spPr>
        <p:txBody>
          <a:bodyPr wrap="square" rtlCol="0">
            <a:spAutoFit/>
          </a:bodyPr>
          <a:lstStyle/>
          <a:p>
            <a:pPr algn="dist">
              <a:lnSpc>
                <a:spcPct val="150000"/>
              </a:lnSpc>
            </a:pPr>
            <a:r>
              <a:rPr lang="en-US" altLang="zh-CN" sz="1600" dirty="0">
                <a:solidFill>
                  <a:schemeClr val="tx1">
                    <a:lumMod val="75000"/>
                    <a:lumOff val="25000"/>
                  </a:schemeClr>
                </a:solidFill>
                <a:latin typeface="Arial" panose="020B0604020202020204"/>
                <a:ea typeface="微软雅黑" panose="020B0503020204020204" pitchFamily="34" charset="-122"/>
                <a:sym typeface="Arial" panose="020B0604020202020204"/>
              </a:rPr>
              <a:t>1</a:t>
            </a:r>
            <a:r>
              <a:rPr lang="zh-CN" altLang="en-US" sz="1600" dirty="0">
                <a:solidFill>
                  <a:schemeClr val="tx1">
                    <a:lumMod val="75000"/>
                    <a:lumOff val="25000"/>
                  </a:schemeClr>
                </a:solidFill>
                <a:latin typeface="Arial" panose="020B0604020202020204"/>
                <a:ea typeface="微软雅黑" panose="020B0503020204020204" pitchFamily="34" charset="-122"/>
                <a:sym typeface="Arial" panose="020B0604020202020204"/>
              </a:rPr>
              <a:t>．给料量大，体积小、重量轻，便于井下运输和安装，可大大减少井巷工程量；</a:t>
            </a:r>
            <a:r>
              <a:rPr lang="en-US" altLang="zh-CN" sz="1600" b="1" dirty="0">
                <a:solidFill>
                  <a:schemeClr val="tx1">
                    <a:lumMod val="75000"/>
                    <a:lumOff val="25000"/>
                  </a:schemeClr>
                </a:solidFill>
                <a:latin typeface="Arial" panose="020B0604020202020204"/>
                <a:ea typeface="微软雅黑" panose="020B0503020204020204" pitchFamily="34" charset="-122"/>
                <a:sym typeface="Arial" panose="020B0604020202020204"/>
              </a:rPr>
              <a:t> </a:t>
            </a:r>
            <a:endParaRPr lang="en-US" altLang="zh-CN" sz="1600" b="1" dirty="0">
              <a:solidFill>
                <a:schemeClr val="tx1">
                  <a:lumMod val="75000"/>
                  <a:lumOff val="25000"/>
                </a:schemeClr>
              </a:solidFill>
              <a:latin typeface="Arial" panose="020B0604020202020204"/>
              <a:ea typeface="微软雅黑" panose="020B0503020204020204" pitchFamily="34" charset="-122"/>
              <a:sym typeface="Arial" panose="020B0604020202020204"/>
            </a:endParaRPr>
          </a:p>
        </p:txBody>
      </p:sp>
      <p:sp>
        <p:nvSpPr>
          <p:cNvPr id="6" name="文本框 5"/>
          <p:cNvSpPr txBox="1"/>
          <p:nvPr>
            <p:custDataLst>
              <p:tags r:id="rId4"/>
            </p:custDataLst>
          </p:nvPr>
        </p:nvSpPr>
        <p:spPr>
          <a:xfrm>
            <a:off x="4098925" y="3223260"/>
            <a:ext cx="1945005" cy="1198880"/>
          </a:xfrm>
          <a:prstGeom prst="rect">
            <a:avLst/>
          </a:prstGeom>
          <a:noFill/>
        </p:spPr>
        <p:txBody>
          <a:bodyPr wrap="square" rtlCol="0">
            <a:spAutoFit/>
          </a:bodyPr>
          <a:lstStyle/>
          <a:p>
            <a:pPr algn="dist">
              <a:lnSpc>
                <a:spcPct val="150000"/>
              </a:lnSpc>
            </a:pPr>
            <a:r>
              <a:rPr lang="en-US" altLang="zh-CN" sz="1600" dirty="0">
                <a:solidFill>
                  <a:schemeClr val="tx1">
                    <a:lumMod val="75000"/>
                    <a:lumOff val="25000"/>
                  </a:schemeClr>
                </a:solidFill>
                <a:latin typeface="Arial" panose="020B0604020202020204"/>
                <a:ea typeface="微软雅黑" panose="020B0503020204020204" pitchFamily="34" charset="-122"/>
                <a:sym typeface="Arial" panose="020B0604020202020204"/>
              </a:rPr>
              <a:t>2</a:t>
            </a:r>
            <a:r>
              <a:rPr lang="zh-CN" altLang="en-US" sz="1600" dirty="0">
                <a:solidFill>
                  <a:schemeClr val="tx1">
                    <a:lumMod val="75000"/>
                    <a:lumOff val="25000"/>
                  </a:schemeClr>
                </a:solidFill>
                <a:latin typeface="Arial" panose="020B0604020202020204"/>
                <a:ea typeface="微软雅黑" panose="020B0503020204020204" pitchFamily="34" charset="-122"/>
                <a:sym typeface="Arial" panose="020B0604020202020204"/>
              </a:rPr>
              <a:t>．给料量调节范围大，调节方便（无级调速）；</a:t>
            </a:r>
            <a:r>
              <a:rPr lang="en-US" altLang="zh-CN" sz="1600" b="1" dirty="0">
                <a:solidFill>
                  <a:schemeClr val="tx1">
                    <a:lumMod val="75000"/>
                    <a:lumOff val="25000"/>
                  </a:schemeClr>
                </a:solidFill>
                <a:latin typeface="Arial" panose="020B0604020202020204"/>
                <a:ea typeface="微软雅黑" panose="020B0503020204020204" pitchFamily="34" charset="-122"/>
                <a:sym typeface="Arial" panose="020B0604020202020204"/>
              </a:rPr>
              <a:t> </a:t>
            </a:r>
            <a:endParaRPr lang="en-US" altLang="zh-CN" sz="1600" b="1" dirty="0">
              <a:solidFill>
                <a:schemeClr val="tx1">
                  <a:lumMod val="75000"/>
                  <a:lumOff val="25000"/>
                </a:schemeClr>
              </a:solidFill>
              <a:latin typeface="Arial" panose="020B0604020202020204"/>
              <a:ea typeface="微软雅黑" panose="020B0503020204020204" pitchFamily="34" charset="-122"/>
              <a:sym typeface="Arial" panose="020B0604020202020204"/>
            </a:endParaRPr>
          </a:p>
        </p:txBody>
      </p:sp>
      <p:sp>
        <p:nvSpPr>
          <p:cNvPr id="11" name="梯形 10"/>
          <p:cNvSpPr/>
          <p:nvPr>
            <p:custDataLst>
              <p:tags r:id="rId5"/>
            </p:custDataLst>
          </p:nvPr>
        </p:nvSpPr>
        <p:spPr>
          <a:xfrm>
            <a:off x="6137275" y="2758440"/>
            <a:ext cx="2647950" cy="1905000"/>
          </a:xfrm>
          <a:prstGeom prst="trapezoid">
            <a:avLst/>
          </a:prstGeom>
          <a:noFill/>
          <a:ln>
            <a:solidFill>
              <a:srgbClr val="C75744"/>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pitchFamily="34" charset="-122"/>
              <a:sym typeface="Arial" panose="020B0604020202020204"/>
            </a:endParaRPr>
          </a:p>
        </p:txBody>
      </p:sp>
      <p:sp>
        <p:nvSpPr>
          <p:cNvPr id="13" name="梯形 12"/>
          <p:cNvSpPr/>
          <p:nvPr>
            <p:custDataLst>
              <p:tags r:id="rId6"/>
            </p:custDataLst>
          </p:nvPr>
        </p:nvSpPr>
        <p:spPr>
          <a:xfrm flipV="1">
            <a:off x="8613775" y="2939415"/>
            <a:ext cx="2647950" cy="1905000"/>
          </a:xfrm>
          <a:prstGeom prst="trapezoid">
            <a:avLst/>
          </a:prstGeom>
          <a:noFill/>
          <a:ln>
            <a:solidFill>
              <a:srgbClr val="C75744"/>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pitchFamily="34" charset="-122"/>
              <a:sym typeface="Arial" panose="020B0604020202020204"/>
            </a:endParaRPr>
          </a:p>
        </p:txBody>
      </p:sp>
      <p:sp>
        <p:nvSpPr>
          <p:cNvPr id="14" name="文本框 13"/>
          <p:cNvSpPr txBox="1"/>
          <p:nvPr>
            <p:custDataLst>
              <p:tags r:id="rId7"/>
            </p:custDataLst>
          </p:nvPr>
        </p:nvSpPr>
        <p:spPr>
          <a:xfrm>
            <a:off x="6449695" y="3223260"/>
            <a:ext cx="2080895" cy="1198880"/>
          </a:xfrm>
          <a:prstGeom prst="rect">
            <a:avLst/>
          </a:prstGeom>
          <a:noFill/>
        </p:spPr>
        <p:txBody>
          <a:bodyPr wrap="square" rtlCol="0">
            <a:spAutoFit/>
          </a:bodyPr>
          <a:lstStyle/>
          <a:p>
            <a:pPr algn="dist">
              <a:lnSpc>
                <a:spcPct val="150000"/>
              </a:lnSpc>
            </a:pPr>
            <a:r>
              <a:rPr lang="en-US" altLang="zh-CN" sz="1600" dirty="0">
                <a:solidFill>
                  <a:schemeClr val="tx1">
                    <a:lumMod val="75000"/>
                    <a:lumOff val="25000"/>
                  </a:schemeClr>
                </a:solidFill>
                <a:latin typeface="Arial" panose="020B0604020202020204"/>
                <a:ea typeface="微软雅黑" panose="020B0503020204020204" pitchFamily="34" charset="-122"/>
                <a:sym typeface="Arial" panose="020B0604020202020204"/>
              </a:rPr>
              <a:t>3</a:t>
            </a:r>
            <a:r>
              <a:rPr lang="zh-CN" altLang="en-US" sz="1600" dirty="0">
                <a:solidFill>
                  <a:schemeClr val="tx1">
                    <a:lumMod val="75000"/>
                    <a:lumOff val="25000"/>
                  </a:schemeClr>
                </a:solidFill>
                <a:latin typeface="Arial" panose="020B0604020202020204"/>
                <a:ea typeface="微软雅黑" panose="020B0503020204020204" pitchFamily="34" charset="-122"/>
                <a:sym typeface="Arial" panose="020B0604020202020204"/>
              </a:rPr>
              <a:t>．运动部分工作阻力小，功耗低，运动部件的工作寿命长；</a:t>
            </a:r>
            <a:r>
              <a:rPr lang="en-US" altLang="zh-CN" sz="1600" b="1" dirty="0">
                <a:solidFill>
                  <a:schemeClr val="tx1">
                    <a:lumMod val="75000"/>
                    <a:lumOff val="25000"/>
                  </a:schemeClr>
                </a:solidFill>
                <a:latin typeface="Arial" panose="020B0604020202020204"/>
                <a:ea typeface="微软雅黑" panose="020B0503020204020204" pitchFamily="34" charset="-122"/>
                <a:sym typeface="Arial" panose="020B0604020202020204"/>
              </a:rPr>
              <a:t> </a:t>
            </a:r>
            <a:endParaRPr lang="en-US" altLang="zh-CN" sz="1600" b="1" dirty="0">
              <a:solidFill>
                <a:schemeClr val="tx1">
                  <a:lumMod val="75000"/>
                  <a:lumOff val="25000"/>
                </a:schemeClr>
              </a:solidFill>
              <a:latin typeface="Arial" panose="020B0604020202020204"/>
              <a:ea typeface="微软雅黑" panose="020B0503020204020204" pitchFamily="34" charset="-122"/>
              <a:sym typeface="Arial" panose="020B0604020202020204"/>
            </a:endParaRPr>
          </a:p>
        </p:txBody>
      </p:sp>
      <p:sp>
        <p:nvSpPr>
          <p:cNvPr id="16" name="文本框 15"/>
          <p:cNvSpPr txBox="1"/>
          <p:nvPr>
            <p:custDataLst>
              <p:tags r:id="rId8"/>
            </p:custDataLst>
          </p:nvPr>
        </p:nvSpPr>
        <p:spPr>
          <a:xfrm>
            <a:off x="8877935" y="3004185"/>
            <a:ext cx="2159635" cy="1568450"/>
          </a:xfrm>
          <a:prstGeom prst="rect">
            <a:avLst/>
          </a:prstGeom>
          <a:noFill/>
        </p:spPr>
        <p:txBody>
          <a:bodyPr wrap="square" rtlCol="0">
            <a:spAutoFit/>
          </a:bodyPr>
          <a:lstStyle/>
          <a:p>
            <a:pPr algn="dist">
              <a:lnSpc>
                <a:spcPct val="150000"/>
              </a:lnSpc>
            </a:pPr>
            <a:r>
              <a:rPr lang="en-US" altLang="zh-CN" sz="1600" dirty="0">
                <a:solidFill>
                  <a:schemeClr val="tx1">
                    <a:lumMod val="75000"/>
                    <a:lumOff val="25000"/>
                  </a:schemeClr>
                </a:solidFill>
                <a:latin typeface="Arial" panose="020B0604020202020204"/>
                <a:ea typeface="微软雅黑" panose="020B0503020204020204" pitchFamily="34" charset="-122"/>
                <a:sym typeface="Arial" panose="020B0604020202020204"/>
              </a:rPr>
              <a:t>4</a:t>
            </a:r>
            <a:r>
              <a:rPr lang="zh-CN" altLang="en-US" sz="1600" dirty="0">
                <a:solidFill>
                  <a:schemeClr val="tx1">
                    <a:lumMod val="75000"/>
                    <a:lumOff val="25000"/>
                  </a:schemeClr>
                </a:solidFill>
                <a:latin typeface="Arial" panose="020B0604020202020204"/>
                <a:ea typeface="微软雅黑" panose="020B0503020204020204" pitchFamily="34" charset="-122"/>
                <a:sym typeface="Arial" panose="020B0604020202020204"/>
              </a:rPr>
              <a:t>．运行平稳，噪音小，保护环境；</a:t>
            </a:r>
            <a:r>
              <a:rPr lang="en-US" altLang="zh-CN" sz="1600" dirty="0">
                <a:solidFill>
                  <a:schemeClr val="tx1">
                    <a:lumMod val="75000"/>
                    <a:lumOff val="25000"/>
                  </a:schemeClr>
                </a:solidFill>
                <a:latin typeface="Arial" panose="020B0604020202020204"/>
                <a:ea typeface="微软雅黑" panose="020B0503020204020204" pitchFamily="34" charset="-122"/>
                <a:sym typeface="Arial" panose="020B0604020202020204"/>
              </a:rPr>
              <a:t> </a:t>
            </a:r>
            <a:endParaRPr lang="en-US" altLang="zh-CN" sz="1600" dirty="0">
              <a:solidFill>
                <a:schemeClr val="tx1">
                  <a:lumMod val="75000"/>
                  <a:lumOff val="25000"/>
                </a:schemeClr>
              </a:solidFill>
              <a:latin typeface="Arial" panose="020B0604020202020204"/>
              <a:ea typeface="微软雅黑" panose="020B0503020204020204" pitchFamily="34" charset="-122"/>
              <a:sym typeface="Arial" panose="020B0604020202020204"/>
            </a:endParaRPr>
          </a:p>
          <a:p>
            <a:pPr algn="dist">
              <a:lnSpc>
                <a:spcPct val="150000"/>
              </a:lnSpc>
            </a:pPr>
            <a:r>
              <a:rPr lang="en-US" altLang="zh-CN" sz="1600" dirty="0">
                <a:solidFill>
                  <a:schemeClr val="tx1">
                    <a:lumMod val="75000"/>
                    <a:lumOff val="25000"/>
                  </a:schemeClr>
                </a:solidFill>
                <a:latin typeface="Arial" panose="020B0604020202020204"/>
                <a:ea typeface="微软雅黑" panose="020B0503020204020204" pitchFamily="34" charset="-122"/>
                <a:sym typeface="Arial" panose="020B0604020202020204"/>
              </a:rPr>
              <a:t>5</a:t>
            </a:r>
            <a:r>
              <a:rPr lang="zh-CN" altLang="en-US" sz="1600" dirty="0">
                <a:solidFill>
                  <a:schemeClr val="tx1">
                    <a:lumMod val="75000"/>
                    <a:lumOff val="25000"/>
                  </a:schemeClr>
                </a:solidFill>
                <a:latin typeface="Arial" panose="020B0604020202020204"/>
                <a:ea typeface="微软雅黑" panose="020B0503020204020204" pitchFamily="34" charset="-122"/>
                <a:sym typeface="Arial" panose="020B0604020202020204"/>
              </a:rPr>
              <a:t>．零部件通用性强，安装维修方便</a:t>
            </a:r>
            <a:r>
              <a:rPr lang="zh-CN" altLang="en-US" sz="1600" b="1" dirty="0">
                <a:solidFill>
                  <a:schemeClr val="tx1">
                    <a:lumMod val="75000"/>
                    <a:lumOff val="25000"/>
                  </a:schemeClr>
                </a:solidFill>
                <a:latin typeface="Arial" panose="020B0604020202020204"/>
                <a:ea typeface="微软雅黑" panose="020B0503020204020204" pitchFamily="34" charset="-122"/>
                <a:sym typeface="Arial" panose="020B0604020202020204"/>
              </a:rPr>
              <a:t>。</a:t>
            </a:r>
            <a:endParaRPr lang="zh-CN" altLang="en-US" sz="1600" b="1" dirty="0">
              <a:solidFill>
                <a:schemeClr val="tx1">
                  <a:lumMod val="75000"/>
                  <a:lumOff val="25000"/>
                </a:schemeClr>
              </a:solidFill>
              <a:latin typeface="Arial" panose="020B0604020202020204"/>
              <a:ea typeface="微软雅黑" panose="020B0503020204020204" pitchFamily="34" charset="-122"/>
              <a:sym typeface="Arial" panose="020B0604020202020204"/>
            </a:endParaRPr>
          </a:p>
        </p:txBody>
      </p:sp>
      <p:sp>
        <p:nvSpPr>
          <p:cNvPr id="18" name="五边形 17"/>
          <p:cNvSpPr/>
          <p:nvPr>
            <p:custDataLst>
              <p:tags r:id="rId9"/>
            </p:custDataLst>
          </p:nvPr>
        </p:nvSpPr>
        <p:spPr>
          <a:xfrm>
            <a:off x="1708150" y="2510790"/>
            <a:ext cx="1685925" cy="123825"/>
          </a:xfrm>
          <a:prstGeom prst="homePlate">
            <a:avLst/>
          </a:prstGeom>
          <a:solidFill>
            <a:srgbClr val="C757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pitchFamily="34" charset="-122"/>
              <a:sym typeface="Arial" panose="020B0604020202020204"/>
            </a:endParaRPr>
          </a:p>
        </p:txBody>
      </p:sp>
      <p:sp>
        <p:nvSpPr>
          <p:cNvPr id="19" name="五边形 18"/>
          <p:cNvSpPr/>
          <p:nvPr>
            <p:custDataLst>
              <p:tags r:id="rId10"/>
            </p:custDataLst>
          </p:nvPr>
        </p:nvSpPr>
        <p:spPr>
          <a:xfrm>
            <a:off x="4184650" y="4958715"/>
            <a:ext cx="1685925" cy="123825"/>
          </a:xfrm>
          <a:prstGeom prst="homePlate">
            <a:avLst/>
          </a:prstGeom>
          <a:solidFill>
            <a:srgbClr val="C757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pitchFamily="34" charset="-122"/>
              <a:sym typeface="Arial" panose="020B0604020202020204"/>
            </a:endParaRPr>
          </a:p>
        </p:txBody>
      </p:sp>
      <p:sp>
        <p:nvSpPr>
          <p:cNvPr id="20" name="五边形 19"/>
          <p:cNvSpPr/>
          <p:nvPr>
            <p:custDataLst>
              <p:tags r:id="rId11"/>
            </p:custDataLst>
          </p:nvPr>
        </p:nvSpPr>
        <p:spPr>
          <a:xfrm>
            <a:off x="9156700" y="4958715"/>
            <a:ext cx="1685925" cy="123825"/>
          </a:xfrm>
          <a:prstGeom prst="homePlate">
            <a:avLst/>
          </a:prstGeom>
          <a:solidFill>
            <a:srgbClr val="C757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pitchFamily="34" charset="-122"/>
              <a:sym typeface="Arial" panose="020B0604020202020204"/>
            </a:endParaRPr>
          </a:p>
        </p:txBody>
      </p:sp>
      <p:sp>
        <p:nvSpPr>
          <p:cNvPr id="21" name="五边形 20"/>
          <p:cNvSpPr/>
          <p:nvPr>
            <p:custDataLst>
              <p:tags r:id="rId12"/>
            </p:custDataLst>
          </p:nvPr>
        </p:nvSpPr>
        <p:spPr>
          <a:xfrm>
            <a:off x="6642100" y="2510790"/>
            <a:ext cx="1685925" cy="123825"/>
          </a:xfrm>
          <a:prstGeom prst="homePlate">
            <a:avLst/>
          </a:prstGeom>
          <a:solidFill>
            <a:srgbClr val="C757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pitchFamily="34" charset="-122"/>
              <a:sym typeface="Arial" panose="020B0604020202020204"/>
            </a:endParaRPr>
          </a:p>
        </p:txBody>
      </p:sp>
    </p:spTree>
    <p:custDataLst>
      <p:tags r:id="rId13"/>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1098550" y="698500"/>
            <a:ext cx="4450715" cy="460375"/>
          </a:xfrm>
          <a:prstGeom prst="rect">
            <a:avLst/>
          </a:prstGeom>
          <a:noFill/>
        </p:spPr>
        <p:txBody>
          <a:bodyPr wrap="none" rtlCol="0">
            <a:spAutoFit/>
          </a:bodyPr>
          <a:lstStyle/>
          <a:p>
            <a:pPr algn="l"/>
            <a:r>
              <a:rPr lang="en-US" altLang="zh-CN" sz="2400" b="1" dirty="0">
                <a:solidFill>
                  <a:schemeClr val="tx1">
                    <a:lumMod val="75000"/>
                    <a:lumOff val="25000"/>
                  </a:schemeClr>
                </a:solidFill>
                <a:latin typeface="Arial" panose="020B0604020202020204"/>
                <a:ea typeface="微软雅黑" panose="020B0503020204020204" pitchFamily="34" charset="-122"/>
                <a:sym typeface="Arial" panose="020B0604020202020204"/>
              </a:rPr>
              <a:t>GLD2200/7.5/B</a:t>
            </a:r>
            <a:r>
              <a:rPr lang="zh-CN" altLang="en-US" sz="2400" b="1" dirty="0">
                <a:solidFill>
                  <a:schemeClr val="tx1">
                    <a:lumMod val="75000"/>
                    <a:lumOff val="25000"/>
                  </a:schemeClr>
                </a:solidFill>
                <a:latin typeface="Arial" panose="020B0604020202020204"/>
                <a:ea typeface="微软雅黑" panose="020B0503020204020204" pitchFamily="34" charset="-122"/>
                <a:sym typeface="Arial" panose="020B0604020202020204"/>
              </a:rPr>
              <a:t>称重给料机参数</a:t>
            </a:r>
            <a:endParaRPr lang="zh-CN" altLang="en-US" sz="2400" dirty="0">
              <a:solidFill>
                <a:schemeClr val="tx1">
                  <a:lumMod val="75000"/>
                  <a:lumOff val="25000"/>
                </a:schemeClr>
              </a:solidFill>
              <a:latin typeface="Arial" panose="020B0604020202020204"/>
              <a:ea typeface="微软雅黑" panose="020B0503020204020204" pitchFamily="34" charset="-122"/>
              <a:sym typeface="Arial" panose="020B0604020202020204"/>
            </a:endParaRPr>
          </a:p>
        </p:txBody>
      </p:sp>
      <p:sp>
        <p:nvSpPr>
          <p:cNvPr id="2" name="双括号 1"/>
          <p:cNvSpPr/>
          <p:nvPr/>
        </p:nvSpPr>
        <p:spPr>
          <a:xfrm>
            <a:off x="4456430" y="2272665"/>
            <a:ext cx="3200400" cy="3200400"/>
          </a:xfrm>
          <a:prstGeom prst="bracketPair">
            <a:avLst/>
          </a:prstGeom>
          <a:ln>
            <a:solidFill>
              <a:srgbClr val="C75744"/>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Arial" panose="020B0604020202020204"/>
              <a:ea typeface="微软雅黑" panose="020B0503020204020204" pitchFamily="34" charset="-122"/>
              <a:sym typeface="Arial" panose="020B0604020202020204"/>
            </a:endParaRPr>
          </a:p>
        </p:txBody>
      </p:sp>
      <p:sp>
        <p:nvSpPr>
          <p:cNvPr id="6" name="椭圆 5"/>
          <p:cNvSpPr/>
          <p:nvPr/>
        </p:nvSpPr>
        <p:spPr>
          <a:xfrm>
            <a:off x="4332605" y="2653665"/>
            <a:ext cx="257175" cy="257175"/>
          </a:xfrm>
          <a:prstGeom prst="ellipse">
            <a:avLst/>
          </a:prstGeom>
          <a:solidFill>
            <a:schemeClr val="bg1"/>
          </a:solidFill>
          <a:ln>
            <a:solidFill>
              <a:srgbClr val="C7574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pitchFamily="34" charset="-122"/>
              <a:sym typeface="Arial" panose="020B0604020202020204"/>
            </a:endParaRPr>
          </a:p>
        </p:txBody>
      </p:sp>
      <p:sp>
        <p:nvSpPr>
          <p:cNvPr id="8" name="椭圆 7"/>
          <p:cNvSpPr/>
          <p:nvPr/>
        </p:nvSpPr>
        <p:spPr>
          <a:xfrm>
            <a:off x="4332605" y="3568065"/>
            <a:ext cx="257175" cy="257175"/>
          </a:xfrm>
          <a:prstGeom prst="ellipse">
            <a:avLst/>
          </a:prstGeom>
          <a:solidFill>
            <a:srgbClr val="C75744"/>
          </a:solidFill>
          <a:ln>
            <a:solidFill>
              <a:srgbClr val="C7574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pitchFamily="34" charset="-122"/>
              <a:sym typeface="Arial" panose="020B0604020202020204"/>
            </a:endParaRPr>
          </a:p>
        </p:txBody>
      </p:sp>
      <p:sp>
        <p:nvSpPr>
          <p:cNvPr id="9" name="椭圆 8"/>
          <p:cNvSpPr/>
          <p:nvPr/>
        </p:nvSpPr>
        <p:spPr>
          <a:xfrm>
            <a:off x="4332605" y="4482465"/>
            <a:ext cx="257175" cy="257175"/>
          </a:xfrm>
          <a:prstGeom prst="ellipse">
            <a:avLst/>
          </a:prstGeom>
          <a:solidFill>
            <a:schemeClr val="bg1"/>
          </a:solidFill>
          <a:ln>
            <a:solidFill>
              <a:srgbClr val="C7574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pitchFamily="34" charset="-122"/>
              <a:sym typeface="Arial" panose="020B0604020202020204"/>
            </a:endParaRPr>
          </a:p>
        </p:txBody>
      </p:sp>
      <p:sp>
        <p:nvSpPr>
          <p:cNvPr id="10" name="椭圆 9"/>
          <p:cNvSpPr/>
          <p:nvPr/>
        </p:nvSpPr>
        <p:spPr>
          <a:xfrm>
            <a:off x="7542530" y="2653665"/>
            <a:ext cx="257175" cy="257175"/>
          </a:xfrm>
          <a:prstGeom prst="ellipse">
            <a:avLst/>
          </a:prstGeom>
          <a:solidFill>
            <a:schemeClr val="bg1"/>
          </a:solidFill>
          <a:ln>
            <a:solidFill>
              <a:srgbClr val="C7574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pitchFamily="34" charset="-122"/>
              <a:sym typeface="Arial" panose="020B0604020202020204"/>
            </a:endParaRPr>
          </a:p>
        </p:txBody>
      </p:sp>
      <p:sp>
        <p:nvSpPr>
          <p:cNvPr id="11" name="椭圆 10"/>
          <p:cNvSpPr/>
          <p:nvPr/>
        </p:nvSpPr>
        <p:spPr>
          <a:xfrm>
            <a:off x="7542530" y="3568065"/>
            <a:ext cx="257175" cy="257175"/>
          </a:xfrm>
          <a:prstGeom prst="ellipse">
            <a:avLst/>
          </a:prstGeom>
          <a:solidFill>
            <a:srgbClr val="C75744"/>
          </a:solidFill>
          <a:ln>
            <a:solidFill>
              <a:srgbClr val="C7574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pitchFamily="34" charset="-122"/>
              <a:sym typeface="Arial" panose="020B0604020202020204"/>
            </a:endParaRPr>
          </a:p>
        </p:txBody>
      </p:sp>
      <p:sp>
        <p:nvSpPr>
          <p:cNvPr id="13" name="椭圆 12"/>
          <p:cNvSpPr/>
          <p:nvPr/>
        </p:nvSpPr>
        <p:spPr>
          <a:xfrm>
            <a:off x="7542530" y="4482465"/>
            <a:ext cx="257175" cy="257175"/>
          </a:xfrm>
          <a:prstGeom prst="ellipse">
            <a:avLst/>
          </a:prstGeom>
          <a:solidFill>
            <a:schemeClr val="bg1"/>
          </a:solidFill>
          <a:ln>
            <a:solidFill>
              <a:srgbClr val="C7574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pitchFamily="34" charset="-122"/>
              <a:sym typeface="Arial" panose="020B0604020202020204"/>
            </a:endParaRPr>
          </a:p>
        </p:txBody>
      </p:sp>
      <p:sp>
        <p:nvSpPr>
          <p:cNvPr id="14" name="文本框 13"/>
          <p:cNvSpPr txBox="1"/>
          <p:nvPr/>
        </p:nvSpPr>
        <p:spPr>
          <a:xfrm>
            <a:off x="7578725" y="2348230"/>
            <a:ext cx="2694940" cy="737235"/>
          </a:xfrm>
          <a:prstGeom prst="rect">
            <a:avLst/>
          </a:prstGeom>
          <a:noFill/>
        </p:spPr>
        <p:txBody>
          <a:bodyPr wrap="square" rtlCol="0">
            <a:spAutoFit/>
          </a:bodyPr>
          <a:lstStyle/>
          <a:p>
            <a:pPr algn="r">
              <a:lnSpc>
                <a:spcPct val="150000"/>
              </a:lnSpc>
            </a:pPr>
            <a:r>
              <a:rPr lang="zh-CN" altLang="en-US" sz="1400" dirty="0">
                <a:solidFill>
                  <a:schemeClr val="tx1">
                    <a:lumMod val="85000"/>
                    <a:lumOff val="15000"/>
                  </a:schemeClr>
                </a:solidFill>
                <a:latin typeface="Arial" panose="020B0604020202020204"/>
                <a:ea typeface="微软雅黑" panose="020B0503020204020204" pitchFamily="34" charset="-122"/>
                <a:sym typeface="Arial" panose="020B0604020202020204"/>
              </a:rPr>
              <a:t>功率</a:t>
            </a:r>
            <a:r>
              <a:rPr lang="en-US" altLang="zh-CN" sz="1400" dirty="0">
                <a:solidFill>
                  <a:schemeClr val="tx1">
                    <a:lumMod val="85000"/>
                    <a:lumOff val="15000"/>
                  </a:schemeClr>
                </a:solidFill>
                <a:latin typeface="Arial" panose="020B0604020202020204"/>
                <a:ea typeface="微软雅黑" panose="020B0503020204020204" pitchFamily="34" charset="-122"/>
                <a:sym typeface="Arial" panose="020B0604020202020204"/>
              </a:rPr>
              <a:t>kw7.5</a:t>
            </a:r>
            <a:endParaRPr lang="en-US" altLang="zh-CN" sz="1400" dirty="0">
              <a:solidFill>
                <a:schemeClr val="tx1">
                  <a:lumMod val="85000"/>
                  <a:lumOff val="15000"/>
                </a:schemeClr>
              </a:solidFill>
              <a:latin typeface="Arial" panose="020B0604020202020204"/>
              <a:ea typeface="微软雅黑" panose="020B0503020204020204" pitchFamily="34" charset="-122"/>
              <a:sym typeface="Arial" panose="020B0604020202020204"/>
            </a:endParaRPr>
          </a:p>
          <a:p>
            <a:pPr algn="r">
              <a:lnSpc>
                <a:spcPct val="150000"/>
              </a:lnSpc>
            </a:pPr>
            <a:r>
              <a:rPr lang="zh-CN" altLang="en-US" sz="1400" dirty="0">
                <a:solidFill>
                  <a:schemeClr val="tx1">
                    <a:lumMod val="85000"/>
                    <a:lumOff val="15000"/>
                  </a:schemeClr>
                </a:solidFill>
                <a:latin typeface="Arial" panose="020B0604020202020204"/>
                <a:ea typeface="微软雅黑" panose="020B0503020204020204" pitchFamily="34" charset="-122"/>
                <a:sym typeface="Arial" panose="020B0604020202020204"/>
              </a:rPr>
              <a:t>电压</a:t>
            </a:r>
            <a:r>
              <a:rPr lang="en-US" altLang="zh-CN" sz="1400" dirty="0">
                <a:solidFill>
                  <a:schemeClr val="tx1">
                    <a:lumMod val="85000"/>
                    <a:lumOff val="15000"/>
                  </a:schemeClr>
                </a:solidFill>
                <a:latin typeface="Arial" panose="020B0604020202020204"/>
                <a:ea typeface="微软雅黑" panose="020B0503020204020204" pitchFamily="34" charset="-122"/>
                <a:sym typeface="Arial" panose="020B0604020202020204"/>
              </a:rPr>
              <a:t>v380</a:t>
            </a:r>
            <a:r>
              <a:rPr lang="zh-CN" altLang="en-US" sz="1400" dirty="0">
                <a:solidFill>
                  <a:schemeClr val="tx1">
                    <a:lumMod val="85000"/>
                    <a:lumOff val="15000"/>
                  </a:schemeClr>
                </a:solidFill>
                <a:latin typeface="Arial" panose="020B0604020202020204"/>
                <a:ea typeface="微软雅黑" panose="020B0503020204020204" pitchFamily="34" charset="-122"/>
                <a:sym typeface="Arial" panose="020B0604020202020204"/>
              </a:rPr>
              <a:t>～</a:t>
            </a:r>
            <a:r>
              <a:rPr lang="en-US" altLang="zh-CN" sz="1400" dirty="0">
                <a:solidFill>
                  <a:schemeClr val="tx1">
                    <a:lumMod val="85000"/>
                    <a:lumOff val="15000"/>
                  </a:schemeClr>
                </a:solidFill>
                <a:latin typeface="Arial" panose="020B0604020202020204"/>
                <a:ea typeface="微软雅黑" panose="020B0503020204020204" pitchFamily="34" charset="-122"/>
                <a:sym typeface="Arial" panose="020B0604020202020204"/>
              </a:rPr>
              <a:t>660</a:t>
            </a:r>
            <a:endParaRPr lang="en-US" altLang="zh-CN" sz="1400" dirty="0">
              <a:solidFill>
                <a:schemeClr val="tx1">
                  <a:lumMod val="85000"/>
                  <a:lumOff val="15000"/>
                </a:schemeClr>
              </a:solidFill>
              <a:latin typeface="Arial" panose="020B0604020202020204"/>
              <a:ea typeface="微软雅黑" panose="020B0503020204020204" pitchFamily="34" charset="-122"/>
              <a:sym typeface="Arial" panose="020B0604020202020204"/>
            </a:endParaRPr>
          </a:p>
        </p:txBody>
      </p:sp>
      <p:sp>
        <p:nvSpPr>
          <p:cNvPr id="15" name="文本框 14"/>
          <p:cNvSpPr txBox="1"/>
          <p:nvPr/>
        </p:nvSpPr>
        <p:spPr>
          <a:xfrm>
            <a:off x="7578725" y="3453130"/>
            <a:ext cx="2694940" cy="414020"/>
          </a:xfrm>
          <a:prstGeom prst="rect">
            <a:avLst/>
          </a:prstGeom>
          <a:noFill/>
        </p:spPr>
        <p:txBody>
          <a:bodyPr wrap="square" rtlCol="0">
            <a:spAutoFit/>
          </a:bodyPr>
          <a:lstStyle/>
          <a:p>
            <a:pPr algn="r">
              <a:lnSpc>
                <a:spcPct val="150000"/>
              </a:lnSpc>
            </a:pPr>
            <a:r>
              <a:rPr lang="en-US" altLang="zh-CN" sz="1400" dirty="0">
                <a:solidFill>
                  <a:schemeClr val="tx1">
                    <a:lumMod val="85000"/>
                    <a:lumOff val="15000"/>
                  </a:schemeClr>
                </a:solidFill>
                <a:latin typeface="Arial" panose="020B0604020202020204"/>
                <a:ea typeface="微软雅黑" panose="020B0503020204020204" pitchFamily="34" charset="-122"/>
                <a:sym typeface="Arial" panose="020B0604020202020204"/>
              </a:rPr>
              <a:t>zui</a:t>
            </a:r>
            <a:r>
              <a:rPr lang="zh-CN" altLang="en-US" sz="1400" dirty="0">
                <a:solidFill>
                  <a:schemeClr val="tx1">
                    <a:lumMod val="85000"/>
                    <a:lumOff val="15000"/>
                  </a:schemeClr>
                </a:solidFill>
                <a:latin typeface="Arial" panose="020B0604020202020204"/>
                <a:ea typeface="微软雅黑" panose="020B0503020204020204" pitchFamily="34" charset="-122"/>
                <a:sym typeface="Arial" panose="020B0604020202020204"/>
              </a:rPr>
              <a:t>大给料量</a:t>
            </a:r>
            <a:r>
              <a:rPr lang="en-US" altLang="zh-CN" sz="1400" dirty="0">
                <a:solidFill>
                  <a:schemeClr val="tx1">
                    <a:lumMod val="85000"/>
                    <a:lumOff val="15000"/>
                  </a:schemeClr>
                </a:solidFill>
                <a:latin typeface="Arial" panose="020B0604020202020204"/>
                <a:ea typeface="微软雅黑" panose="020B0503020204020204" pitchFamily="34" charset="-122"/>
                <a:sym typeface="Arial" panose="020B0604020202020204"/>
              </a:rPr>
              <a:t>t/h2200</a:t>
            </a:r>
            <a:endParaRPr lang="en-US" altLang="zh-CN" sz="1400" dirty="0">
              <a:solidFill>
                <a:schemeClr val="tx1">
                  <a:lumMod val="85000"/>
                  <a:lumOff val="15000"/>
                </a:schemeClr>
              </a:solidFill>
              <a:latin typeface="Arial" panose="020B0604020202020204"/>
              <a:ea typeface="微软雅黑" panose="020B0503020204020204" pitchFamily="34" charset="-122"/>
              <a:sym typeface="Arial" panose="020B0604020202020204"/>
            </a:endParaRPr>
          </a:p>
        </p:txBody>
      </p:sp>
      <p:sp>
        <p:nvSpPr>
          <p:cNvPr id="17" name="文本框 16"/>
          <p:cNvSpPr txBox="1"/>
          <p:nvPr/>
        </p:nvSpPr>
        <p:spPr>
          <a:xfrm>
            <a:off x="7816850" y="4567555"/>
            <a:ext cx="2694940" cy="737235"/>
          </a:xfrm>
          <a:prstGeom prst="rect">
            <a:avLst/>
          </a:prstGeom>
          <a:noFill/>
        </p:spPr>
        <p:txBody>
          <a:bodyPr wrap="square" rtlCol="0">
            <a:spAutoFit/>
          </a:bodyPr>
          <a:lstStyle/>
          <a:p>
            <a:pPr algn="r">
              <a:lnSpc>
                <a:spcPct val="150000"/>
              </a:lnSpc>
            </a:pPr>
            <a:r>
              <a:rPr lang="zh-CN" altLang="en-US" sz="1400" dirty="0">
                <a:solidFill>
                  <a:schemeClr val="tx1">
                    <a:lumMod val="85000"/>
                    <a:lumOff val="15000"/>
                  </a:schemeClr>
                </a:solidFill>
                <a:latin typeface="Arial" panose="020B0604020202020204"/>
                <a:ea typeface="微软雅黑" panose="020B0503020204020204" pitchFamily="34" charset="-122"/>
                <a:sym typeface="Arial" panose="020B0604020202020204"/>
              </a:rPr>
              <a:t>外形尺寸</a:t>
            </a:r>
            <a:r>
              <a:rPr lang="en-US" altLang="zh-CN" sz="1400" dirty="0">
                <a:solidFill>
                  <a:schemeClr val="tx1">
                    <a:lumMod val="85000"/>
                    <a:lumOff val="15000"/>
                  </a:schemeClr>
                </a:solidFill>
                <a:latin typeface="Arial" panose="020B0604020202020204"/>
                <a:ea typeface="微软雅黑" panose="020B0503020204020204" pitchFamily="34" charset="-122"/>
                <a:sym typeface="Arial" panose="020B0604020202020204"/>
              </a:rPr>
              <a:t>mm 3683x1605x1868</a:t>
            </a:r>
            <a:endParaRPr lang="en-US" altLang="zh-CN" sz="1400" dirty="0">
              <a:solidFill>
                <a:schemeClr val="tx1">
                  <a:lumMod val="85000"/>
                  <a:lumOff val="15000"/>
                </a:schemeClr>
              </a:solidFill>
              <a:latin typeface="Arial" panose="020B0604020202020204"/>
              <a:ea typeface="微软雅黑" panose="020B0503020204020204" pitchFamily="34" charset="-122"/>
              <a:sym typeface="Arial" panose="020B0604020202020204"/>
            </a:endParaRPr>
          </a:p>
          <a:p>
            <a:pPr algn="r">
              <a:lnSpc>
                <a:spcPct val="150000"/>
              </a:lnSpc>
            </a:pPr>
            <a:r>
              <a:rPr lang="zh-CN" altLang="en-US" sz="1400" dirty="0">
                <a:solidFill>
                  <a:schemeClr val="tx1">
                    <a:lumMod val="85000"/>
                    <a:lumOff val="15000"/>
                  </a:schemeClr>
                </a:solidFill>
                <a:latin typeface="Arial" panose="020B0604020202020204"/>
                <a:ea typeface="微软雅黑" panose="020B0503020204020204" pitchFamily="34" charset="-122"/>
                <a:sym typeface="Arial" panose="020B0604020202020204"/>
              </a:rPr>
              <a:t>重量</a:t>
            </a:r>
            <a:r>
              <a:rPr lang="en-US" altLang="zh-CN" sz="1400" dirty="0">
                <a:solidFill>
                  <a:schemeClr val="tx1">
                    <a:lumMod val="85000"/>
                    <a:lumOff val="15000"/>
                  </a:schemeClr>
                </a:solidFill>
                <a:latin typeface="Arial" panose="020B0604020202020204"/>
                <a:ea typeface="微软雅黑" panose="020B0503020204020204" pitchFamily="34" charset="-122"/>
                <a:sym typeface="Arial" panose="020B0604020202020204"/>
              </a:rPr>
              <a:t>kg4100</a:t>
            </a:r>
            <a:endParaRPr lang="en-US" altLang="zh-CN" sz="1400" dirty="0">
              <a:solidFill>
                <a:schemeClr val="tx1">
                  <a:lumMod val="85000"/>
                  <a:lumOff val="15000"/>
                </a:schemeClr>
              </a:solidFill>
              <a:latin typeface="Arial" panose="020B0604020202020204"/>
              <a:ea typeface="微软雅黑" panose="020B0503020204020204" pitchFamily="34" charset="-122"/>
              <a:sym typeface="Arial" panose="020B0604020202020204"/>
            </a:endParaRPr>
          </a:p>
        </p:txBody>
      </p:sp>
      <p:sp>
        <p:nvSpPr>
          <p:cNvPr id="18" name="文本框 17"/>
          <p:cNvSpPr txBox="1"/>
          <p:nvPr/>
        </p:nvSpPr>
        <p:spPr>
          <a:xfrm>
            <a:off x="1454150" y="2173605"/>
            <a:ext cx="2694940" cy="737235"/>
          </a:xfrm>
          <a:prstGeom prst="rect">
            <a:avLst/>
          </a:prstGeom>
          <a:noFill/>
        </p:spPr>
        <p:txBody>
          <a:bodyPr wrap="square" rtlCol="0">
            <a:spAutoFit/>
          </a:bodyPr>
          <a:lstStyle/>
          <a:p>
            <a:pPr algn="r">
              <a:lnSpc>
                <a:spcPct val="150000"/>
              </a:lnSpc>
            </a:pPr>
            <a:r>
              <a:rPr lang="zh-CN" altLang="en-US" sz="1400" dirty="0">
                <a:solidFill>
                  <a:schemeClr val="tx1">
                    <a:lumMod val="85000"/>
                    <a:lumOff val="15000"/>
                  </a:schemeClr>
                </a:solidFill>
                <a:latin typeface="Arial" panose="020B0604020202020204"/>
                <a:ea typeface="微软雅黑" panose="020B0503020204020204" pitchFamily="34" charset="-122"/>
                <a:sym typeface="Arial" panose="020B0604020202020204"/>
              </a:rPr>
              <a:t>规格型号</a:t>
            </a:r>
            <a:r>
              <a:rPr lang="en-US" altLang="zh-CN" sz="1400" dirty="0">
                <a:solidFill>
                  <a:schemeClr val="tx1">
                    <a:lumMod val="85000"/>
                    <a:lumOff val="15000"/>
                  </a:schemeClr>
                </a:solidFill>
                <a:latin typeface="Arial" panose="020B0604020202020204"/>
                <a:ea typeface="微软雅黑" panose="020B0503020204020204" pitchFamily="34" charset="-122"/>
                <a:sym typeface="Arial" panose="020B0604020202020204"/>
              </a:rPr>
              <a:t>GLD2200/7.5/B</a:t>
            </a:r>
            <a:endParaRPr lang="en-US" altLang="zh-CN" sz="1400" dirty="0">
              <a:solidFill>
                <a:schemeClr val="tx1">
                  <a:lumMod val="85000"/>
                  <a:lumOff val="15000"/>
                </a:schemeClr>
              </a:solidFill>
              <a:latin typeface="Arial" panose="020B0604020202020204"/>
              <a:ea typeface="微软雅黑" panose="020B0503020204020204" pitchFamily="34" charset="-122"/>
              <a:sym typeface="Arial" panose="020B0604020202020204"/>
            </a:endParaRPr>
          </a:p>
          <a:p>
            <a:pPr algn="r">
              <a:lnSpc>
                <a:spcPct val="150000"/>
              </a:lnSpc>
            </a:pPr>
            <a:endParaRPr lang="en-US" altLang="zh-CN" sz="1400" dirty="0">
              <a:solidFill>
                <a:schemeClr val="tx1">
                  <a:lumMod val="85000"/>
                  <a:lumOff val="15000"/>
                </a:schemeClr>
              </a:solidFill>
              <a:latin typeface="Arial" panose="020B0604020202020204"/>
              <a:ea typeface="微软雅黑" panose="020B0503020204020204" pitchFamily="34" charset="-122"/>
              <a:sym typeface="Arial" panose="020B0604020202020204"/>
            </a:endParaRPr>
          </a:p>
        </p:txBody>
      </p:sp>
      <p:sp>
        <p:nvSpPr>
          <p:cNvPr id="19" name="文本框 18"/>
          <p:cNvSpPr txBox="1"/>
          <p:nvPr/>
        </p:nvSpPr>
        <p:spPr>
          <a:xfrm>
            <a:off x="1454150" y="3453130"/>
            <a:ext cx="2694940" cy="414020"/>
          </a:xfrm>
          <a:prstGeom prst="rect">
            <a:avLst/>
          </a:prstGeom>
          <a:noFill/>
        </p:spPr>
        <p:txBody>
          <a:bodyPr wrap="square" rtlCol="0">
            <a:spAutoFit/>
          </a:bodyPr>
          <a:lstStyle/>
          <a:p>
            <a:pPr algn="r">
              <a:lnSpc>
                <a:spcPct val="150000"/>
              </a:lnSpc>
            </a:pPr>
            <a:r>
              <a:rPr lang="zh-CN" altLang="en-US" sz="1400" dirty="0">
                <a:solidFill>
                  <a:schemeClr val="tx1">
                    <a:lumMod val="85000"/>
                    <a:lumOff val="15000"/>
                  </a:schemeClr>
                </a:solidFill>
                <a:latin typeface="Arial" panose="020B0604020202020204"/>
                <a:ea typeface="微软雅黑" panose="020B0503020204020204" pitchFamily="34" charset="-122"/>
                <a:sym typeface="Arial" panose="020B0604020202020204"/>
              </a:rPr>
              <a:t>适应环境</a:t>
            </a:r>
            <a:r>
              <a:rPr lang="en-US" altLang="zh-CN" sz="1400" dirty="0">
                <a:solidFill>
                  <a:schemeClr val="tx1">
                    <a:lumMod val="85000"/>
                    <a:lumOff val="15000"/>
                  </a:schemeClr>
                </a:solidFill>
                <a:latin typeface="Arial" panose="020B0604020202020204"/>
                <a:ea typeface="微软雅黑" panose="020B0503020204020204" pitchFamily="34" charset="-122"/>
                <a:sym typeface="Arial" panose="020B0604020202020204"/>
              </a:rPr>
              <a:t> </a:t>
            </a:r>
            <a:r>
              <a:rPr lang="zh-CN" altLang="en-US" sz="1400" dirty="0">
                <a:solidFill>
                  <a:schemeClr val="tx1">
                    <a:lumMod val="85000"/>
                    <a:lumOff val="15000"/>
                  </a:schemeClr>
                </a:solidFill>
                <a:latin typeface="Arial" panose="020B0604020202020204"/>
                <a:ea typeface="微软雅黑" panose="020B0503020204020204" pitchFamily="34" charset="-122"/>
                <a:sym typeface="Arial" panose="020B0604020202020204"/>
              </a:rPr>
              <a:t>防爆型</a:t>
            </a:r>
            <a:endParaRPr lang="en-US" altLang="zh-CN" sz="1400" dirty="0">
              <a:solidFill>
                <a:schemeClr val="tx1">
                  <a:lumMod val="85000"/>
                  <a:lumOff val="15000"/>
                </a:schemeClr>
              </a:solidFill>
              <a:latin typeface="Arial" panose="020B0604020202020204"/>
              <a:ea typeface="微软雅黑" panose="020B0503020204020204" pitchFamily="34" charset="-122"/>
              <a:sym typeface="Arial" panose="020B0604020202020204"/>
            </a:endParaRPr>
          </a:p>
        </p:txBody>
      </p:sp>
      <p:sp>
        <p:nvSpPr>
          <p:cNvPr id="20" name="文本框 19"/>
          <p:cNvSpPr txBox="1"/>
          <p:nvPr/>
        </p:nvSpPr>
        <p:spPr>
          <a:xfrm>
            <a:off x="1454150" y="4567555"/>
            <a:ext cx="2694940" cy="414020"/>
          </a:xfrm>
          <a:prstGeom prst="rect">
            <a:avLst/>
          </a:prstGeom>
          <a:noFill/>
        </p:spPr>
        <p:txBody>
          <a:bodyPr wrap="square" rtlCol="0">
            <a:spAutoFit/>
          </a:bodyPr>
          <a:lstStyle/>
          <a:p>
            <a:pPr algn="r">
              <a:lnSpc>
                <a:spcPct val="150000"/>
              </a:lnSpc>
            </a:pPr>
            <a:r>
              <a:rPr lang="en-US" altLang="zh-CN" sz="1400" dirty="0">
                <a:solidFill>
                  <a:schemeClr val="tx1">
                    <a:lumMod val="85000"/>
                    <a:lumOff val="15000"/>
                  </a:schemeClr>
                </a:solidFill>
                <a:latin typeface="Arial" panose="020B0604020202020204"/>
                <a:ea typeface="微软雅黑" panose="020B0503020204020204" pitchFamily="34" charset="-122"/>
                <a:sym typeface="Arial" panose="020B0604020202020204"/>
              </a:rPr>
              <a:t>zui</a:t>
            </a:r>
            <a:r>
              <a:rPr lang="zh-CN" altLang="en-US" sz="1400" dirty="0">
                <a:solidFill>
                  <a:schemeClr val="tx1">
                    <a:lumMod val="85000"/>
                    <a:lumOff val="15000"/>
                  </a:schemeClr>
                </a:solidFill>
                <a:latin typeface="Arial" panose="020B0604020202020204"/>
                <a:ea typeface="微软雅黑" panose="020B0503020204020204" pitchFamily="34" charset="-122"/>
                <a:sym typeface="Arial" panose="020B0604020202020204"/>
              </a:rPr>
              <a:t>大带速</a:t>
            </a:r>
            <a:r>
              <a:rPr lang="en-US" altLang="zh-CN" sz="1400" dirty="0">
                <a:solidFill>
                  <a:schemeClr val="tx1">
                    <a:lumMod val="85000"/>
                    <a:lumOff val="15000"/>
                  </a:schemeClr>
                </a:solidFill>
                <a:latin typeface="Arial" panose="020B0604020202020204"/>
                <a:ea typeface="微软雅黑" panose="020B0503020204020204" pitchFamily="34" charset="-122"/>
                <a:sym typeface="Arial" panose="020B0604020202020204"/>
              </a:rPr>
              <a:t>m/s0.9</a:t>
            </a:r>
            <a:r>
              <a:rPr lang="en-US" altLang="zh-CN" sz="800" dirty="0">
                <a:solidFill>
                  <a:schemeClr val="tx1">
                    <a:lumMod val="85000"/>
                    <a:lumOff val="15000"/>
                  </a:schemeClr>
                </a:solidFill>
                <a:latin typeface="Arial" panose="020B0604020202020204"/>
                <a:ea typeface="微软雅黑" panose="020B0503020204020204" pitchFamily="34" charset="-122"/>
                <a:sym typeface="Arial" panose="020B0604020202020204"/>
              </a:rPr>
              <a:t>8</a:t>
            </a:r>
            <a:endParaRPr lang="en-US" altLang="zh-CN" sz="800" dirty="0">
              <a:solidFill>
                <a:schemeClr val="tx1">
                  <a:lumMod val="85000"/>
                  <a:lumOff val="15000"/>
                </a:schemeClr>
              </a:solidFill>
              <a:latin typeface="Arial" panose="020B0604020202020204"/>
              <a:ea typeface="微软雅黑" panose="020B0503020204020204" pitchFamily="34" charset="-122"/>
              <a:sym typeface="Arial" panose="020B0604020202020204"/>
            </a:endParaRPr>
          </a:p>
        </p:txBody>
      </p:sp>
      <p:pic>
        <p:nvPicPr>
          <p:cNvPr id="3" name="图片 2" descr="称重给煤机31"/>
          <p:cNvPicPr>
            <a:picLocks noChangeAspect="1"/>
          </p:cNvPicPr>
          <p:nvPr/>
        </p:nvPicPr>
        <p:blipFill>
          <a:blip r:embed="rId1"/>
          <a:stretch>
            <a:fillRect/>
          </a:stretch>
        </p:blipFill>
        <p:spPr>
          <a:xfrm>
            <a:off x="4686300" y="2548255"/>
            <a:ext cx="2740660" cy="2740660"/>
          </a:xfrm>
          <a:prstGeom prst="rect">
            <a:avLst/>
          </a:prstGeom>
        </p:spPr>
      </p:pic>
    </p:spTree>
    <p:custDataLst>
      <p:tags r:id="rId2"/>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1098550" y="591820"/>
            <a:ext cx="5060315" cy="460375"/>
          </a:xfrm>
          <a:prstGeom prst="rect">
            <a:avLst/>
          </a:prstGeom>
          <a:noFill/>
        </p:spPr>
        <p:txBody>
          <a:bodyPr wrap="none" rtlCol="0">
            <a:spAutoFit/>
          </a:bodyPr>
          <a:lstStyle/>
          <a:p>
            <a:pPr algn="l"/>
            <a:r>
              <a:rPr lang="en-US" altLang="zh-CN" sz="2400" b="1" dirty="0">
                <a:solidFill>
                  <a:schemeClr val="tx1">
                    <a:lumMod val="75000"/>
                    <a:lumOff val="25000"/>
                  </a:schemeClr>
                </a:solidFill>
                <a:latin typeface="Arial" panose="020B0604020202020204"/>
                <a:ea typeface="微软雅黑" panose="020B0503020204020204" pitchFamily="34" charset="-122"/>
                <a:sym typeface="Arial" panose="020B0604020202020204"/>
              </a:rPr>
              <a:t>GLD2200/7.5/B</a:t>
            </a:r>
            <a:r>
              <a:rPr lang="zh-CN" altLang="en-US" sz="2400" b="1" dirty="0">
                <a:solidFill>
                  <a:schemeClr val="tx1">
                    <a:lumMod val="75000"/>
                    <a:lumOff val="25000"/>
                  </a:schemeClr>
                </a:solidFill>
                <a:latin typeface="Arial" panose="020B0604020202020204"/>
                <a:ea typeface="微软雅黑" panose="020B0503020204020204" pitchFamily="34" charset="-122"/>
                <a:sym typeface="Arial" panose="020B0604020202020204"/>
              </a:rPr>
              <a:t>称重给料机订货须知</a:t>
            </a:r>
            <a:endParaRPr lang="zh-CN" altLang="en-US" sz="2400" dirty="0">
              <a:solidFill>
                <a:schemeClr val="tx1">
                  <a:lumMod val="75000"/>
                  <a:lumOff val="25000"/>
                </a:schemeClr>
              </a:solidFill>
              <a:latin typeface="Arial" panose="020B0604020202020204"/>
              <a:ea typeface="微软雅黑" panose="020B0503020204020204" pitchFamily="34" charset="-122"/>
              <a:sym typeface="Arial" panose="020B0604020202020204"/>
            </a:endParaRPr>
          </a:p>
        </p:txBody>
      </p:sp>
      <p:sp>
        <p:nvSpPr>
          <p:cNvPr id="23" name="文本框 22"/>
          <p:cNvSpPr txBox="1"/>
          <p:nvPr>
            <p:custDataLst>
              <p:tags r:id="rId1"/>
            </p:custDataLst>
          </p:nvPr>
        </p:nvSpPr>
        <p:spPr>
          <a:xfrm>
            <a:off x="1775460" y="1503045"/>
            <a:ext cx="4237990" cy="3969385"/>
          </a:xfrm>
          <a:prstGeom prst="rect">
            <a:avLst/>
          </a:prstGeom>
          <a:noFill/>
        </p:spPr>
        <p:txBody>
          <a:bodyPr wrap="square" rtlCol="0">
            <a:spAutoFit/>
          </a:bodyPr>
          <a:lstStyle/>
          <a:p>
            <a:pPr algn="dist">
              <a:lnSpc>
                <a:spcPct val="150000"/>
              </a:lnSpc>
            </a:pPr>
            <a:r>
              <a:rPr lang="en-US" altLang="zh-CN" sz="1400" dirty="0">
                <a:solidFill>
                  <a:schemeClr val="tx1">
                    <a:lumMod val="65000"/>
                    <a:lumOff val="35000"/>
                  </a:schemeClr>
                </a:solidFill>
                <a:latin typeface="Arial" panose="020B0604020202020204"/>
                <a:ea typeface="微软雅黑" panose="020B0503020204020204" pitchFamily="34" charset="-122"/>
                <a:sym typeface="Arial" panose="020B0604020202020204"/>
              </a:rPr>
              <a:t>1.</a:t>
            </a:r>
            <a:r>
              <a:rPr lang="zh-CN" altLang="en-US" sz="1400" dirty="0">
                <a:solidFill>
                  <a:schemeClr val="tx1">
                    <a:lumMod val="65000"/>
                    <a:lumOff val="35000"/>
                  </a:schemeClr>
                </a:solidFill>
                <a:latin typeface="Arial" panose="020B0604020202020204"/>
                <a:ea typeface="微软雅黑" panose="020B0503020204020204" pitchFamily="34" charset="-122"/>
                <a:sym typeface="Arial" panose="020B0604020202020204"/>
              </a:rPr>
              <a:t>给料机有带漏斗与不带漏斗及带调节闸门与不带调节闸门组合成的多种型式，如带漏斗，带调节闸门；带漏斗，不带调节闸门。用户在订货时应说明。</a:t>
            </a:r>
            <a:endParaRPr lang="zh-CN" altLang="en-US" sz="1400" dirty="0">
              <a:solidFill>
                <a:schemeClr val="tx1">
                  <a:lumMod val="65000"/>
                  <a:lumOff val="35000"/>
                </a:schemeClr>
              </a:solidFill>
              <a:latin typeface="Arial" panose="020B0604020202020204"/>
              <a:ea typeface="微软雅黑" panose="020B0503020204020204" pitchFamily="34" charset="-122"/>
              <a:sym typeface="Arial" panose="020B0604020202020204"/>
            </a:endParaRPr>
          </a:p>
          <a:p>
            <a:pPr algn="dist">
              <a:lnSpc>
                <a:spcPct val="150000"/>
              </a:lnSpc>
            </a:pPr>
            <a:r>
              <a:rPr lang="en-US" altLang="zh-CN" sz="1400" dirty="0">
                <a:solidFill>
                  <a:schemeClr val="tx1">
                    <a:lumMod val="65000"/>
                    <a:lumOff val="35000"/>
                  </a:schemeClr>
                </a:solidFill>
                <a:latin typeface="Arial" panose="020B0604020202020204"/>
                <a:ea typeface="微软雅黑" panose="020B0503020204020204" pitchFamily="34" charset="-122"/>
                <a:sym typeface="Arial" panose="020B0604020202020204"/>
              </a:rPr>
              <a:t>2.</a:t>
            </a:r>
            <a:r>
              <a:rPr lang="zh-CN" altLang="en-US" sz="1400" dirty="0">
                <a:solidFill>
                  <a:schemeClr val="tx1">
                    <a:lumMod val="65000"/>
                    <a:lumOff val="35000"/>
                  </a:schemeClr>
                </a:solidFill>
                <a:latin typeface="Arial" panose="020B0604020202020204"/>
                <a:ea typeface="微软雅黑" panose="020B0503020204020204" pitchFamily="34" charset="-122"/>
                <a:sym typeface="Arial" panose="020B0604020202020204"/>
              </a:rPr>
              <a:t>本系列给料机电源电压有</a:t>
            </a:r>
            <a:r>
              <a:rPr lang="en-US" altLang="zh-CN" sz="1400" dirty="0">
                <a:solidFill>
                  <a:schemeClr val="tx1">
                    <a:lumMod val="65000"/>
                    <a:lumOff val="35000"/>
                  </a:schemeClr>
                </a:solidFill>
                <a:latin typeface="Arial" panose="020B0604020202020204"/>
                <a:ea typeface="微软雅黑" panose="020B0503020204020204" pitchFamily="34" charset="-122"/>
                <a:sym typeface="Arial" panose="020B0604020202020204"/>
              </a:rPr>
              <a:t>380V</a:t>
            </a:r>
            <a:r>
              <a:rPr lang="zh-CN" altLang="en-US" sz="1400" dirty="0">
                <a:solidFill>
                  <a:schemeClr val="tx1">
                    <a:lumMod val="65000"/>
                    <a:lumOff val="35000"/>
                  </a:schemeClr>
                </a:solidFill>
                <a:latin typeface="Arial" panose="020B0604020202020204"/>
                <a:ea typeface="微软雅黑" panose="020B0503020204020204" pitchFamily="34" charset="-122"/>
                <a:sym typeface="Arial" panose="020B0604020202020204"/>
              </a:rPr>
              <a:t>和</a:t>
            </a:r>
            <a:r>
              <a:rPr lang="en-US" altLang="zh-CN" sz="1400" dirty="0">
                <a:solidFill>
                  <a:schemeClr val="tx1">
                    <a:lumMod val="65000"/>
                    <a:lumOff val="35000"/>
                  </a:schemeClr>
                </a:solidFill>
                <a:latin typeface="Arial" panose="020B0604020202020204"/>
                <a:ea typeface="微软雅黑" panose="020B0503020204020204" pitchFamily="34" charset="-122"/>
                <a:sym typeface="Arial" panose="020B0604020202020204"/>
              </a:rPr>
              <a:t>660V</a:t>
            </a:r>
            <a:r>
              <a:rPr lang="zh-CN" altLang="en-US" sz="1400" dirty="0">
                <a:solidFill>
                  <a:schemeClr val="tx1">
                    <a:lumMod val="65000"/>
                    <a:lumOff val="35000"/>
                  </a:schemeClr>
                </a:solidFill>
                <a:latin typeface="Arial" panose="020B0604020202020204"/>
                <a:ea typeface="微软雅黑" panose="020B0503020204020204" pitchFamily="34" charset="-122"/>
                <a:sym typeface="Arial" panose="020B0604020202020204"/>
              </a:rPr>
              <a:t>两种制式，选用时请确定电压制式及有无防爆要求。</a:t>
            </a:r>
            <a:endParaRPr lang="zh-CN" altLang="en-US" sz="1400" dirty="0">
              <a:solidFill>
                <a:schemeClr val="tx1">
                  <a:lumMod val="65000"/>
                  <a:lumOff val="35000"/>
                </a:schemeClr>
              </a:solidFill>
              <a:latin typeface="Arial" panose="020B0604020202020204"/>
              <a:ea typeface="微软雅黑" panose="020B0503020204020204" pitchFamily="34" charset="-122"/>
              <a:sym typeface="Arial" panose="020B0604020202020204"/>
            </a:endParaRPr>
          </a:p>
          <a:p>
            <a:pPr algn="dist">
              <a:lnSpc>
                <a:spcPct val="150000"/>
              </a:lnSpc>
            </a:pPr>
            <a:r>
              <a:rPr lang="en-US" altLang="zh-CN" sz="1400" dirty="0">
                <a:solidFill>
                  <a:schemeClr val="tx1">
                    <a:lumMod val="65000"/>
                    <a:lumOff val="35000"/>
                  </a:schemeClr>
                </a:solidFill>
                <a:latin typeface="Arial" panose="020B0604020202020204"/>
                <a:ea typeface="微软雅黑" panose="020B0503020204020204" pitchFamily="34" charset="-122"/>
                <a:sym typeface="Arial" panose="020B0604020202020204"/>
              </a:rPr>
              <a:t>3.</a:t>
            </a:r>
            <a:r>
              <a:rPr lang="zh-CN" altLang="en-US" sz="1400" dirty="0">
                <a:solidFill>
                  <a:schemeClr val="tx1">
                    <a:lumMod val="65000"/>
                    <a:lumOff val="35000"/>
                  </a:schemeClr>
                </a:solidFill>
                <a:latin typeface="Arial" panose="020B0604020202020204"/>
                <a:ea typeface="微软雅黑" panose="020B0503020204020204" pitchFamily="34" charset="-122"/>
                <a:sym typeface="Arial" panose="020B0604020202020204"/>
              </a:rPr>
              <a:t>设备安装方式有落地式和吊挂式两种情况，并有普通型和防窜仓型两种结构形式，选型时，请毋必慎重考虑；设备基础螺栓和吊挂基础一般由用户自备。</a:t>
            </a:r>
            <a:endParaRPr lang="en-US" altLang="zh-CN" sz="1400" dirty="0">
              <a:solidFill>
                <a:schemeClr val="tx1">
                  <a:lumMod val="65000"/>
                  <a:lumOff val="35000"/>
                </a:schemeClr>
              </a:solidFill>
              <a:latin typeface="Arial" panose="020B0604020202020204"/>
              <a:ea typeface="微软雅黑" panose="020B0503020204020204" pitchFamily="34" charset="-122"/>
              <a:sym typeface="Arial" panose="020B0604020202020204"/>
            </a:endParaRPr>
          </a:p>
          <a:p>
            <a:pPr algn="dist">
              <a:lnSpc>
                <a:spcPct val="150000"/>
              </a:lnSpc>
            </a:pPr>
            <a:r>
              <a:rPr lang="en-US" altLang="zh-CN" sz="1400" dirty="0">
                <a:solidFill>
                  <a:schemeClr val="tx1">
                    <a:lumMod val="65000"/>
                    <a:lumOff val="35000"/>
                  </a:schemeClr>
                </a:solidFill>
                <a:latin typeface="Arial" panose="020B0604020202020204"/>
                <a:ea typeface="微软雅黑" panose="020B0503020204020204" pitchFamily="34" charset="-122"/>
                <a:sym typeface="Arial" panose="020B0604020202020204"/>
              </a:rPr>
              <a:t>4.</a:t>
            </a:r>
            <a:r>
              <a:rPr lang="zh-CN" altLang="en-US" sz="1400" dirty="0">
                <a:solidFill>
                  <a:schemeClr val="tx1">
                    <a:lumMod val="65000"/>
                    <a:lumOff val="35000"/>
                  </a:schemeClr>
                </a:solidFill>
                <a:latin typeface="Arial" panose="020B0604020202020204"/>
                <a:ea typeface="微软雅黑" panose="020B0503020204020204" pitchFamily="34" charset="-122"/>
                <a:sym typeface="Arial" panose="020B0604020202020204"/>
              </a:rPr>
              <a:t>由于现场实际情况各不相同，建议您在选订设备型号及规格时，尽可能将您的要求描述详尽并与相关专业技术人员充分沟通，以减少不必要的麻烦。</a:t>
            </a:r>
            <a:endParaRPr lang="zh-CN" altLang="en-US" sz="1400" dirty="0">
              <a:solidFill>
                <a:schemeClr val="tx1">
                  <a:lumMod val="65000"/>
                  <a:lumOff val="35000"/>
                </a:schemeClr>
              </a:solidFill>
              <a:latin typeface="Arial" panose="020B0604020202020204"/>
              <a:ea typeface="微软雅黑" panose="020B0503020204020204" pitchFamily="34" charset="-122"/>
              <a:sym typeface="Arial" panose="020B0604020202020204"/>
            </a:endParaRPr>
          </a:p>
        </p:txBody>
      </p:sp>
      <p:cxnSp>
        <p:nvCxnSpPr>
          <p:cNvPr id="19" name="直接连接符 18"/>
          <p:cNvCxnSpPr/>
          <p:nvPr>
            <p:custDataLst>
              <p:tags r:id="rId2"/>
            </p:custDataLst>
          </p:nvPr>
        </p:nvCxnSpPr>
        <p:spPr>
          <a:xfrm>
            <a:off x="1479550" y="1806575"/>
            <a:ext cx="0" cy="901065"/>
          </a:xfrm>
          <a:prstGeom prst="line">
            <a:avLst/>
          </a:prstGeom>
          <a:ln>
            <a:solidFill>
              <a:srgbClr val="C75744"/>
            </a:solidFill>
          </a:ln>
        </p:spPr>
        <p:style>
          <a:lnRef idx="1">
            <a:schemeClr val="accent1"/>
          </a:lnRef>
          <a:fillRef idx="0">
            <a:schemeClr val="accent1"/>
          </a:fillRef>
          <a:effectRef idx="0">
            <a:schemeClr val="accent1"/>
          </a:effectRef>
          <a:fontRef idx="minor">
            <a:schemeClr val="tx1"/>
          </a:fontRef>
        </p:style>
      </p:cxnSp>
      <p:sp>
        <p:nvSpPr>
          <p:cNvPr id="2" name="矩形 1"/>
          <p:cNvSpPr/>
          <p:nvPr/>
        </p:nvSpPr>
        <p:spPr>
          <a:xfrm>
            <a:off x="6447155" y="2129790"/>
            <a:ext cx="1647825" cy="1247775"/>
          </a:xfrm>
          <a:prstGeom prst="rect">
            <a:avLst/>
          </a:prstGeom>
          <a:noFill/>
          <a:ln>
            <a:solidFill>
              <a:srgbClr val="C75744"/>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pitchFamily="34" charset="-122"/>
              <a:sym typeface="Arial" panose="020B0604020202020204"/>
            </a:endParaRPr>
          </a:p>
        </p:txBody>
      </p:sp>
      <p:sp>
        <p:nvSpPr>
          <p:cNvPr id="3" name="矩形 2"/>
          <p:cNvSpPr/>
          <p:nvPr/>
        </p:nvSpPr>
        <p:spPr>
          <a:xfrm>
            <a:off x="8238490" y="2129790"/>
            <a:ext cx="1742440" cy="1247775"/>
          </a:xfrm>
          <a:prstGeom prst="rect">
            <a:avLst/>
          </a:prstGeom>
          <a:noFill/>
          <a:ln>
            <a:solidFill>
              <a:srgbClr val="C75744"/>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pitchFamily="34" charset="-122"/>
              <a:sym typeface="Arial" panose="020B0604020202020204"/>
            </a:endParaRPr>
          </a:p>
        </p:txBody>
      </p:sp>
      <p:sp>
        <p:nvSpPr>
          <p:cNvPr id="4" name="矩形 3"/>
          <p:cNvSpPr/>
          <p:nvPr/>
        </p:nvSpPr>
        <p:spPr>
          <a:xfrm>
            <a:off x="6457315" y="3510915"/>
            <a:ext cx="3532505" cy="1694815"/>
          </a:xfrm>
          <a:prstGeom prst="rect">
            <a:avLst/>
          </a:prstGeom>
          <a:blipFill rotWithShape="1">
            <a:blip r:embed="rId3"/>
            <a:tile tx="0" ty="0" sx="100000" sy="100000" flip="none" algn="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pitchFamily="34" charset="-122"/>
              <a:sym typeface="Arial" panose="020B0604020202020204"/>
            </a:endParaRPr>
          </a:p>
        </p:txBody>
      </p:sp>
      <p:pic>
        <p:nvPicPr>
          <p:cNvPr id="16" name="图片 15" descr="21540203"/>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866890" y="2399030"/>
            <a:ext cx="716280" cy="716280"/>
          </a:xfrm>
          <a:prstGeom prst="rect">
            <a:avLst/>
          </a:prstGeom>
        </p:spPr>
      </p:pic>
      <p:pic>
        <p:nvPicPr>
          <p:cNvPr id="15" name="图片 14" descr="21540202"/>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829675" y="2362200"/>
            <a:ext cx="695325" cy="695325"/>
          </a:xfrm>
          <a:prstGeom prst="rect">
            <a:avLst/>
          </a:prstGeom>
        </p:spPr>
      </p:pic>
      <p:sp>
        <p:nvSpPr>
          <p:cNvPr id="5" name="矩形 4"/>
          <p:cNvSpPr/>
          <p:nvPr/>
        </p:nvSpPr>
        <p:spPr>
          <a:xfrm>
            <a:off x="10104755" y="2139315"/>
            <a:ext cx="152400" cy="3105150"/>
          </a:xfrm>
          <a:prstGeom prst="rect">
            <a:avLst/>
          </a:prstGeom>
          <a:solidFill>
            <a:srgbClr val="C757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pitchFamily="34" charset="-122"/>
              <a:sym typeface="Arial" panose="020B0604020202020204"/>
            </a:endParaRPr>
          </a:p>
        </p:txBody>
      </p:sp>
    </p:spTree>
    <p:custDataLst>
      <p:tags r:id="rId8"/>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摄图网_401065528"/>
          <p:cNvPicPr>
            <a:picLocks noChangeAspect="1"/>
          </p:cNvPicPr>
          <p:nvPr/>
        </p:nvPicPr>
        <p:blipFill>
          <a:blip r:embed="rId1">
            <a:lum bright="100000"/>
          </a:blip>
          <a:srcRect r="43069" b="38958"/>
          <a:stretch>
            <a:fillRect/>
          </a:stretch>
        </p:blipFill>
        <p:spPr>
          <a:xfrm>
            <a:off x="1971675" y="1386840"/>
            <a:ext cx="3601085" cy="2514600"/>
          </a:xfrm>
          <a:prstGeom prst="rect">
            <a:avLst/>
          </a:prstGeom>
        </p:spPr>
      </p:pic>
      <p:pic>
        <p:nvPicPr>
          <p:cNvPr id="2" name="图片 1" descr="摄图网_401065528"/>
          <p:cNvPicPr>
            <a:picLocks noChangeAspect="1"/>
          </p:cNvPicPr>
          <p:nvPr/>
        </p:nvPicPr>
        <p:blipFill>
          <a:blip r:embed="rId1">
            <a:lum bright="100000"/>
          </a:blip>
          <a:srcRect r="43069" b="38958"/>
          <a:stretch>
            <a:fillRect/>
          </a:stretch>
        </p:blipFill>
        <p:spPr>
          <a:xfrm>
            <a:off x="6305550" y="3444240"/>
            <a:ext cx="3601085" cy="2514600"/>
          </a:xfrm>
          <a:prstGeom prst="rect">
            <a:avLst/>
          </a:prstGeom>
        </p:spPr>
      </p:pic>
      <p:grpSp>
        <p:nvGrpSpPr>
          <p:cNvPr id="12" name="组合 11"/>
          <p:cNvGrpSpPr/>
          <p:nvPr/>
        </p:nvGrpSpPr>
        <p:grpSpPr>
          <a:xfrm>
            <a:off x="3729990" y="1054735"/>
            <a:ext cx="4732020" cy="4732020"/>
            <a:chOff x="5874" y="1661"/>
            <a:chExt cx="7452" cy="7452"/>
          </a:xfrm>
        </p:grpSpPr>
        <p:sp>
          <p:nvSpPr>
            <p:cNvPr id="4" name="椭圆 3"/>
            <p:cNvSpPr/>
            <p:nvPr/>
          </p:nvSpPr>
          <p:spPr>
            <a:xfrm>
              <a:off x="5874" y="1661"/>
              <a:ext cx="7453" cy="745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pitchFamily="34" charset="-122"/>
                <a:sym typeface="Arial" panose="020B0604020202020204"/>
              </a:endParaRPr>
            </a:p>
          </p:txBody>
        </p:sp>
        <p:sp>
          <p:nvSpPr>
            <p:cNvPr id="10" name="椭圆 9"/>
            <p:cNvSpPr/>
            <p:nvPr/>
          </p:nvSpPr>
          <p:spPr>
            <a:xfrm>
              <a:off x="6101" y="1848"/>
              <a:ext cx="7013" cy="7013"/>
            </a:xfrm>
            <a:prstGeom prst="ellipse">
              <a:avLst/>
            </a:prstGeom>
            <a:noFill/>
            <a:ln w="28575">
              <a:solidFill>
                <a:srgbClr val="C75744"/>
              </a:solidFill>
            </a:ln>
            <a:extLst>
              <a:ext uri="{909E8E84-426E-40DD-AFC4-6F175D3DCCD1}">
                <a14:hiddenFill xmlns:a14="http://schemas.microsoft.com/office/drawing/2010/main">
                  <a:solidFill>
                    <a:schemeClr val="bg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pitchFamily="34" charset="-122"/>
                <a:sym typeface="Arial" panose="020B0604020202020204"/>
              </a:endParaRPr>
            </a:p>
          </p:txBody>
        </p:sp>
      </p:grpSp>
      <p:pic>
        <p:nvPicPr>
          <p:cNvPr id="11" name="图片 10" descr="3471111"/>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436110" y="1821180"/>
            <a:ext cx="3260725" cy="3260725"/>
          </a:xfrm>
          <a:prstGeom prst="rect">
            <a:avLst/>
          </a:prstGeom>
        </p:spPr>
      </p:pic>
      <p:sp>
        <p:nvSpPr>
          <p:cNvPr id="14" name="文本框 13"/>
          <p:cNvSpPr txBox="1"/>
          <p:nvPr/>
        </p:nvSpPr>
        <p:spPr>
          <a:xfrm>
            <a:off x="6904276" y="1972945"/>
            <a:ext cx="861774" cy="2598420"/>
          </a:xfrm>
          <a:prstGeom prst="rect">
            <a:avLst/>
          </a:prstGeom>
          <a:noFill/>
        </p:spPr>
        <p:txBody>
          <a:bodyPr vert="eaVert" wrap="square" rtlCol="0" anchor="t">
            <a:spAutoFit/>
          </a:bodyPr>
          <a:lstStyle/>
          <a:p>
            <a:pPr algn="ctr"/>
            <a:r>
              <a:rPr lang="zh-CN" altLang="en-US" sz="4400">
                <a:solidFill>
                  <a:srgbClr val="C75744"/>
                </a:solidFill>
                <a:latin typeface="汉仪大宋简" pitchFamily="49" charset="-122"/>
                <a:ea typeface="汉仪大宋简" pitchFamily="49" charset="-122"/>
                <a:cs typeface="汉仪长宋简" panose="02010600000101010101" charset="-122"/>
                <a:sym typeface="Arial" panose="020B0604020202020204"/>
              </a:rPr>
              <a:t>传统色</a:t>
            </a:r>
            <a:endParaRPr lang="zh-CN" altLang="en-US" sz="4400">
              <a:solidFill>
                <a:srgbClr val="C75744"/>
              </a:solidFill>
              <a:latin typeface="汉仪大宋简" pitchFamily="49" charset="-122"/>
              <a:ea typeface="汉仪大宋简" pitchFamily="49" charset="-122"/>
              <a:cs typeface="汉仪长宋简" panose="02010600000101010101" charset="-122"/>
              <a:sym typeface="Arial" panose="020B0604020202020204"/>
            </a:endParaRPr>
          </a:p>
        </p:txBody>
      </p:sp>
      <p:sp>
        <p:nvSpPr>
          <p:cNvPr id="5" name="文本框 4"/>
          <p:cNvSpPr txBox="1"/>
          <p:nvPr/>
        </p:nvSpPr>
        <p:spPr>
          <a:xfrm>
            <a:off x="5487035" y="1518920"/>
            <a:ext cx="1198245" cy="3716020"/>
          </a:xfrm>
          <a:prstGeom prst="rect">
            <a:avLst/>
          </a:prstGeom>
          <a:noFill/>
        </p:spPr>
        <p:txBody>
          <a:bodyPr vert="eaVert" wrap="square" rtlCol="0" anchor="t">
            <a:spAutoFit/>
          </a:bodyPr>
          <a:lstStyle/>
          <a:p>
            <a:pPr algn="dist"/>
            <a:r>
              <a:rPr lang="zh-CN" altLang="en-US" sz="6600" dirty="0">
                <a:solidFill>
                  <a:schemeClr val="tx1">
                    <a:lumMod val="75000"/>
                    <a:lumOff val="25000"/>
                  </a:schemeClr>
                </a:solidFill>
                <a:latin typeface="汉仪大宋简" pitchFamily="49" charset="-122"/>
                <a:ea typeface="汉仪大宋简" pitchFamily="49" charset="-122"/>
                <a:cs typeface="汉仪长宋简" panose="02010600000101010101" charset="-122"/>
                <a:sym typeface="Arial" panose="020B0604020202020204"/>
              </a:rPr>
              <a:t>感谢观赏</a:t>
            </a:r>
            <a:endParaRPr lang="zh-CN" altLang="en-US" sz="6600" dirty="0">
              <a:solidFill>
                <a:schemeClr val="tx1">
                  <a:lumMod val="75000"/>
                  <a:lumOff val="25000"/>
                </a:schemeClr>
              </a:solidFill>
              <a:latin typeface="汉仪大宋简" pitchFamily="49" charset="-122"/>
              <a:ea typeface="汉仪大宋简" pitchFamily="49" charset="-122"/>
              <a:cs typeface="汉仪长宋简" panose="02010600000101010101" charset="-122"/>
              <a:sym typeface="Arial" panose="020B0604020202020204"/>
            </a:endParaRPr>
          </a:p>
        </p:txBody>
      </p:sp>
    </p:spTree>
    <p:custDataLst>
      <p:tags r:id="rId4"/>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6.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37.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38.xml><?xml version="1.0" encoding="utf-8"?>
<p:tagLst xmlns:p="http://schemas.openxmlformats.org/presentationml/2006/main">
  <p:tag name="KSO_WM_DIAGRAM_VIRTUALLY_FRAME" val="{&quot;height&quot;:295,&quot;left&quot;:386.25,&quot;top&quot;:114.85,&quot;width&quot;:459.45}"/>
</p:tagLst>
</file>

<file path=ppt/tags/tag39.xml><?xml version="1.0" encoding="utf-8"?>
<p:tagLst xmlns:p="http://schemas.openxmlformats.org/presentationml/2006/main">
  <p:tag name="KSO_WM_DIAGRAM_VIRTUALLY_FRAME" val="{&quot;height&quot;:295,&quot;left&quot;:386.25,&quot;top&quot;:114.85,&quot;width&quot;:459.45}"/>
</p:tagLst>
</file>

<file path=ppt/tags/tag40.xml><?xml version="1.0" encoding="utf-8"?>
<p:tagLst xmlns:p="http://schemas.openxmlformats.org/presentationml/2006/main">
  <p:tag name="KSO_WM_DIAGRAM_VIRTUALLY_FRAME" val="{&quot;height&quot;:295,&quot;left&quot;:386.25,&quot;top&quot;:114.85,&quot;width&quot;:459.45}"/>
</p:tagLst>
</file>

<file path=ppt/tags/tag41.xml><?xml version="1.0" encoding="utf-8"?>
<p:tagLst xmlns:p="http://schemas.openxmlformats.org/presentationml/2006/main">
  <p:tag name="KSO_WM_DIAGRAM_VIRTUALLY_FRAME" val="{&quot;height&quot;:295,&quot;left&quot;:386.25,&quot;top&quot;:114.85,&quot;width&quot;:459.45}"/>
</p:tagLst>
</file>

<file path=ppt/tags/tag42.xml><?xml version="1.0" encoding="utf-8"?>
<p:tagLst xmlns:p="http://schemas.openxmlformats.org/presentationml/2006/main">
  <p:tag name="KSO_WM_DIAGRAM_VIRTUALLY_FRAME" val="{&quot;height&quot;:295,&quot;left&quot;:386.25,&quot;top&quot;:114.85,&quot;width&quot;:459.45}"/>
</p:tagLst>
</file>

<file path=ppt/tags/tag43.xml><?xml version="1.0" encoding="utf-8"?>
<p:tagLst xmlns:p="http://schemas.openxmlformats.org/presentationml/2006/main">
  <p:tag name="KSO_WM_DIAGRAM_VIRTUALLY_FRAME" val="{&quot;height&quot;:295,&quot;left&quot;:386.25,&quot;top&quot;:114.85,&quot;width&quot;:459.45}"/>
</p:tagLst>
</file>

<file path=ppt/tags/tag44.xml><?xml version="1.0" encoding="utf-8"?>
<p:tagLst xmlns:p="http://schemas.openxmlformats.org/presentationml/2006/main">
  <p:tag name="KSO_WM_DIAGRAM_VIRTUALLY_FRAME" val="{&quot;height&quot;:295,&quot;left&quot;:386.25,&quot;top&quot;:114.85,&quot;width&quot;:459.45}"/>
</p:tagLst>
</file>

<file path=ppt/tags/tag45.xml><?xml version="1.0" encoding="utf-8"?>
<p:tagLst xmlns:p="http://schemas.openxmlformats.org/presentationml/2006/main">
  <p:tag name="KSO_WM_DIAGRAM_VIRTUALLY_FRAME" val="{&quot;height&quot;:295,&quot;left&quot;:386.25,&quot;top&quot;:114.85,&quot;width&quot;:459.45}"/>
</p:tagLst>
</file>

<file path=ppt/tags/tag46.xml><?xml version="1.0" encoding="utf-8"?>
<p:tagLst xmlns:p="http://schemas.openxmlformats.org/presentationml/2006/main">
  <p:tag name="KSO_WM_BEAUTIFY_FLAG" val="#wm#"/>
  <p:tag name="KSO_WM_TEMPLATE_CATEGORY" val="custom"/>
  <p:tag name="KSO_WM_TEMPLATE_INDEX" val="20205081"/>
</p:tagLst>
</file>

<file path=ppt/tags/tag47.xml><?xml version="1.0" encoding="utf-8"?>
<p:tagLst xmlns:p="http://schemas.openxmlformats.org/presentationml/2006/main">
  <p:tag name="KSO_WM_DIAGRAM_VIRTUALLY_FRAME" val="{&quot;height&quot;:246.6141732283464,&quot;left&quot;:139.25,&quot;top&quot;:169.2,&quot;width&quot;:690.2}"/>
</p:tagLst>
</file>

<file path=ppt/tags/tag48.xml><?xml version="1.0" encoding="utf-8"?>
<p:tagLst xmlns:p="http://schemas.openxmlformats.org/presentationml/2006/main">
  <p:tag name="KSO_WM_DIAGRAM_VIRTUALLY_FRAME" val="{&quot;height&quot;:246.6141732283464,&quot;left&quot;:139.25,&quot;top&quot;:169.2,&quot;width&quot;:690.2}"/>
</p:tagLst>
</file>

<file path=ppt/tags/tag49.xml><?xml version="1.0" encoding="utf-8"?>
<p:tagLst xmlns:p="http://schemas.openxmlformats.org/presentationml/2006/main">
  <p:tag name="KSO_WM_BEAUTIFY_FLAG" val="#wm#"/>
  <p:tag name="KSO_WM_TEMPLATE_CATEGORY" val="custom"/>
  <p:tag name="KSO_WM_TEMPLATE_INDEX" val="20205081"/>
</p:tagLst>
</file>

<file path=ppt/tags/tag50.xml><?xml version="1.0" encoding="utf-8"?>
<p:tagLst xmlns:p="http://schemas.openxmlformats.org/presentationml/2006/main">
  <p:tag name="KSO_WM_BEAUTIFY_FLAG" val="#wm#"/>
  <p:tag name="KSO_WM_TEMPLATE_CATEGORY" val="custom"/>
  <p:tag name="KSO_WM_TEMPLATE_INDEX" val="20205081"/>
</p:tagLst>
</file>

<file path=ppt/tags/tag51.xml><?xml version="1.0" encoding="utf-8"?>
<p:tagLst xmlns:p="http://schemas.openxmlformats.org/presentationml/2006/main">
  <p:tag name="KSO_WM_DIAGRAM_VIRTUALLY_FRAME" val="{&quot;height&quot;:282.75,&quot;left&quot;:177.65,&quot;top&quot;:155.7,&quot;width&quot;:368.2}"/>
</p:tagLst>
</file>

<file path=ppt/tags/tag52.xml><?xml version="1.0" encoding="utf-8"?>
<p:tagLst xmlns:p="http://schemas.openxmlformats.org/presentationml/2006/main">
  <p:tag name="KSO_WM_DIAGRAM_VIRTUALLY_FRAME" val="{&quot;height&quot;:282.75,&quot;left&quot;:177.65,&quot;top&quot;:155.7,&quot;width&quot;:368.2}"/>
</p:tagLst>
</file>

<file path=ppt/tags/tag53.xml><?xml version="1.0" encoding="utf-8"?>
<p:tagLst xmlns:p="http://schemas.openxmlformats.org/presentationml/2006/main">
  <p:tag name="KSO_WM_DIAGRAM_VIRTUALLY_FRAME" val="{&quot;height&quot;:282.75,&quot;left&quot;:177.65,&quot;top&quot;:155.7,&quot;width&quot;:368.2}"/>
</p:tagLst>
</file>

<file path=ppt/tags/tag54.xml><?xml version="1.0" encoding="utf-8"?>
<p:tagLst xmlns:p="http://schemas.openxmlformats.org/presentationml/2006/main">
  <p:tag name="KSO_WM_DIAGRAM_VIRTUALLY_FRAME" val="{&quot;height&quot;:282.75,&quot;left&quot;:177.65,&quot;top&quot;:155.7,&quot;width&quot;:368.2}"/>
</p:tagLst>
</file>

<file path=ppt/tags/tag55.xml><?xml version="1.0" encoding="utf-8"?>
<p:tagLst xmlns:p="http://schemas.openxmlformats.org/presentationml/2006/main">
  <p:tag name="KSO_WM_BEAUTIFY_FLAG" val="#wm#"/>
  <p:tag name="KSO_WM_TEMPLATE_CATEGORY" val="custom"/>
  <p:tag name="KSO_WM_TEMPLATE_INDEX" val="20205081"/>
</p:tagLst>
</file>

<file path=ppt/tags/tag56.xml><?xml version="1.0" encoding="utf-8"?>
<p:tagLst xmlns:p="http://schemas.openxmlformats.org/presentationml/2006/main">
  <p:tag name="KSO_WM_DIAGRAM_VIRTUALLY_FRAME" val="{&quot;height&quot;:202.5,&quot;left&quot;:95.5,&quot;top&quot;:197.7,&quot;width&quot;:791.25}"/>
</p:tagLst>
</file>

<file path=ppt/tags/tag57.xml><?xml version="1.0" encoding="utf-8"?>
<p:tagLst xmlns:p="http://schemas.openxmlformats.org/presentationml/2006/main">
  <p:tag name="KSO_WM_DIAGRAM_VIRTUALLY_FRAME" val="{&quot;height&quot;:202.5,&quot;left&quot;:95.5,&quot;top&quot;:197.7,&quot;width&quot;:791.25}"/>
</p:tagLst>
</file>

<file path=ppt/tags/tag58.xml><?xml version="1.0" encoding="utf-8"?>
<p:tagLst xmlns:p="http://schemas.openxmlformats.org/presentationml/2006/main">
  <p:tag name="KSO_WM_DIAGRAM_VIRTUALLY_FRAME" val="{&quot;height&quot;:202.5,&quot;left&quot;:95.5,&quot;top&quot;:197.7,&quot;width&quot;:791.25}"/>
</p:tagLst>
</file>

<file path=ppt/tags/tag59.xml><?xml version="1.0" encoding="utf-8"?>
<p:tagLst xmlns:p="http://schemas.openxmlformats.org/presentationml/2006/main">
  <p:tag name="KSO_WM_DIAGRAM_VIRTUALLY_FRAME" val="{&quot;height&quot;:202.5,&quot;left&quot;:95.5,&quot;top&quot;:197.7,&quot;width&quot;:791.25}"/>
</p:tagLst>
</file>

<file path=ppt/tags/tag60.xml><?xml version="1.0" encoding="utf-8"?>
<p:tagLst xmlns:p="http://schemas.openxmlformats.org/presentationml/2006/main">
  <p:tag name="KSO_WM_DIAGRAM_VIRTUALLY_FRAME" val="{&quot;height&quot;:202.5,&quot;left&quot;:95.5,&quot;top&quot;:197.7,&quot;width&quot;:791.25}"/>
</p:tagLst>
</file>

<file path=ppt/tags/tag61.xml><?xml version="1.0" encoding="utf-8"?>
<p:tagLst xmlns:p="http://schemas.openxmlformats.org/presentationml/2006/main">
  <p:tag name="KSO_WM_DIAGRAM_VIRTUALLY_FRAME" val="{&quot;height&quot;:202.5,&quot;left&quot;:95.5,&quot;top&quot;:197.7,&quot;width&quot;:791.25}"/>
</p:tagLst>
</file>

<file path=ppt/tags/tag62.xml><?xml version="1.0" encoding="utf-8"?>
<p:tagLst xmlns:p="http://schemas.openxmlformats.org/presentationml/2006/main">
  <p:tag name="KSO_WM_DIAGRAM_VIRTUALLY_FRAME" val="{&quot;height&quot;:202.5,&quot;left&quot;:95.5,&quot;top&quot;:197.7,&quot;width&quot;:791.25}"/>
</p:tagLst>
</file>

<file path=ppt/tags/tag63.xml><?xml version="1.0" encoding="utf-8"?>
<p:tagLst xmlns:p="http://schemas.openxmlformats.org/presentationml/2006/main">
  <p:tag name="KSO_WM_DIAGRAM_VIRTUALLY_FRAME" val="{&quot;height&quot;:202.5,&quot;left&quot;:95.5,&quot;top&quot;:197.7,&quot;width&quot;:791.25}"/>
</p:tagLst>
</file>

<file path=ppt/tags/tag64.xml><?xml version="1.0" encoding="utf-8"?>
<p:tagLst xmlns:p="http://schemas.openxmlformats.org/presentationml/2006/main">
  <p:tag name="KSO_WM_DIAGRAM_VIRTUALLY_FRAME" val="{&quot;height&quot;:202.5,&quot;left&quot;:95.5,&quot;top&quot;:197.7,&quot;width&quot;:791.25}"/>
</p:tagLst>
</file>

<file path=ppt/tags/tag65.xml><?xml version="1.0" encoding="utf-8"?>
<p:tagLst xmlns:p="http://schemas.openxmlformats.org/presentationml/2006/main">
  <p:tag name="KSO_WM_DIAGRAM_VIRTUALLY_FRAME" val="{&quot;height&quot;:202.5,&quot;left&quot;:95.5,&quot;top&quot;:197.7,&quot;width&quot;:791.25}"/>
</p:tagLst>
</file>

<file path=ppt/tags/tag66.xml><?xml version="1.0" encoding="utf-8"?>
<p:tagLst xmlns:p="http://schemas.openxmlformats.org/presentationml/2006/main">
  <p:tag name="KSO_WM_DIAGRAM_VIRTUALLY_FRAME" val="{&quot;height&quot;:202.5,&quot;left&quot;:95.5,&quot;top&quot;:197.7,&quot;width&quot;:791.25}"/>
</p:tagLst>
</file>

<file path=ppt/tags/tag67.xml><?xml version="1.0" encoding="utf-8"?>
<p:tagLst xmlns:p="http://schemas.openxmlformats.org/presentationml/2006/main">
  <p:tag name="KSO_WM_DIAGRAM_VIRTUALLY_FRAME" val="{&quot;height&quot;:202.5,&quot;left&quot;:95.5,&quot;top&quot;:197.7,&quot;width&quot;:791.25}"/>
</p:tagLst>
</file>

<file path=ppt/tags/tag68.xml><?xml version="1.0" encoding="utf-8"?>
<p:tagLst xmlns:p="http://schemas.openxmlformats.org/presentationml/2006/main">
  <p:tag name="KSO_WM_BEAUTIFY_FLAG" val="#wm#"/>
  <p:tag name="KSO_WM_TEMPLATE_CATEGORY" val="custom"/>
  <p:tag name="KSO_WM_TEMPLATE_INDEX" val="20205081"/>
</p:tagLst>
</file>

<file path=ppt/tags/tag69.xml><?xml version="1.0" encoding="utf-8"?>
<p:tagLst xmlns:p="http://schemas.openxmlformats.org/presentationml/2006/main">
  <p:tag name="KSO_WM_BEAUTIFY_FLAG" val="#wm#"/>
  <p:tag name="KSO_WM_TEMPLATE_CATEGORY" val="custom"/>
  <p:tag name="KSO_WM_TEMPLATE_INDEX" val="20205081"/>
</p:tagLst>
</file>

<file path=ppt/tags/tag70.xml><?xml version="1.0" encoding="utf-8"?>
<p:tagLst xmlns:p="http://schemas.openxmlformats.org/presentationml/2006/main">
  <p:tag name="KSO_WM_DIAGRAM_VIRTUALLY_FRAME" val="{&quot;height&quot;:347.15,&quot;left&quot;:116.5,&quot;top&quot;:118.35,&quot;width&quot;:364.25}"/>
</p:tagLst>
</file>

<file path=ppt/tags/tag71.xml><?xml version="1.0" encoding="utf-8"?>
<p:tagLst xmlns:p="http://schemas.openxmlformats.org/presentationml/2006/main">
  <p:tag name="KSO_WM_DIAGRAM_VIRTUALLY_FRAME" val="{&quot;height&quot;:347.15,&quot;left&quot;:116.5,&quot;top&quot;:118.35,&quot;width&quot;:364.25}"/>
</p:tagLst>
</file>

<file path=ppt/tags/tag72.xml><?xml version="1.0" encoding="utf-8"?>
<p:tagLst xmlns:p="http://schemas.openxmlformats.org/presentationml/2006/main">
  <p:tag name="KSO_WM_BEAUTIFY_FLAG" val="#wm#"/>
  <p:tag name="KSO_WM_TEMPLATE_CATEGORY" val="custom"/>
  <p:tag name="KSO_WM_TEMPLATE_INDEX" val="20205081"/>
</p:tagLst>
</file>

<file path=ppt/tags/tag73.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74.xml><?xml version="1.0" encoding="utf-8"?>
<p:tagLst xmlns:p="http://schemas.openxmlformats.org/presentationml/2006/main">
  <p:tag name="KSO_WPP_MARK_KEY" val="f36398c3-f071-44bb-8453-1f4c66b11424"/>
  <p:tag name="COMMONDATA" val="eyJjb3VudCI6MiwiaGRpZCI6IjgwMTEzOTMxYTllMDgyYmY3MGViZDIyZjNkZWMzYTdkIiwidXNlckNvdW50IjoyfQ=="/>
</p:tagLst>
</file>

<file path=ppt/theme/theme1.xml><?xml version="1.0" encoding="utf-8"?>
<a:theme xmlns:a="http://schemas.openxmlformats.org/drawingml/2006/main" name="第一PPT，www.1ppt.com">
  <a:themeElements>
    <a:clrScheme name="新版空白演示配色">
      <a:dk1>
        <a:srgbClr val="000000"/>
      </a:dk1>
      <a:lt1>
        <a:srgbClr val="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939</Words>
  <Application>WPS 演示</Application>
  <PresentationFormat>宽屏</PresentationFormat>
  <Paragraphs>64</Paragraphs>
  <Slides>9</Slides>
  <Notes>6</Notes>
  <HiddenSlides>0</HiddenSlides>
  <MMClips>0</MMClips>
  <ScaleCrop>false</ScaleCrop>
  <HeadingPairs>
    <vt:vector size="6" baseType="variant">
      <vt:variant>
        <vt:lpstr>已用的字体</vt:lpstr>
      </vt:variant>
      <vt:variant>
        <vt:i4>10</vt:i4>
      </vt:variant>
      <vt:variant>
        <vt:lpstr>主题</vt:lpstr>
      </vt:variant>
      <vt:variant>
        <vt:i4>2</vt:i4>
      </vt:variant>
      <vt:variant>
        <vt:lpstr>幻灯片标题</vt:lpstr>
      </vt:variant>
      <vt:variant>
        <vt:i4>9</vt:i4>
      </vt:variant>
    </vt:vector>
  </HeadingPairs>
  <TitlesOfParts>
    <vt:vector size="21" baseType="lpstr">
      <vt:lpstr>Arial</vt:lpstr>
      <vt:lpstr>宋体</vt:lpstr>
      <vt:lpstr>Wingdings</vt:lpstr>
      <vt:lpstr>微软雅黑</vt:lpstr>
      <vt:lpstr>Wingdings</vt:lpstr>
      <vt:lpstr>Arial</vt:lpstr>
      <vt:lpstr>汉仪大宋简</vt:lpstr>
      <vt:lpstr>汉仪长宋简</vt:lpstr>
      <vt:lpstr>Arial Unicode MS</vt:lpstr>
      <vt:lpstr>Calibri</vt:lpstr>
      <vt:lpstr>第一PPT，www.1ppt.com</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14.0000</AppVersion>
  <Manager>第一PPT</Manager>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开题报告</dc:title>
  <dc:creator>第一PPT</dc:creator>
  <cp:keywords>www.1ppt.com</cp:keywords>
  <dc:description>www.1ppt.com</dc:description>
  <cp:lastModifiedBy>Administrator</cp:lastModifiedBy>
  <cp:revision>175</cp:revision>
  <dcterms:created xsi:type="dcterms:W3CDTF">2019-06-19T02:08:00Z</dcterms:created>
  <dcterms:modified xsi:type="dcterms:W3CDTF">2025-05-27T01:28:17Z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1B2B150CDEF349BDA8106DF599E936D8_13</vt:lpwstr>
  </property>
  <property fmtid="{D5CDD505-2E9C-101B-9397-08002B2CF9AE}" pid="3" name="KSOProductBuildVer">
    <vt:lpwstr>2052-12.1.0.20784</vt:lpwstr>
  </property>
</Properties>
</file>