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1323" r:id="rId1"/>
    <p:sldMasterId id="2147491360" r:id="rId2"/>
  </p:sldMasterIdLst>
  <p:notesMasterIdLst>
    <p:notesMasterId r:id="rId3"/>
  </p:notesMasterIdLst>
  <p:sldIdLst>
    <p:sldId id="3746" r:id="rId4"/>
    <p:sldId id="3749" r:id="rId5"/>
    <p:sldId id="3752" r:id="rId6"/>
    <p:sldId id="3755" r:id="rId7"/>
    <p:sldId id="3761" r:id="rId9"/>
    <p:sldId id="3764" r:id="rId10"/>
    <p:sldId id="3767" r:id="rId11"/>
    <p:sldId id="3770" r:id="rId12"/>
    <p:sldId id="3776" r:id="rId14"/>
    <p:sldId id="3779" r:id="rId15"/>
    <p:sldId id="3782" r:id="rId16"/>
    <p:sldId id="3785" r:id="rId17"/>
    <p:sldId id="3791" r:id="rId19"/>
    <p:sldId id="3794" r:id="rId20"/>
    <p:sldId id="3797" r:id="rId21"/>
    <p:sldId id="3800" r:id="rId22"/>
    <p:sldId id="3803" r:id="rId23"/>
    <p:sldId id="3809" r:id="rId25"/>
    <p:sldId id="3812" r:id="rId26"/>
    <p:sldId id="3815" r:id="rId27"/>
    <p:sldId id="3818" r:id="rId28"/>
    <p:sldId id="3824" r:id="rId30"/>
    <p:sldId id="3827" r:id="rId31"/>
    <p:sldId id="3830" r:id="rId32"/>
    <p:sldId id="3833" r:id="rId33"/>
    <p:sldId id="3839" r:id="rId35"/>
    <p:sldId id="3842" r:id="rId36"/>
    <p:sldId id="3845" r:id="rId37"/>
    <p:sldId id="3848" r:id="rId38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5" Type="http://schemas.openxmlformats.org/officeDocument/2006/relationships/slide" Target="slides/slide26.xml"/><Relationship Id="rId36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slide" Target="slides/slide29.xml"/><Relationship Id="rId39" Type="http://schemas.openxmlformats.org/officeDocument/2006/relationships/tableStyles" Target="tableStyles.xml"/><Relationship Id="rId40" Type="http://schemas.openxmlformats.org/officeDocument/2006/relationships/presProps" Target="presProps.xml"/><Relationship Id="rId41" Type="http://schemas.openxmlformats.org/officeDocument/2006/relationships/viewProps" Target="viewProps.xml"/><Relationship Id="rId42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image" Target="../media/image2.png"/><Relationship Id="rId14" Type="http://schemas.openxmlformats.org/officeDocument/2006/relationships/tags" Target="../tags/tag12.xml"/><Relationship Id="rId15" Type="http://schemas.openxmlformats.org/officeDocument/2006/relationships/tags" Target="../tags/tag13.xml"/><Relationship Id="rId16" Type="http://schemas.openxmlformats.org/officeDocument/2006/relationships/tags" Target="../tags/tag14.xml"/><Relationship Id="rId17" Type="http://schemas.openxmlformats.org/officeDocument/2006/relationships/tags" Target="../tags/tag15.xml"/><Relationship Id="rId18" Type="http://schemas.openxmlformats.org/officeDocument/2006/relationships/tags" Target="../tags/tag16.xml"/><Relationship Id="rId19" Type="http://schemas.openxmlformats.org/officeDocument/2006/relationships/tags" Target="../tags/tag17.xml"/><Relationship Id="rId20" Type="http://schemas.openxmlformats.org/officeDocument/2006/relationships/tags" Target="../tags/tag18.xml"/><Relationship Id="rId21" Type="http://schemas.openxmlformats.org/officeDocument/2006/relationships/tags" Target="../tags/tag19.xml"/><Relationship Id="rId22" Type="http://schemas.openxmlformats.org/officeDocument/2006/relationships/tags" Target="../tags/tag20.xml"/><Relationship Id="rId23" Type="http://schemas.openxmlformats.org/officeDocument/2006/relationships/tags" Target="../tags/tag21.xml"/><Relationship Id="rId2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7.xml"/><Relationship Id="rId2" Type="http://schemas.openxmlformats.org/officeDocument/2006/relationships/image" Target="../media/image1.png"/><Relationship Id="rId3" Type="http://schemas.openxmlformats.org/officeDocument/2006/relationships/tags" Target="../tags/tag28.xml"/><Relationship Id="rId4" Type="http://schemas.openxmlformats.org/officeDocument/2006/relationships/tags" Target="../tags/tag29.xml"/><Relationship Id="rId5" Type="http://schemas.openxmlformats.org/officeDocument/2006/relationships/image" Target="../media/image3.png"/><Relationship Id="rId6" Type="http://schemas.openxmlformats.org/officeDocument/2006/relationships/tags" Target="../tags/tag30.xml"/><Relationship Id="rId7" Type="http://schemas.openxmlformats.org/officeDocument/2006/relationships/image" Target="../media/image4.png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tags" Target="../tags/tag33.xml"/><Relationship Id="rId11" Type="http://schemas.openxmlformats.org/officeDocument/2006/relationships/tags" Target="../tags/tag34.xml"/><Relationship Id="rId12" Type="http://schemas.openxmlformats.org/officeDocument/2006/relationships/tags" Target="../tags/tag35.xml"/><Relationship Id="rId13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6.xml"/><Relationship Id="rId2" Type="http://schemas.openxmlformats.org/officeDocument/2006/relationships/image" Target="../media/image1.png"/><Relationship Id="rId3" Type="http://schemas.openxmlformats.org/officeDocument/2006/relationships/tags" Target="../tags/tag37.xml"/><Relationship Id="rId4" Type="http://schemas.openxmlformats.org/officeDocument/2006/relationships/tags" Target="../tags/tag38.xml"/><Relationship Id="rId5" Type="http://schemas.openxmlformats.org/officeDocument/2006/relationships/image" Target="../media/image5.png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tags" Target="../tags/tag41.xml"/><Relationship Id="rId9" Type="http://schemas.openxmlformats.org/officeDocument/2006/relationships/tags" Target="../tags/tag42.xml"/><Relationship Id="rId10" Type="http://schemas.openxmlformats.org/officeDocument/2006/relationships/tags" Target="../tags/tag43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4.xml"/><Relationship Id="rId2" Type="http://schemas.openxmlformats.org/officeDocument/2006/relationships/tags" Target="../tags/tag45.xml"/><Relationship Id="rId3" Type="http://schemas.openxmlformats.org/officeDocument/2006/relationships/tags" Target="../tags/tag46.xml"/><Relationship Id="rId4" Type="http://schemas.openxmlformats.org/officeDocument/2006/relationships/tags" Target="../tags/tag47.xml"/><Relationship Id="rId5" Type="http://schemas.openxmlformats.org/officeDocument/2006/relationships/tags" Target="../tags/tag48.xml"/><Relationship Id="rId6" Type="http://schemas.openxmlformats.org/officeDocument/2006/relationships/tags" Target="../tags/tag49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tags" Target="../tags/tag55.xml"/><Relationship Id="rId7" Type="http://schemas.openxmlformats.org/officeDocument/2006/relationships/tags" Target="../tags/tag56.xml"/><Relationship Id="rId8" Type="http://schemas.openxmlformats.org/officeDocument/2006/relationships/tags" Target="../tags/tag57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6.xml"/><Relationship Id="rId2" Type="http://schemas.openxmlformats.org/officeDocument/2006/relationships/tags" Target="../tags/tag67.xml"/><Relationship Id="rId3" Type="http://schemas.openxmlformats.org/officeDocument/2006/relationships/tags" Target="../tags/tag68.xml"/><Relationship Id="rId4" Type="http://schemas.openxmlformats.org/officeDocument/2006/relationships/tags" Target="../tags/tag69.xml"/><Relationship Id="rId5" Type="http://schemas.openxmlformats.org/officeDocument/2006/relationships/tags" Target="../tags/tag70.xml"/><Relationship Id="rId6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tags" Target="../tags/tag72.xml"/><Relationship Id="rId3" Type="http://schemas.openxmlformats.org/officeDocument/2006/relationships/tags" Target="../tags/tag73.xml"/><Relationship Id="rId4" Type="http://schemas.openxmlformats.org/officeDocument/2006/relationships/tags" Target="../tags/tag74.xml"/><Relationship Id="rId5" Type="http://schemas.openxmlformats.org/officeDocument/2006/relationships/tags" Target="../tags/tag75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6.xml"/><Relationship Id="rId2" Type="http://schemas.openxmlformats.org/officeDocument/2006/relationships/image" Target="../media/image1.png"/><Relationship Id="rId3" Type="http://schemas.openxmlformats.org/officeDocument/2006/relationships/tags" Target="../tags/tag77.xml"/><Relationship Id="rId4" Type="http://schemas.openxmlformats.org/officeDocument/2006/relationships/tags" Target="../tags/tag78.xml"/><Relationship Id="rId5" Type="http://schemas.openxmlformats.org/officeDocument/2006/relationships/image" Target="../media/image2.png"/><Relationship Id="rId6" Type="http://schemas.openxmlformats.org/officeDocument/2006/relationships/tags" Target="../tags/tag79.xml"/><Relationship Id="rId7" Type="http://schemas.openxmlformats.org/officeDocument/2006/relationships/tags" Target="../tags/tag80.xml"/><Relationship Id="rId8" Type="http://schemas.openxmlformats.org/officeDocument/2006/relationships/tags" Target="../tags/tag81.xml"/><Relationship Id="rId9" Type="http://schemas.openxmlformats.org/officeDocument/2006/relationships/tags" Target="../tags/tag82.xml"/><Relationship Id="rId10" Type="http://schemas.openxmlformats.org/officeDocument/2006/relationships/tags" Target="../tags/tag83.xml"/><Relationship Id="rId11" Type="http://schemas.openxmlformats.org/officeDocument/2006/relationships/tags" Target="../tags/tag84.xml"/><Relationship Id="rId12" Type="http://schemas.openxmlformats.org/officeDocument/2006/relationships/tags" Target="../tags/tag85.xml"/><Relationship Id="rId13" Type="http://schemas.openxmlformats.org/officeDocument/2006/relationships/tags" Target="../tags/tag86.xml"/><Relationship Id="rId14" Type="http://schemas.openxmlformats.org/officeDocument/2006/relationships/tags" Target="../tags/tag87.xml"/><Relationship Id="rId15" Type="http://schemas.openxmlformats.org/officeDocument/2006/relationships/tags" Target="../tags/tag88.xml"/><Relationship Id="rId16" Type="http://schemas.openxmlformats.org/officeDocument/2006/relationships/tags" Target="../tags/tag89.xml"/><Relationship Id="rId17" Type="http://schemas.openxmlformats.org/officeDocument/2006/relationships/tags" Target="../tags/tag90.xml"/><Relationship Id="rId18" Type="http://schemas.openxmlformats.org/officeDocument/2006/relationships/tags" Target="../tags/tag91.xml"/><Relationship Id="rId19" Type="http://schemas.openxmlformats.org/officeDocument/2006/relationships/tags" Target="../tags/tag92.xml"/><Relationship Id="rId20" Type="http://schemas.openxmlformats.org/officeDocument/2006/relationships/tags" Target="../tags/tag93.xml"/><Relationship Id="rId21" Type="http://schemas.openxmlformats.org/officeDocument/2006/relationships/tags" Target="../tags/tag94.xml"/><Relationship Id="rId22" Type="http://schemas.openxmlformats.org/officeDocument/2006/relationships/tags" Target="../tags/tag95.xml"/><Relationship Id="rId23" Type="http://schemas.openxmlformats.org/officeDocument/2006/relationships/tags" Target="../tags/tag96.xml"/><Relationship Id="rId2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21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94" r="194"/>
          <a:stretch>
            <a:fillRect/>
          </a:stretch>
        </p:blipFill>
        <p:spPr>
          <a:xfrm>
            <a:off x="0" y="10160"/>
            <a:ext cx="12191365" cy="6859270"/>
          </a:xfrm>
          <a:prstGeom prst="rect"/>
        </p:spPr>
      </p:pic>
      <p:sp>
        <p:nvSpPr>
          <p:cNvPr id="1048672" name="矩形 22"/>
          <p:cNvSpPr/>
          <p:nvPr userDrawn="1">
            <p:custDataLst>
              <p:tags r:id="rId3"/>
            </p:custDataLst>
          </p:nvPr>
        </p:nvSpPr>
        <p:spPr>
          <a:xfrm>
            <a:off x="8694420" y="0"/>
            <a:ext cx="2320290" cy="3797300"/>
          </a:xfrm>
          <a:prstGeom prst="rect"/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grpSp>
        <p:nvGrpSpPr>
          <p:cNvPr id="35" name="组合 24"/>
          <p:cNvGrpSpPr/>
          <p:nvPr userDrawn="1">
            <p:custDataLst>
              <p:tags r:id="rId4"/>
            </p:custDataLst>
          </p:nvPr>
        </p:nvGrpSpPr>
        <p:grpSpPr>
          <a:xfrm>
            <a:off x="568960" y="2239645"/>
            <a:ext cx="2897505" cy="180340"/>
            <a:chOff x="960" y="3138"/>
            <a:chExt cx="4563" cy="284"/>
          </a:xfrm>
          <a:gradFill>
            <a:gsLst>
              <a:gs pos="0">
                <a:schemeClr val="accent1"/>
              </a:gs>
              <a:gs pos="25000">
                <a:schemeClr val="accent2"/>
              </a:gs>
              <a:gs pos="100000">
                <a:schemeClr val="accent2">
                  <a:alpha val="70000"/>
                </a:schemeClr>
              </a:gs>
            </a:gsLst>
            <a:lin ang="0" scaled="0"/>
          </a:gradFill>
        </p:grpSpPr>
        <p:grpSp>
          <p:nvGrpSpPr>
            <p:cNvPr id="37" name="组合 25"/>
            <p:cNvGrpSpPr/>
            <p:nvPr/>
          </p:nvGrpSpPr>
          <p:grpSpPr>
            <a:xfrm>
              <a:off x="960" y="3138"/>
              <a:ext cx="1910" cy="284"/>
              <a:chOff x="930" y="1845"/>
              <a:chExt cx="1709" cy="254"/>
            </a:xfrm>
            <a:grpFill/>
          </p:grpSpPr>
          <p:sp>
            <p:nvSpPr>
              <p:cNvPr id="1048674" name="平行四边形 27"/>
              <p:cNvSpPr/>
              <p:nvPr>
                <p:custDataLst>
                  <p:tags r:id="rId5"/>
                </p:custDataLst>
              </p:nvPr>
            </p:nvSpPr>
            <p:spPr>
              <a:xfrm>
                <a:off x="930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76" name="平行四边形 28"/>
              <p:cNvSpPr/>
              <p:nvPr>
                <p:custDataLst>
                  <p:tags r:id="rId6"/>
                </p:custDataLst>
              </p:nvPr>
            </p:nvSpPr>
            <p:spPr>
              <a:xfrm>
                <a:off x="1215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78" name="平行四边形 29"/>
              <p:cNvSpPr/>
              <p:nvPr>
                <p:custDataLst>
                  <p:tags r:id="rId7"/>
                </p:custDataLst>
              </p:nvPr>
            </p:nvSpPr>
            <p:spPr>
              <a:xfrm>
                <a:off x="1500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80" name="平行四边形 30"/>
              <p:cNvSpPr/>
              <p:nvPr>
                <p:custDataLst>
                  <p:tags r:id="rId8"/>
                </p:custDataLst>
              </p:nvPr>
            </p:nvSpPr>
            <p:spPr>
              <a:xfrm>
                <a:off x="1785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82" name="平行四边形 31"/>
              <p:cNvSpPr/>
              <p:nvPr>
                <p:custDataLst>
                  <p:tags r:id="rId9"/>
                </p:custDataLst>
              </p:nvPr>
            </p:nvSpPr>
            <p:spPr>
              <a:xfrm>
                <a:off x="2070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84" name="平行四边形 32"/>
              <p:cNvSpPr/>
              <p:nvPr>
                <p:custDataLst>
                  <p:tags r:id="rId10"/>
                </p:custDataLst>
              </p:nvPr>
            </p:nvSpPr>
            <p:spPr>
              <a:xfrm>
                <a:off x="2355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</p:grpSp>
        <p:cxnSp>
          <p:nvCxnSpPr>
            <p:cNvPr id="3145729" name="直接连接符 26"/>
            <p:cNvCxnSpPr>
              <a:cxnSpLocks/>
            </p:cNvCxnSpPr>
            <p:nvPr>
              <p:custDataLst>
                <p:tags r:id="rId11"/>
              </p:custDataLst>
            </p:nvPr>
          </p:nvCxnSpPr>
          <p:spPr>
            <a:xfrm>
              <a:off x="2775" y="3411"/>
              <a:ext cx="2748" cy="0"/>
            </a:xfrm>
            <a:prstGeom prst="line"/>
            <a:grpFill/>
            <a:ln w="12700">
              <a:gradFill>
                <a:gsLst>
                  <a:gs pos="0">
                    <a:schemeClr val="accent2">
                      <a:alpha val="70000"/>
                    </a:schemeClr>
                  </a:gs>
                  <a:gs pos="85000">
                    <a:schemeClr val="accent2">
                      <a:alpha val="5000"/>
                    </a:schemeClr>
                  </a:gs>
                </a:gsLst>
                <a:lin ang="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097155" name="图片 33" descr="资源 1@4x-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rcRect r="14083"/>
          <a:stretch>
            <a:fillRect/>
          </a:stretch>
        </p:blipFill>
        <p:spPr>
          <a:xfrm>
            <a:off x="6154420" y="1827530"/>
            <a:ext cx="6037580" cy="5030470"/>
          </a:xfrm>
          <a:prstGeom prst="rect"/>
        </p:spPr>
      </p:pic>
      <p:sp>
        <p:nvSpPr>
          <p:cNvPr id="1048686" name="椭圆 34"/>
          <p:cNvSpPr/>
          <p:nvPr userDrawn="1">
            <p:custDataLst>
              <p:tags r:id="rId14"/>
            </p:custDataLst>
          </p:nvPr>
        </p:nvSpPr>
        <p:spPr>
          <a:xfrm>
            <a:off x="559435" y="5245735"/>
            <a:ext cx="397510" cy="397510"/>
          </a:xfrm>
          <a:prstGeom prst="ellipse"/>
          <a:gradFill>
            <a:gsLst>
              <a:gs pos="0">
                <a:schemeClr val="accent1"/>
              </a:gs>
              <a:gs pos="19000">
                <a:schemeClr val="accent2">
                  <a:alpha val="95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88" name="等腰三角形 35"/>
          <p:cNvSpPr/>
          <p:nvPr userDrawn="1">
            <p:custDataLst>
              <p:tags r:id="rId15"/>
            </p:custDataLst>
          </p:nvPr>
        </p:nvSpPr>
        <p:spPr>
          <a:xfrm rot="5400000">
            <a:off x="701675" y="5405755"/>
            <a:ext cx="113665" cy="77470"/>
          </a:xfrm>
          <a:prstGeom prst="triangle"/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31" name="直接连接符 36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 flipH="1" flipV="1">
            <a:off x="1142365" y="5660390"/>
            <a:ext cx="1853565" cy="635"/>
          </a:xfrm>
          <a:prstGeom prst="line"/>
          <a:ln w="38100" cap="rnd">
            <a:gradFill>
              <a:gsLst>
                <a:gs pos="24000">
                  <a:schemeClr val="accent2">
                    <a:alpha val="5000"/>
                  </a:schemeClr>
                </a:gs>
                <a:gs pos="88000">
                  <a:schemeClr val="accent2">
                    <a:alpha val="9500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标题 1"/>
          <p:cNvSpPr>
            <a:spLocks noGrp="1"/>
          </p:cNvSpPr>
          <p:nvPr>
            <p:ph type="ctrTitle" hasCustomPrompt="1"/>
            <p:custDataLst>
              <p:tags r:id="rId17"/>
            </p:custDataLst>
          </p:nvPr>
        </p:nvSpPr>
        <p:spPr>
          <a:xfrm>
            <a:off x="533399" y="2488235"/>
            <a:ext cx="6537961" cy="1175939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chemeClr val="tx1"/>
                    </a:gs>
                    <a:gs pos="70000">
                      <a:schemeClr val="tx1"/>
                    </a:gs>
                    <a:gs pos="100000">
                      <a:schemeClr val="tx1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92" name="副标题 2"/>
          <p:cNvSpPr>
            <a:spLocks noGrp="1"/>
          </p:cNvSpPr>
          <p:nvPr>
            <p:ph type="subTitle" idx="1"/>
            <p:custDataLst>
              <p:tags r:id="rId18"/>
            </p:custDataLst>
          </p:nvPr>
        </p:nvSpPr>
        <p:spPr>
          <a:xfrm>
            <a:off x="533399" y="3735355"/>
            <a:ext cx="6537961" cy="972000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baseline="0" sz="2000" spc="130">
                <a:gradFill>
                  <a:gsLst>
                    <a:gs pos="0">
                      <a:schemeClr val="accent1"/>
                    </a:gs>
                    <a:gs pos="30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00" name="文本占位符 9"/>
          <p:cNvSpPr>
            <a:spLocks noGrp="1"/>
          </p:cNvSpPr>
          <p:nvPr>
            <p:ph type="body" sz="quarter" idx="13" hasCustomPrompt="1"/>
            <p:custDataLst>
              <p:tags r:id="rId22"/>
            </p:custDataLst>
          </p:nvPr>
        </p:nvSpPr>
        <p:spPr>
          <a:xfrm>
            <a:off x="533399" y="468000"/>
            <a:ext cx="6537961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100">
                <a:gradFill>
                  <a:gsLst>
                    <a:gs pos="0">
                      <a:schemeClr val="accent1"/>
                    </a:gs>
                    <a:gs pos="30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02" name="文本占位符 23"/>
          <p:cNvSpPr>
            <a:spLocks noGrp="1"/>
          </p:cNvSpPr>
          <p:nvPr>
            <p:ph type="body" sz="quarter" idx="17" hasCustomPrompt="1"/>
            <p:custDataLst>
              <p:tags r:id="rId23"/>
            </p:custDataLst>
          </p:nvPr>
        </p:nvSpPr>
        <p:spPr>
          <a:xfrm>
            <a:off x="1190412" y="5106881"/>
            <a:ext cx="5880948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2000">
                <a:solidFill>
                  <a:schemeClr val="tx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3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94" r="194"/>
          <a:stretch>
            <a:fillRect/>
          </a:stretch>
        </p:blipFill>
        <p:spPr>
          <a:xfrm>
            <a:off x="0" y="10160"/>
            <a:ext cx="12191365" cy="6859270"/>
          </a:xfrm>
          <a:prstGeom prst="rect"/>
        </p:spPr>
      </p:pic>
      <p:sp>
        <p:nvSpPr>
          <p:cNvPr id="1048714" name="矩形 14"/>
          <p:cNvSpPr/>
          <p:nvPr userDrawn="1">
            <p:custDataLst>
              <p:tags r:id="rId3"/>
            </p:custDataLst>
          </p:nvPr>
        </p:nvSpPr>
        <p:spPr>
          <a:xfrm>
            <a:off x="1028065" y="0"/>
            <a:ext cx="2239645" cy="3797300"/>
          </a:xfrm>
          <a:prstGeom prst="rect"/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9" name="图片 15" descr="资源 2@4x-8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tretch>
            <a:fillRect/>
          </a:stretch>
        </p:blipFill>
        <p:spPr>
          <a:xfrm>
            <a:off x="356870" y="2493645"/>
            <a:ext cx="4040505" cy="4050030"/>
          </a:xfrm>
          <a:prstGeom prst="rect"/>
        </p:spPr>
      </p:pic>
      <p:pic>
        <p:nvPicPr>
          <p:cNvPr id="2097161" name="图片 16" descr="资源 1@4x-8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xmlns:r="http://schemas.openxmlformats.org/officeDocument/2006/relationships" r:embed="rId7"/>
          <a:srcRect l="10601"/>
          <a:stretch>
            <a:fillRect/>
          </a:stretch>
        </p:blipFill>
        <p:spPr>
          <a:xfrm>
            <a:off x="0" y="1977390"/>
            <a:ext cx="5253355" cy="4658360"/>
          </a:xfrm>
          <a:prstGeom prst="rect"/>
        </p:spPr>
      </p:pic>
      <p:sp>
        <p:nvSpPr>
          <p:cNvPr id="1048716" name="标题 1"/>
          <p:cNvSpPr>
            <a:spLocks noGrp="1"/>
          </p:cNvSpPr>
          <p:nvPr>
            <p:ph type="title" hasCustomPrompt="1"/>
            <p:custDataLst>
              <p:tags r:id="rId8"/>
            </p:custDataLst>
          </p:nvPr>
        </p:nvSpPr>
        <p:spPr>
          <a:xfrm>
            <a:off x="2516269" y="227425"/>
            <a:ext cx="2564871" cy="1308480"/>
          </a:xfrm>
        </p:spPr>
        <p:txBody>
          <a:bodyPr anchor="b">
            <a:normAutofit/>
          </a:bodyPr>
          <a:lstStyle>
            <a:lvl1pPr algn="r">
              <a:defRPr sz="5400">
                <a:ln>
                  <a:gradFill>
                    <a:gsLst>
                      <a:gs pos="0">
                        <a:schemeClr val="accent2"/>
                      </a:gs>
                      <a:gs pos="100000">
                        <a:schemeClr val="accent2">
                          <a:alpha val="50000"/>
                        </a:schemeClr>
                      </a:gs>
                    </a:gsLst>
                    <a:lin ang="5400000" scaled="1"/>
                  </a:gradFill>
                </a:ln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18" name="文本占位符 2"/>
          <p:cNvSpPr>
            <a:spLocks noGrp="1"/>
          </p:cNvSpPr>
          <p:nvPr>
            <p:ph type="body" idx="1" hasCustomPrompt="1"/>
            <p:custDataLst>
              <p:tags r:id="rId9"/>
            </p:custDataLst>
          </p:nvPr>
        </p:nvSpPr>
        <p:spPr>
          <a:xfrm>
            <a:off x="5081140" y="1012446"/>
            <a:ext cx="2880000" cy="504000"/>
          </a:xfrm>
        </p:spPr>
        <p:txBody>
          <a:bodyPr anchor="t"/>
          <a:lstStyle>
            <a:lvl1pPr indent="0" marL="0">
              <a:buNone/>
              <a:defRPr b="0" sz="2400">
                <a:ln>
                  <a:gradFill>
                    <a:gsLst>
                      <a:gs pos="0">
                        <a:schemeClr val="accent1"/>
                      </a:gs>
                      <a:gs pos="52000">
                        <a:schemeClr val="accent2"/>
                      </a:gs>
                      <a:gs pos="10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副标题</a:t>
            </a:r>
            <a:endParaRPr altLang="en-US" dirty="0" lang="zh-CN"/>
          </a:p>
        </p:txBody>
      </p:sp>
      <p:sp>
        <p:nvSpPr>
          <p:cNvPr id="1048720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4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2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22" r="222"/>
          <a:stretch>
            <a:fillRect/>
          </a:stretch>
        </p:blipFill>
        <p:spPr>
          <a:xfrm>
            <a:off x="10160" y="0"/>
            <a:ext cx="12181840" cy="6858000"/>
          </a:xfrm>
          <a:prstGeom prst="rect"/>
        </p:spPr>
      </p:pic>
      <p:sp>
        <p:nvSpPr>
          <p:cNvPr id="1048726" name="矩形 6"/>
          <p:cNvSpPr/>
          <p:nvPr userDrawn="1">
            <p:custDataLst>
              <p:tags r:id="rId3"/>
            </p:custDataLst>
          </p:nvPr>
        </p:nvSpPr>
        <p:spPr>
          <a:xfrm>
            <a:off x="9525" y="3152140"/>
            <a:ext cx="12182475" cy="1419860"/>
          </a:xfrm>
          <a:prstGeom prst="rect"/>
          <a:gradFill>
            <a:gsLst>
              <a:gs pos="0">
                <a:schemeClr val="accent1"/>
              </a:gs>
              <a:gs pos="55000">
                <a:schemeClr val="accent2">
                  <a:alpha val="95000"/>
                </a:schemeClr>
              </a:gs>
              <a:gs pos="100000">
                <a:schemeClr val="accent2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65" name="图片 9" descr="E:\【自产】\10.PPT\2023\精品模板\7.19\4x\资源 2@4x-8.png资源 2@4x-8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l="2592" r="2592"/>
          <a:stretch>
            <a:fillRect/>
          </a:stretch>
        </p:blipFill>
        <p:spPr>
          <a:xfrm>
            <a:off x="6796405" y="1160780"/>
            <a:ext cx="4401820" cy="5532755"/>
          </a:xfrm>
          <a:prstGeom prst="rect"/>
        </p:spPr>
      </p:pic>
      <p:sp>
        <p:nvSpPr>
          <p:cNvPr id="1048728" name="标题 1"/>
          <p:cNvSpPr>
            <a:spLocks noGrp="1"/>
          </p:cNvSpPr>
          <p:nvPr>
            <p:ph type="title" hasCustomPrompt="1"/>
            <p:custDataLst>
              <p:tags r:id="rId6"/>
            </p:custDataLst>
          </p:nvPr>
        </p:nvSpPr>
        <p:spPr>
          <a:xfrm>
            <a:off x="996465" y="3446585"/>
            <a:ext cx="6135856" cy="1152000"/>
          </a:xfrm>
        </p:spPr>
        <p:txBody>
          <a:bodyPr anchor="t"/>
          <a:lstStyle>
            <a:lvl1pPr algn="l">
              <a:defRPr sz="5400"/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730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2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4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36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996465" y="1954175"/>
            <a:ext cx="6135856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6000" i="1">
                <a:gradFill>
                  <a:gsLst>
                    <a:gs pos="0">
                      <a:schemeClr val="accent1"/>
                    </a:gs>
                    <a:gs pos="49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0" name="矩形 4"/>
          <p:cNvSpPr/>
          <p:nvPr userDrawn="1">
            <p:custDataLst>
              <p:tags r:id="rId4"/>
            </p:custDataLst>
          </p:nvPr>
        </p:nvSpPr>
        <p:spPr>
          <a:xfrm>
            <a:off x="0" y="635"/>
            <a:ext cx="12192635" cy="6857365"/>
          </a:xfrm>
          <a:prstGeom prst="rect"/>
          <a:gradFill>
            <a:gsLst>
              <a:gs pos="18000">
                <a:schemeClr val="bg2"/>
              </a:gs>
              <a:gs pos="64000">
                <a:schemeClr val="bg2">
                  <a:lumMod val="90000"/>
                  <a:lumOff val="10000"/>
                  <a:alpha val="53000"/>
                </a:schemeClr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仅内容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矩形 1"/>
          <p:cNvSpPr/>
          <p:nvPr userDrawn="1">
            <p:custDataLst>
              <p:tags r:id="rId1"/>
            </p:custDataLst>
          </p:nvPr>
        </p:nvSpPr>
        <p:spPr>
          <a:xfrm>
            <a:off x="0" y="635"/>
            <a:ext cx="12192635" cy="6857365"/>
          </a:xfrm>
          <a:prstGeom prst="rect"/>
          <a:gradFill>
            <a:gsLst>
              <a:gs pos="18000">
                <a:schemeClr val="bg2"/>
              </a:gs>
              <a:gs pos="64000">
                <a:schemeClr val="bg2">
                  <a:lumMod val="90000"/>
                  <a:lumOff val="10000"/>
                  <a:alpha val="53000"/>
                </a:schemeClr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78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136525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4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6612" y="1072525"/>
            <a:ext cx="10514012" cy="576000"/>
          </a:xfrm>
        </p:spPr>
        <p:txBody>
          <a:bodyPr anchor="t">
            <a:normAutofit/>
          </a:bodyPr>
          <a:lstStyle>
            <a:lvl1pPr indent="0" marL="0">
              <a:buNone/>
              <a:defRPr b="0" sz="18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96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0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6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94" r="194"/>
          <a:stretch>
            <a:fillRect/>
          </a:stretch>
        </p:blipFill>
        <p:spPr>
          <a:xfrm>
            <a:off x="0" y="10160"/>
            <a:ext cx="12191365" cy="6859270"/>
          </a:xfrm>
          <a:prstGeom prst="rect"/>
        </p:spPr>
      </p:pic>
      <p:sp>
        <p:nvSpPr>
          <p:cNvPr id="1048802" name="矩形 9"/>
          <p:cNvSpPr/>
          <p:nvPr userDrawn="1">
            <p:custDataLst>
              <p:tags r:id="rId3"/>
            </p:custDataLst>
          </p:nvPr>
        </p:nvSpPr>
        <p:spPr>
          <a:xfrm>
            <a:off x="8694420" y="0"/>
            <a:ext cx="2320290" cy="3797300"/>
          </a:xfrm>
          <a:prstGeom prst="rect"/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69" name="图片 11" descr="资源 1@4x-8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r="14083"/>
          <a:stretch>
            <a:fillRect/>
          </a:stretch>
        </p:blipFill>
        <p:spPr>
          <a:xfrm>
            <a:off x="6154420" y="1827530"/>
            <a:ext cx="6037580" cy="5030470"/>
          </a:xfrm>
          <a:prstGeom prst="rect"/>
        </p:spPr>
      </p:pic>
      <p:sp>
        <p:nvSpPr>
          <p:cNvPr id="1048804" name="椭圆 13"/>
          <p:cNvSpPr/>
          <p:nvPr userDrawn="1">
            <p:custDataLst>
              <p:tags r:id="rId6"/>
            </p:custDataLst>
          </p:nvPr>
        </p:nvSpPr>
        <p:spPr>
          <a:xfrm>
            <a:off x="559435" y="5047615"/>
            <a:ext cx="397510" cy="397510"/>
          </a:xfrm>
          <a:prstGeom prst="ellipse"/>
          <a:gradFill>
            <a:gsLst>
              <a:gs pos="0">
                <a:schemeClr val="accent1"/>
              </a:gs>
              <a:gs pos="19000">
                <a:schemeClr val="accent2">
                  <a:alpha val="95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06" name="等腰三角形 14"/>
          <p:cNvSpPr/>
          <p:nvPr userDrawn="1">
            <p:custDataLst>
              <p:tags r:id="rId7"/>
            </p:custDataLst>
          </p:nvPr>
        </p:nvSpPr>
        <p:spPr>
          <a:xfrm rot="5400000">
            <a:off x="701675" y="5207635"/>
            <a:ext cx="113665" cy="77470"/>
          </a:xfrm>
          <a:prstGeom prst="triangle"/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33" name="直接连接符 15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 flipH="1" flipV="1">
            <a:off x="1142365" y="5462270"/>
            <a:ext cx="1853565" cy="635"/>
          </a:xfrm>
          <a:prstGeom prst="line"/>
          <a:ln w="38100" cap="rnd">
            <a:gradFill>
              <a:gsLst>
                <a:gs pos="24000">
                  <a:schemeClr val="accent2">
                    <a:alpha val="5000"/>
                  </a:schemeClr>
                </a:gs>
                <a:gs pos="88000">
                  <a:schemeClr val="accent2">
                    <a:alpha val="9500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标题 1"/>
          <p:cNvSpPr>
            <a:spLocks noGrp="1"/>
          </p:cNvSpPr>
          <p:nvPr userDrawn="1">
            <p:ph type="ctrTitle" hasCustomPrompt="1"/>
            <p:custDataLst>
              <p:tags r:id="rId9"/>
            </p:custDataLst>
          </p:nvPr>
        </p:nvSpPr>
        <p:spPr>
          <a:xfrm>
            <a:off x="556847" y="1878506"/>
            <a:ext cx="6544993" cy="1800000"/>
          </a:xfrm>
        </p:spPr>
        <p:txBody>
          <a:bodyPr anchor="b"/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chemeClr val="tx1"/>
                    </a:gs>
                    <a:gs pos="70000">
                      <a:schemeClr val="tx1"/>
                    </a:gs>
                    <a:gs pos="100000">
                      <a:schemeClr val="tx1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810" name="副标题 2"/>
          <p:cNvSpPr>
            <a:spLocks noGrp="1"/>
          </p:cNvSpPr>
          <p:nvPr userDrawn="1">
            <p:ph type="subTitle" idx="1"/>
            <p:custDataLst>
              <p:tags r:id="rId10"/>
            </p:custDataLst>
          </p:nvPr>
        </p:nvSpPr>
        <p:spPr>
          <a:xfrm>
            <a:off x="556847" y="3822506"/>
            <a:ext cx="6544993" cy="972000"/>
          </a:xfrm>
        </p:spPr>
        <p:txBody>
          <a:bodyPr lIns="72000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chemeClr val="accent1"/>
                    </a:gs>
                    <a:gs pos="70000">
                      <a:schemeClr val="accent2">
                        <a:alpha val="70000"/>
                      </a:schemeClr>
                    </a:gs>
                    <a:gs pos="100000">
                      <a:schemeClr val="accent2">
                        <a:alpha val="15000"/>
                      </a:schemeClr>
                    </a:gs>
                  </a:gsLst>
                  <a:lin ang="0" scaled="0"/>
                </a:gra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812" name="日期占位符 3"/>
          <p:cNvSpPr>
            <a:spLocks noGrp="1"/>
          </p:cNvSpPr>
          <p:nvPr userDrawn="1">
            <p:ph type="dt" sz="half" idx="10"/>
            <p:custDataLst>
              <p:tags r:id="rId1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4" name="页脚占位符 4"/>
          <p:cNvSpPr>
            <a:spLocks noGrp="1"/>
          </p:cNvSpPr>
          <p:nvPr userDrawn="1">
            <p:ph type="ftr" sz="quarter" idx="11"/>
            <p:custDataLst>
              <p:tags r:id="rId1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6" name="灯片编号占位符 5"/>
          <p:cNvSpPr>
            <a:spLocks noGrp="1"/>
          </p:cNvSpPr>
          <p:nvPr userDrawn="1"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18" name="文本占位符 23"/>
          <p:cNvSpPr>
            <a:spLocks noGrp="1"/>
          </p:cNvSpPr>
          <p:nvPr userDrawn="1">
            <p:ph type="body" sz="quarter" idx="17" hasCustomPrompt="1"/>
            <p:custDataLst>
              <p:tags r:id="rId14"/>
            </p:custDataLst>
          </p:nvPr>
        </p:nvSpPr>
        <p:spPr>
          <a:xfrm>
            <a:off x="1207998" y="4931031"/>
            <a:ext cx="5893842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2000">
                <a:solidFill>
                  <a:schemeClr val="tx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sp>
        <p:nvSpPr>
          <p:cNvPr id="1048820" name="文本占位符 9"/>
          <p:cNvSpPr>
            <a:spLocks noGrp="1"/>
          </p:cNvSpPr>
          <p:nvPr userDrawn="1">
            <p:ph type="body" sz="quarter" idx="13" hasCustomPrompt="1"/>
            <p:custDataLst>
              <p:tags r:id="rId15"/>
            </p:custDataLst>
          </p:nvPr>
        </p:nvSpPr>
        <p:spPr>
          <a:xfrm>
            <a:off x="533399" y="468000"/>
            <a:ext cx="6568441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100">
                <a:gradFill>
                  <a:gsLst>
                    <a:gs pos="0">
                      <a:schemeClr val="accent1"/>
                    </a:gs>
                    <a:gs pos="30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grpSp>
        <p:nvGrpSpPr>
          <p:cNvPr id="59" name="组合 17"/>
          <p:cNvGrpSpPr/>
          <p:nvPr userDrawn="1">
            <p:custDataLst>
              <p:tags r:id="rId16"/>
            </p:custDataLst>
          </p:nvPr>
        </p:nvGrpSpPr>
        <p:grpSpPr>
          <a:xfrm>
            <a:off x="568960" y="2239645"/>
            <a:ext cx="1212850" cy="180340"/>
            <a:chOff x="930" y="1845"/>
            <a:chExt cx="1709" cy="254"/>
          </a:xfrm>
          <a:gradFill>
            <a:gsLst>
              <a:gs pos="0">
                <a:schemeClr val="accent1"/>
              </a:gs>
              <a:gs pos="25000">
                <a:schemeClr val="accent2"/>
              </a:gs>
              <a:gs pos="100000">
                <a:schemeClr val="accent2">
                  <a:alpha val="70000"/>
                </a:schemeClr>
              </a:gs>
            </a:gsLst>
            <a:lin ang="0" scaled="0"/>
          </a:gradFill>
        </p:grpSpPr>
        <p:sp>
          <p:nvSpPr>
            <p:cNvPr id="1048822" name="平行四边形 19"/>
            <p:cNvSpPr/>
            <p:nvPr>
              <p:custDataLst>
                <p:tags r:id="rId17"/>
              </p:custDataLst>
            </p:nvPr>
          </p:nvSpPr>
          <p:spPr>
            <a:xfrm>
              <a:off x="930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24" name="平行四边形 20"/>
            <p:cNvSpPr/>
            <p:nvPr>
              <p:custDataLst>
                <p:tags r:id="rId18"/>
              </p:custDataLst>
            </p:nvPr>
          </p:nvSpPr>
          <p:spPr>
            <a:xfrm>
              <a:off x="1215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26" name="平行四边形 21"/>
            <p:cNvSpPr/>
            <p:nvPr>
              <p:custDataLst>
                <p:tags r:id="rId19"/>
              </p:custDataLst>
            </p:nvPr>
          </p:nvSpPr>
          <p:spPr>
            <a:xfrm>
              <a:off x="1500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28" name="平行四边形 22"/>
            <p:cNvSpPr/>
            <p:nvPr>
              <p:custDataLst>
                <p:tags r:id="rId20"/>
              </p:custDataLst>
            </p:nvPr>
          </p:nvSpPr>
          <p:spPr>
            <a:xfrm>
              <a:off x="1785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30" name="平行四边形 23"/>
            <p:cNvSpPr/>
            <p:nvPr>
              <p:custDataLst>
                <p:tags r:id="rId21"/>
              </p:custDataLst>
            </p:nvPr>
          </p:nvSpPr>
          <p:spPr>
            <a:xfrm>
              <a:off x="2070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dirty="0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32" name="平行四边形 24"/>
            <p:cNvSpPr/>
            <p:nvPr>
              <p:custDataLst>
                <p:tags r:id="rId22"/>
              </p:custDataLst>
            </p:nvPr>
          </p:nvSpPr>
          <p:spPr>
            <a:xfrm>
              <a:off x="2355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</p:grpSp>
      <p:cxnSp>
        <p:nvCxnSpPr>
          <p:cNvPr id="3145735" name="直接连接符 18"/>
          <p:cNvCxnSpPr>
            <a:cxnSpLocks/>
          </p:cNvCxnSpPr>
          <p:nvPr userDrawn="1">
            <p:custDataLst>
              <p:tags r:id="rId23"/>
            </p:custDataLst>
          </p:nvPr>
        </p:nvCxnSpPr>
        <p:spPr>
          <a:xfrm>
            <a:off x="1721485" y="2413000"/>
            <a:ext cx="1744980" cy="0"/>
          </a:xfrm>
          <a:prstGeom prst="line"/>
          <a:gradFill>
            <a:gsLst>
              <a:gs pos="0">
                <a:schemeClr val="accent1"/>
              </a:gs>
              <a:gs pos="25000">
                <a:schemeClr val="accent2"/>
              </a:gs>
              <a:gs pos="100000">
                <a:schemeClr val="accent2">
                  <a:alpha val="70000"/>
                </a:schemeClr>
              </a:gs>
            </a:gsLst>
            <a:lin ang="0" scaled="0"/>
          </a:gradFill>
          <a:ln w="12700">
            <a:gradFill>
              <a:gsLst>
                <a:gs pos="0">
                  <a:schemeClr val="accent2">
                    <a:alpha val="70000"/>
                  </a:schemeClr>
                </a:gs>
                <a:gs pos="85000">
                  <a:schemeClr val="accent2">
                    <a:alpha val="5000"/>
                  </a:schemeClr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7.xml"/><Relationship Id="rId13" Type="http://schemas.openxmlformats.org/officeDocument/2006/relationships/tags" Target="../tags/tag98.xml"/><Relationship Id="rId14" Type="http://schemas.openxmlformats.org/officeDocument/2006/relationships/tags" Target="../tags/tag99.xml"/><Relationship Id="rId15" Type="http://schemas.openxmlformats.org/officeDocument/2006/relationships/tags" Target="../tags/tag100.xml"/><Relationship Id="rId16" Type="http://schemas.openxmlformats.org/officeDocument/2006/relationships/tags" Target="../tags/tag101.xml"/><Relationship Id="rId17" Type="http://schemas.openxmlformats.org/officeDocument/2006/relationships/tags" Target="../tags/tag102.xml"/><Relationship Id="rId18" Type="http://schemas.openxmlformats.org/officeDocument/2006/relationships/tags" Target="../tags/tag103.xml"/><Relationship Id="rId19" Type="http://schemas.openxmlformats.org/officeDocument/2006/relationships/tags" Target="../tags/tag104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1324" r:id="rId1"/>
    <p:sldLayoutId id="2147491325" r:id="rId2"/>
    <p:sldLayoutId id="2147491326" r:id="rId3"/>
    <p:sldLayoutId id="2147491327" r:id="rId4"/>
    <p:sldLayoutId id="2147491328" r:id="rId5"/>
    <p:sldLayoutId id="2147491329" r:id="rId6"/>
    <p:sldLayoutId id="2147491330" r:id="rId7"/>
    <p:sldLayoutId id="2147491331" r:id="rId8"/>
    <p:sldLayoutId id="2147491332" r:id="rId9"/>
    <p:sldLayoutId id="2147491333" r:id="rId10"/>
    <p:sldLayoutId id="2147491334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矩形 7"/>
          <p:cNvSpPr/>
          <p:nvPr userDrawn="1">
            <p:custDataLst>
              <p:tags r:id="rId12"/>
            </p:custDataLst>
          </p:nvPr>
        </p:nvSpPr>
        <p:spPr>
          <a:xfrm>
            <a:off x="0" y="635"/>
            <a:ext cx="12192635" cy="6857365"/>
          </a:xfrm>
          <a:prstGeom prst="rect"/>
          <a:gradFill>
            <a:gsLst>
              <a:gs pos="18000">
                <a:schemeClr val="bg2"/>
              </a:gs>
              <a:gs pos="64000">
                <a:schemeClr val="bg2">
                  <a:lumMod val="90000"/>
                  <a:lumOff val="10000"/>
                  <a:alpha val="53000"/>
                </a:schemeClr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658" name="矩形 9"/>
          <p:cNvSpPr/>
          <p:nvPr userDrawn="1">
            <p:custDataLst>
              <p:tags r:id="rId13"/>
            </p:custDataLst>
          </p:nvPr>
        </p:nvSpPr>
        <p:spPr>
          <a:xfrm rot="16200000">
            <a:off x="2379345" y="-1689735"/>
            <a:ext cx="150495" cy="4907280"/>
          </a:xfrm>
          <a:prstGeom prst="rect"/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60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551935" y="136525"/>
            <a:ext cx="1108813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2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551935" y="1364400"/>
            <a:ext cx="1108813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6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8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70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gradFill>
            <a:gsLst>
              <a:gs pos="0">
                <a:schemeClr val="accent2">
                  <a:alpha val="80000"/>
                </a:schemeClr>
              </a:gs>
              <a:gs pos="48000">
                <a:schemeClr val="accent2">
                  <a:alpha val="70000"/>
                </a:schemeClr>
              </a:gs>
              <a:gs pos="100000">
                <a:schemeClr val="accent1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1361" r:id="rId1"/>
    <p:sldLayoutId id="2147491362" r:id="rId2"/>
    <p:sldLayoutId id="2147491363" r:id="rId3"/>
    <p:sldLayoutId id="2147491364" r:id="rId4"/>
    <p:sldLayoutId id="2147491365" r:id="rId5"/>
    <p:sldLayoutId id="2147491366" r:id="rId6"/>
    <p:sldLayoutId id="2147491367" r:id="rId7"/>
    <p:sldLayoutId id="2147491368" r:id="rId8"/>
    <p:sldLayoutId id="2147491369" r:id="rId9"/>
    <p:sldLayoutId id="2147491370" r:id="rId10"/>
    <p:sldLayoutId id="2147491371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tags" Target="../tags/tag109.xml"/><Relationship Id="rId6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tags" Target="../tags/tag113.xml"/><Relationship Id="rId5" Type="http://schemas.openxmlformats.org/officeDocument/2006/relationships/tags" Target="../tags/tag114.xml"/><Relationship Id="rId6" Type="http://schemas.openxmlformats.org/officeDocument/2006/relationships/tags" Target="../tags/tag115.xml"/><Relationship Id="rId7" Type="http://schemas.openxmlformats.org/officeDocument/2006/relationships/tags" Target="../tags/tag116.xml"/><Relationship Id="rId8" Type="http://schemas.openxmlformats.org/officeDocument/2006/relationships/tags" Target="../tags/tag117.xml"/><Relationship Id="rId9" Type="http://schemas.openxmlformats.org/officeDocument/2006/relationships/tags" Target="../tags/tag118.xml"/><Relationship Id="rId10" Type="http://schemas.openxmlformats.org/officeDocument/2006/relationships/tags" Target="../tags/tag119.xml"/><Relationship Id="rId11" Type="http://schemas.openxmlformats.org/officeDocument/2006/relationships/tags" Target="../tags/tag120.xml"/><Relationship Id="rId12" Type="http://schemas.openxmlformats.org/officeDocument/2006/relationships/tags" Target="../tags/tag121.xml"/><Relationship Id="rId13" Type="http://schemas.openxmlformats.org/officeDocument/2006/relationships/tags" Target="../tags/tag122.xml"/><Relationship Id="rId14" Type="http://schemas.openxmlformats.org/officeDocument/2006/relationships/tags" Target="../tags/tag123.xml"/><Relationship Id="rId15" Type="http://schemas.openxmlformats.org/officeDocument/2006/relationships/tags" Target="../tags/tag124.xml"/><Relationship Id="rId16" Type="http://schemas.openxmlformats.org/officeDocument/2006/relationships/tags" Target="../tags/tag125.xml"/><Relationship Id="rId17" Type="http://schemas.openxmlformats.org/officeDocument/2006/relationships/tags" Target="../tags/tag126.xml"/><Relationship Id="rId18" Type="http://schemas.openxmlformats.org/officeDocument/2006/relationships/tags" Target="../tags/tag127.xml"/><Relationship Id="rId19" Type="http://schemas.openxmlformats.org/officeDocument/2006/relationships/tags" Target="../tags/tag128.xml"/><Relationship Id="rId20" Type="http://schemas.openxmlformats.org/officeDocument/2006/relationships/tags" Target="../tags/tag129.xml"/><Relationship Id="rId21" Type="http://schemas.openxmlformats.org/officeDocument/2006/relationships/tags" Target="../tags/tag130.xml"/><Relationship Id="rId22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7.xml"/><Relationship Id="rId2" Type="http://schemas.openxmlformats.org/officeDocument/2006/relationships/tags" Target="../tags/tag138.xml"/><Relationship Id="rId3" Type="http://schemas.openxmlformats.org/officeDocument/2006/relationships/tags" Target="../tags/tag139.xml"/><Relationship Id="rId4" Type="http://schemas.openxmlformats.org/officeDocument/2006/relationships/tags" Target="../tags/tag140.xml"/><Relationship Id="rId5" Type="http://schemas.openxmlformats.org/officeDocument/2006/relationships/tags" Target="../tags/tag141.xml"/><Relationship Id="rId6" Type="http://schemas.openxmlformats.org/officeDocument/2006/relationships/tags" Target="../tags/tag142.xml"/><Relationship Id="rId7" Type="http://schemas.openxmlformats.org/officeDocument/2006/relationships/tags" Target="../tags/tag143.xml"/><Relationship Id="rId8" Type="http://schemas.openxmlformats.org/officeDocument/2006/relationships/tags" Target="../tags/tag144.xml"/><Relationship Id="rId9" Type="http://schemas.openxmlformats.org/officeDocument/2006/relationships/tags" Target="../tags/tag145.xml"/><Relationship Id="rId10" Type="http://schemas.openxmlformats.org/officeDocument/2006/relationships/tags" Target="../tags/tag146.xml"/><Relationship Id="rId11" Type="http://schemas.openxmlformats.org/officeDocument/2006/relationships/tags" Target="../tags/tag147.xml"/><Relationship Id="rId12" Type="http://schemas.openxmlformats.org/officeDocument/2006/relationships/tags" Target="../tags/tag148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9.xml"/><Relationship Id="rId2" Type="http://schemas.openxmlformats.org/officeDocument/2006/relationships/tags" Target="../tags/tag150.xml"/><Relationship Id="rId3" Type="http://schemas.openxmlformats.org/officeDocument/2006/relationships/tags" Target="../tags/tag151.xml"/><Relationship Id="rId4" Type="http://schemas.openxmlformats.org/officeDocument/2006/relationships/tags" Target="../tags/tag152.xml"/><Relationship Id="rId5" Type="http://schemas.openxmlformats.org/officeDocument/2006/relationships/tags" Target="../tags/tag153.xml"/><Relationship Id="rId6" Type="http://schemas.openxmlformats.org/officeDocument/2006/relationships/tags" Target="../tags/tag154.xml"/><Relationship Id="rId7" Type="http://schemas.openxmlformats.org/officeDocument/2006/relationships/tags" Target="../tags/tag155.xml"/><Relationship Id="rId8" Type="http://schemas.openxmlformats.org/officeDocument/2006/relationships/tags" Target="../tags/tag156.xml"/><Relationship Id="rId9" Type="http://schemas.openxmlformats.org/officeDocument/2006/relationships/tags" Target="../tags/tag157.xml"/><Relationship Id="rId10" Type="http://schemas.openxmlformats.org/officeDocument/2006/relationships/tags" Target="../tags/tag158.xml"/><Relationship Id="rId11" Type="http://schemas.openxmlformats.org/officeDocument/2006/relationships/tags" Target="../tags/tag159.xml"/><Relationship Id="rId12" Type="http://schemas.openxmlformats.org/officeDocument/2006/relationships/tags" Target="../tags/tag160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1.xml"/><Relationship Id="rId2" Type="http://schemas.openxmlformats.org/officeDocument/2006/relationships/tags" Target="../tags/tag162.xml"/><Relationship Id="rId3" Type="http://schemas.openxmlformats.org/officeDocument/2006/relationships/tags" Target="../tags/tag163.xml"/><Relationship Id="rId4" Type="http://schemas.openxmlformats.org/officeDocument/2006/relationships/tags" Target="../tags/tag164.xml"/><Relationship Id="rId5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5.xml"/><Relationship Id="rId2" Type="http://schemas.openxmlformats.org/officeDocument/2006/relationships/tags" Target="../tags/tag166.xml"/><Relationship Id="rId3" Type="http://schemas.openxmlformats.org/officeDocument/2006/relationships/tags" Target="../tags/tag167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8.xml"/><Relationship Id="rId2" Type="http://schemas.openxmlformats.org/officeDocument/2006/relationships/tags" Target="../tags/tag169.xml"/><Relationship Id="rId3" Type="http://schemas.openxmlformats.org/officeDocument/2006/relationships/tags" Target="../tags/tag170.xml"/><Relationship Id="rId4" Type="http://schemas.openxmlformats.org/officeDocument/2006/relationships/tags" Target="../tags/tag171.xml"/><Relationship Id="rId5" Type="http://schemas.openxmlformats.org/officeDocument/2006/relationships/tags" Target="../tags/tag172.xml"/><Relationship Id="rId6" Type="http://schemas.openxmlformats.org/officeDocument/2006/relationships/tags" Target="../tags/tag173.xml"/><Relationship Id="rId7" Type="http://schemas.openxmlformats.org/officeDocument/2006/relationships/tags" Target="../tags/tag174.xml"/><Relationship Id="rId8" Type="http://schemas.openxmlformats.org/officeDocument/2006/relationships/tags" Target="../tags/tag175.xml"/><Relationship Id="rId9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6.xml"/><Relationship Id="rId2" Type="http://schemas.openxmlformats.org/officeDocument/2006/relationships/tags" Target="../tags/tag177.xml"/><Relationship Id="rId3" Type="http://schemas.openxmlformats.org/officeDocument/2006/relationships/tags" Target="../tags/tag178.xml"/><Relationship Id="rId4" Type="http://schemas.openxmlformats.org/officeDocument/2006/relationships/tags" Target="../tags/tag179.xml"/><Relationship Id="rId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0.xml"/><Relationship Id="rId2" Type="http://schemas.openxmlformats.org/officeDocument/2006/relationships/tags" Target="../tags/tag181.xml"/><Relationship Id="rId3" Type="http://schemas.openxmlformats.org/officeDocument/2006/relationships/tags" Target="../tags/tag182.xml"/><Relationship Id="rId4" Type="http://schemas.openxmlformats.org/officeDocument/2006/relationships/tags" Target="../tags/tag183.xml"/><Relationship Id="rId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4.xml"/><Relationship Id="rId2" Type="http://schemas.openxmlformats.org/officeDocument/2006/relationships/tags" Target="../tags/tag185.xml"/><Relationship Id="rId3" Type="http://schemas.openxmlformats.org/officeDocument/2006/relationships/tags" Target="../tags/tag186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87.xml"/><Relationship Id="rId2" Type="http://schemas.openxmlformats.org/officeDocument/2006/relationships/tags" Target="../tags/tag188.xml"/><Relationship Id="rId3" Type="http://schemas.openxmlformats.org/officeDocument/2006/relationships/tags" Target="../tags/tag189.xml"/><Relationship Id="rId4" Type="http://schemas.openxmlformats.org/officeDocument/2006/relationships/tags" Target="../tags/tag190.xml"/><Relationship Id="rId5" Type="http://schemas.openxmlformats.org/officeDocument/2006/relationships/tags" Target="../tags/tag191.xml"/><Relationship Id="rId6" Type="http://schemas.openxmlformats.org/officeDocument/2006/relationships/tags" Target="../tags/tag192.xml"/><Relationship Id="rId7" Type="http://schemas.openxmlformats.org/officeDocument/2006/relationships/tags" Target="../tags/tag193.xml"/><Relationship Id="rId8" Type="http://schemas.openxmlformats.org/officeDocument/2006/relationships/tags" Target="../tags/tag194.xml"/><Relationship Id="rId9" Type="http://schemas.openxmlformats.org/officeDocument/2006/relationships/tags" Target="../tags/tag195.xml"/><Relationship Id="rId10" Type="http://schemas.openxmlformats.org/officeDocument/2006/relationships/tags" Target="../tags/tag196.xml"/><Relationship Id="rId11" Type="http://schemas.openxmlformats.org/officeDocument/2006/relationships/tags" Target="../tags/tag197.xml"/><Relationship Id="rId12" Type="http://schemas.openxmlformats.org/officeDocument/2006/relationships/tags" Target="../tags/tag198.xml"/><Relationship Id="rId13" Type="http://schemas.openxmlformats.org/officeDocument/2006/relationships/tags" Target="../tags/tag199.xml"/><Relationship Id="rId14" Type="http://schemas.openxmlformats.org/officeDocument/2006/relationships/tags" Target="../tags/tag200.xml"/><Relationship Id="rId15" Type="http://schemas.openxmlformats.org/officeDocument/2006/relationships/tags" Target="../tags/tag201.xml"/><Relationship Id="rId16" Type="http://schemas.openxmlformats.org/officeDocument/2006/relationships/tags" Target="../tags/tag202.xml"/><Relationship Id="rId17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3.xml"/><Relationship Id="rId2" Type="http://schemas.openxmlformats.org/officeDocument/2006/relationships/tags" Target="../tags/tag204.xml"/><Relationship Id="rId3" Type="http://schemas.openxmlformats.org/officeDocument/2006/relationships/tags" Target="../tags/tag205.xml"/><Relationship Id="rId4" Type="http://schemas.openxmlformats.org/officeDocument/2006/relationships/tags" Target="../tags/tag206.xml"/><Relationship Id="rId5" Type="http://schemas.openxmlformats.org/officeDocument/2006/relationships/tags" Target="../tags/tag207.xml"/><Relationship Id="rId6" Type="http://schemas.openxmlformats.org/officeDocument/2006/relationships/tags" Target="../tags/tag208.xml"/><Relationship Id="rId7" Type="http://schemas.openxmlformats.org/officeDocument/2006/relationships/tags" Target="../tags/tag209.xml"/><Relationship Id="rId8" Type="http://schemas.openxmlformats.org/officeDocument/2006/relationships/tags" Target="../tags/tag210.xml"/><Relationship Id="rId9" Type="http://schemas.openxmlformats.org/officeDocument/2006/relationships/tags" Target="../tags/tag211.xml"/><Relationship Id="rId10" Type="http://schemas.openxmlformats.org/officeDocument/2006/relationships/tags" Target="../tags/tag212.xml"/><Relationship Id="rId11" Type="http://schemas.openxmlformats.org/officeDocument/2006/relationships/tags" Target="../tags/tag213.xml"/><Relationship Id="rId12" Type="http://schemas.openxmlformats.org/officeDocument/2006/relationships/tags" Target="../tags/tag214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5.xml"/><Relationship Id="rId2" Type="http://schemas.openxmlformats.org/officeDocument/2006/relationships/tags" Target="../tags/tag216.xml"/><Relationship Id="rId3" Type="http://schemas.openxmlformats.org/officeDocument/2006/relationships/tags" Target="../tags/tag217.xml"/><Relationship Id="rId4" Type="http://schemas.openxmlformats.org/officeDocument/2006/relationships/tags" Target="../tags/tag218.xml"/><Relationship Id="rId5" Type="http://schemas.openxmlformats.org/officeDocument/2006/relationships/tags" Target="../tags/tag219.xml"/><Relationship Id="rId6" Type="http://schemas.openxmlformats.org/officeDocument/2006/relationships/tags" Target="../tags/tag220.xml"/><Relationship Id="rId7" Type="http://schemas.openxmlformats.org/officeDocument/2006/relationships/tags" Target="../tags/tag221.xml"/><Relationship Id="rId8" Type="http://schemas.openxmlformats.org/officeDocument/2006/relationships/tags" Target="../tags/tag222.xml"/><Relationship Id="rId9" Type="http://schemas.openxmlformats.org/officeDocument/2006/relationships/tags" Target="../tags/tag223.xml"/><Relationship Id="rId10" Type="http://schemas.openxmlformats.org/officeDocument/2006/relationships/tags" Target="../tags/tag224.xml"/><Relationship Id="rId11" Type="http://schemas.openxmlformats.org/officeDocument/2006/relationships/tags" Target="../tags/tag225.xml"/><Relationship Id="rId12" Type="http://schemas.openxmlformats.org/officeDocument/2006/relationships/tags" Target="../tags/tag226.xml"/><Relationship Id="rId13" Type="http://schemas.openxmlformats.org/officeDocument/2006/relationships/tags" Target="../tags/tag227.xml"/><Relationship Id="rId14" Type="http://schemas.openxmlformats.org/officeDocument/2006/relationships/tags" Target="../tags/tag228.xml"/><Relationship Id="rId15" Type="http://schemas.openxmlformats.org/officeDocument/2006/relationships/tags" Target="../tags/tag229.xml"/><Relationship Id="rId16" Type="http://schemas.openxmlformats.org/officeDocument/2006/relationships/tags" Target="../tags/tag230.xml"/><Relationship Id="rId17" Type="http://schemas.openxmlformats.org/officeDocument/2006/relationships/tags" Target="../tags/tag231.xml"/><Relationship Id="rId18" Type="http://schemas.openxmlformats.org/officeDocument/2006/relationships/tags" Target="../tags/tag232.xml"/><Relationship Id="rId19" Type="http://schemas.openxmlformats.org/officeDocument/2006/relationships/tags" Target="../tags/tag233.xml"/><Relationship Id="rId20" Type="http://schemas.openxmlformats.org/officeDocument/2006/relationships/tags" Target="../tags/tag234.xml"/><Relationship Id="rId21" Type="http://schemas.openxmlformats.org/officeDocument/2006/relationships/tags" Target="../tags/tag235.xml"/><Relationship Id="rId22" Type="http://schemas.openxmlformats.org/officeDocument/2006/relationships/tags" Target="../tags/tag236.xml"/><Relationship Id="rId23" Type="http://schemas.openxmlformats.org/officeDocument/2006/relationships/tags" Target="../tags/tag237.xml"/><Relationship Id="rId24" Type="http://schemas.openxmlformats.org/officeDocument/2006/relationships/tags" Target="../tags/tag238.xml"/><Relationship Id="rId25" Type="http://schemas.openxmlformats.org/officeDocument/2006/relationships/tags" Target="../tags/tag239.xml"/><Relationship Id="rId26" Type="http://schemas.openxmlformats.org/officeDocument/2006/relationships/tags" Target="../tags/tag240.xml"/><Relationship Id="rId27" Type="http://schemas.openxmlformats.org/officeDocument/2006/relationships/tags" Target="../tags/tag241.xml"/><Relationship Id="rId28" Type="http://schemas.openxmlformats.org/officeDocument/2006/relationships/tags" Target="../tags/tag242.xml"/><Relationship Id="rId29" Type="http://schemas.openxmlformats.org/officeDocument/2006/relationships/tags" Target="../tags/tag243.xml"/><Relationship Id="rId30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4.xml"/><Relationship Id="rId2" Type="http://schemas.openxmlformats.org/officeDocument/2006/relationships/tags" Target="../tags/tag245.xml"/><Relationship Id="rId3" Type="http://schemas.openxmlformats.org/officeDocument/2006/relationships/tags" Target="../tags/tag246.xml"/><Relationship Id="rId4" Type="http://schemas.openxmlformats.org/officeDocument/2006/relationships/tags" Target="../tags/tag247.xml"/><Relationship Id="rId5" Type="http://schemas.openxmlformats.org/officeDocument/2006/relationships/tags" Target="../tags/tag248.xml"/><Relationship Id="rId6" Type="http://schemas.openxmlformats.org/officeDocument/2006/relationships/tags" Target="../tags/tag249.xml"/><Relationship Id="rId7" Type="http://schemas.openxmlformats.org/officeDocument/2006/relationships/tags" Target="../tags/tag250.xml"/><Relationship Id="rId8" Type="http://schemas.openxmlformats.org/officeDocument/2006/relationships/tags" Target="../tags/tag251.xml"/><Relationship Id="rId9" Type="http://schemas.openxmlformats.org/officeDocument/2006/relationships/tags" Target="../tags/tag252.xml"/><Relationship Id="rId10" Type="http://schemas.openxmlformats.org/officeDocument/2006/relationships/tags" Target="../tags/tag253.xml"/><Relationship Id="rId11" Type="http://schemas.openxmlformats.org/officeDocument/2006/relationships/tags" Target="../tags/tag254.xml"/><Relationship Id="rId12" Type="http://schemas.openxmlformats.org/officeDocument/2006/relationships/tags" Target="../tags/tag255.xml"/><Relationship Id="rId13" Type="http://schemas.openxmlformats.org/officeDocument/2006/relationships/tags" Target="../tags/tag256.xml"/><Relationship Id="rId14" Type="http://schemas.openxmlformats.org/officeDocument/2006/relationships/tags" Target="../tags/tag257.xml"/><Relationship Id="rId15" Type="http://schemas.openxmlformats.org/officeDocument/2006/relationships/tags" Target="../tags/tag258.xml"/><Relationship Id="rId16" Type="http://schemas.openxmlformats.org/officeDocument/2006/relationships/tags" Target="../tags/tag259.xml"/><Relationship Id="rId17" Type="http://schemas.openxmlformats.org/officeDocument/2006/relationships/tags" Target="../tags/tag260.xml"/><Relationship Id="rId18" Type="http://schemas.openxmlformats.org/officeDocument/2006/relationships/tags" Target="../tags/tag261.xml"/><Relationship Id="rId19" Type="http://schemas.openxmlformats.org/officeDocument/2006/relationships/tags" Target="../tags/tag262.xml"/><Relationship Id="rId20" Type="http://schemas.openxmlformats.org/officeDocument/2006/relationships/tags" Target="../tags/tag263.xml"/><Relationship Id="rId21" Type="http://schemas.openxmlformats.org/officeDocument/2006/relationships/tags" Target="../tags/tag264.xml"/><Relationship Id="rId22" Type="http://schemas.openxmlformats.org/officeDocument/2006/relationships/tags" Target="../tags/tag265.xml"/><Relationship Id="rId23" Type="http://schemas.openxmlformats.org/officeDocument/2006/relationships/tags" Target="../tags/tag266.xml"/><Relationship Id="rId24" Type="http://schemas.openxmlformats.org/officeDocument/2006/relationships/tags" Target="../tags/tag267.xml"/><Relationship Id="rId25" Type="http://schemas.openxmlformats.org/officeDocument/2006/relationships/tags" Target="../tags/tag268.xml"/><Relationship Id="rId26" Type="http://schemas.openxmlformats.org/officeDocument/2006/relationships/tags" Target="../tags/tag269.xml"/><Relationship Id="rId27" Type="http://schemas.openxmlformats.org/officeDocument/2006/relationships/tags" Target="../tags/tag270.xml"/><Relationship Id="rId28" Type="http://schemas.openxmlformats.org/officeDocument/2006/relationships/tags" Target="../tags/tag271.xml"/><Relationship Id="rId29" Type="http://schemas.openxmlformats.org/officeDocument/2006/relationships/tags" Target="../tags/tag272.xml"/><Relationship Id="rId30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73.xml"/><Relationship Id="rId2" Type="http://schemas.openxmlformats.org/officeDocument/2006/relationships/tags" Target="../tags/tag274.xml"/><Relationship Id="rId3" Type="http://schemas.openxmlformats.org/officeDocument/2006/relationships/tags" Target="../tags/tag275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6.xml"/><Relationship Id="rId2" Type="http://schemas.openxmlformats.org/officeDocument/2006/relationships/tags" Target="../tags/tag277.xml"/><Relationship Id="rId3" Type="http://schemas.openxmlformats.org/officeDocument/2006/relationships/tags" Target="../tags/tag278.xml"/><Relationship Id="rId4" Type="http://schemas.openxmlformats.org/officeDocument/2006/relationships/tags" Target="../tags/tag279.xml"/><Relationship Id="rId5" Type="http://schemas.openxmlformats.org/officeDocument/2006/relationships/tags" Target="../tags/tag280.xml"/><Relationship Id="rId6" Type="http://schemas.openxmlformats.org/officeDocument/2006/relationships/tags" Target="../tags/tag281.xml"/><Relationship Id="rId7" Type="http://schemas.openxmlformats.org/officeDocument/2006/relationships/tags" Target="../tags/tag282.xml"/><Relationship Id="rId8" Type="http://schemas.openxmlformats.org/officeDocument/2006/relationships/tags" Target="../tags/tag283.xml"/><Relationship Id="rId9" Type="http://schemas.openxmlformats.org/officeDocument/2006/relationships/tags" Target="../tags/tag284.xml"/><Relationship Id="rId10" Type="http://schemas.openxmlformats.org/officeDocument/2006/relationships/tags" Target="../tags/tag285.xml"/><Relationship Id="rId11" Type="http://schemas.openxmlformats.org/officeDocument/2006/relationships/tags" Target="../tags/tag286.xml"/><Relationship Id="rId12" Type="http://schemas.openxmlformats.org/officeDocument/2006/relationships/tags" Target="../tags/tag287.xml"/><Relationship Id="rId13" Type="http://schemas.openxmlformats.org/officeDocument/2006/relationships/tags" Target="../tags/tag288.xml"/><Relationship Id="rId14" Type="http://schemas.openxmlformats.org/officeDocument/2006/relationships/tags" Target="../tags/tag289.xml"/><Relationship Id="rId15" Type="http://schemas.openxmlformats.org/officeDocument/2006/relationships/tags" Target="../tags/tag290.xml"/><Relationship Id="rId16" Type="http://schemas.openxmlformats.org/officeDocument/2006/relationships/tags" Target="../tags/tag291.xml"/><Relationship Id="rId17" Type="http://schemas.openxmlformats.org/officeDocument/2006/relationships/tags" Target="../tags/tag292.xml"/><Relationship Id="rId18" Type="http://schemas.openxmlformats.org/officeDocument/2006/relationships/tags" Target="../tags/tag293.xml"/><Relationship Id="rId19" Type="http://schemas.openxmlformats.org/officeDocument/2006/relationships/tags" Target="../tags/tag294.xml"/><Relationship Id="rId20" Type="http://schemas.openxmlformats.org/officeDocument/2006/relationships/tags" Target="../tags/tag295.xml"/><Relationship Id="rId21" Type="http://schemas.openxmlformats.org/officeDocument/2006/relationships/tags" Target="../tags/tag296.xml"/><Relationship Id="rId22" Type="http://schemas.openxmlformats.org/officeDocument/2006/relationships/tags" Target="../tags/tag297.xml"/><Relationship Id="rId23" Type="http://schemas.openxmlformats.org/officeDocument/2006/relationships/tags" Target="../tags/tag298.xml"/><Relationship Id="rId24" Type="http://schemas.openxmlformats.org/officeDocument/2006/relationships/tags" Target="../tags/tag299.xml"/><Relationship Id="rId25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00.xml"/><Relationship Id="rId2" Type="http://schemas.openxmlformats.org/officeDocument/2006/relationships/tags" Target="../tags/tag301.xml"/><Relationship Id="rId3" Type="http://schemas.openxmlformats.org/officeDocument/2006/relationships/tags" Target="../tags/tag302.xml"/><Relationship Id="rId4" Type="http://schemas.openxmlformats.org/officeDocument/2006/relationships/tags" Target="../tags/tag303.xml"/><Relationship Id="rId5" Type="http://schemas.openxmlformats.org/officeDocument/2006/relationships/tags" Target="../tags/tag304.xml"/><Relationship Id="rId6" Type="http://schemas.openxmlformats.org/officeDocument/2006/relationships/tags" Target="../tags/tag305.xml"/><Relationship Id="rId7" Type="http://schemas.openxmlformats.org/officeDocument/2006/relationships/tags" Target="../tags/tag306.xml"/><Relationship Id="rId8" Type="http://schemas.openxmlformats.org/officeDocument/2006/relationships/tags" Target="../tags/tag307.xml"/><Relationship Id="rId9" Type="http://schemas.openxmlformats.org/officeDocument/2006/relationships/tags" Target="../tags/tag308.xml"/><Relationship Id="rId10" Type="http://schemas.openxmlformats.org/officeDocument/2006/relationships/tags" Target="../tags/tag309.xml"/><Relationship Id="rId11" Type="http://schemas.openxmlformats.org/officeDocument/2006/relationships/tags" Target="../tags/tag310.xml"/><Relationship Id="rId12" Type="http://schemas.openxmlformats.org/officeDocument/2006/relationships/tags" Target="../tags/tag311.xml"/><Relationship Id="rId13" Type="http://schemas.openxmlformats.org/officeDocument/2006/relationships/tags" Target="../tags/tag312.xml"/><Relationship Id="rId14" Type="http://schemas.openxmlformats.org/officeDocument/2006/relationships/tags" Target="../tags/tag313.xml"/><Relationship Id="rId15" Type="http://schemas.openxmlformats.org/officeDocument/2006/relationships/tags" Target="../tags/tag314.xml"/><Relationship Id="rId16" Type="http://schemas.openxmlformats.org/officeDocument/2006/relationships/tags" Target="../tags/tag315.xml"/><Relationship Id="rId17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16.xml"/><Relationship Id="rId2" Type="http://schemas.openxmlformats.org/officeDocument/2006/relationships/tags" Target="../tags/tag317.xml"/><Relationship Id="rId3" Type="http://schemas.openxmlformats.org/officeDocument/2006/relationships/tags" Target="../tags/tag318.xml"/><Relationship Id="rId4" Type="http://schemas.openxmlformats.org/officeDocument/2006/relationships/tags" Target="../tags/tag319.xml"/><Relationship Id="rId5" Type="http://schemas.openxmlformats.org/officeDocument/2006/relationships/tags" Target="../tags/tag320.xml"/><Relationship Id="rId6" Type="http://schemas.openxmlformats.org/officeDocument/2006/relationships/tags" Target="../tags/tag321.xml"/><Relationship Id="rId7" Type="http://schemas.openxmlformats.org/officeDocument/2006/relationships/tags" Target="../tags/tag322.xml"/><Relationship Id="rId8" Type="http://schemas.openxmlformats.org/officeDocument/2006/relationships/tags" Target="../tags/tag323.xml"/><Relationship Id="rId9" Type="http://schemas.openxmlformats.org/officeDocument/2006/relationships/tags" Target="../tags/tag324.xml"/><Relationship Id="rId10" Type="http://schemas.openxmlformats.org/officeDocument/2006/relationships/tags" Target="../tags/tag325.xml"/><Relationship Id="rId11" Type="http://schemas.openxmlformats.org/officeDocument/2006/relationships/tags" Target="../tags/tag326.xml"/><Relationship Id="rId12" Type="http://schemas.openxmlformats.org/officeDocument/2006/relationships/tags" Target="../tags/tag327.xml"/><Relationship Id="rId13" Type="http://schemas.openxmlformats.org/officeDocument/2006/relationships/tags" Target="../tags/tag328.xml"/><Relationship Id="rId14" Type="http://schemas.openxmlformats.org/officeDocument/2006/relationships/tags" Target="../tags/tag329.xml"/><Relationship Id="rId15" Type="http://schemas.openxmlformats.org/officeDocument/2006/relationships/tags" Target="../tags/tag330.xml"/><Relationship Id="rId16" Type="http://schemas.openxmlformats.org/officeDocument/2006/relationships/tags" Target="../tags/tag331.xml"/><Relationship Id="rId17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32.xml"/><Relationship Id="rId2" Type="http://schemas.openxmlformats.org/officeDocument/2006/relationships/tags" Target="../tags/tag333.xml"/><Relationship Id="rId3" Type="http://schemas.openxmlformats.org/officeDocument/2006/relationships/tags" Target="../tags/tag334.xml"/><Relationship Id="rId4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35.xml"/><Relationship Id="rId2" Type="http://schemas.openxmlformats.org/officeDocument/2006/relationships/tags" Target="../tags/tag336.xml"/><Relationship Id="rId3" Type="http://schemas.openxmlformats.org/officeDocument/2006/relationships/tags" Target="../tags/tag337.xml"/><Relationship Id="rId4" Type="http://schemas.openxmlformats.org/officeDocument/2006/relationships/tags" Target="../tags/tag338.xml"/><Relationship Id="rId5" Type="http://schemas.openxmlformats.org/officeDocument/2006/relationships/tags" Target="../tags/tag339.xml"/><Relationship Id="rId6" Type="http://schemas.openxmlformats.org/officeDocument/2006/relationships/tags" Target="../tags/tag340.xml"/><Relationship Id="rId7" Type="http://schemas.openxmlformats.org/officeDocument/2006/relationships/tags" Target="../tags/tag341.xml"/><Relationship Id="rId8" Type="http://schemas.openxmlformats.org/officeDocument/2006/relationships/tags" Target="../tags/tag342.xml"/><Relationship Id="rId9" Type="http://schemas.openxmlformats.org/officeDocument/2006/relationships/tags" Target="../tags/tag343.xml"/><Relationship Id="rId10" Type="http://schemas.openxmlformats.org/officeDocument/2006/relationships/tags" Target="../tags/tag344.xml"/><Relationship Id="rId11" Type="http://schemas.openxmlformats.org/officeDocument/2006/relationships/tags" Target="../tags/tag345.xml"/><Relationship Id="rId12" Type="http://schemas.openxmlformats.org/officeDocument/2006/relationships/tags" Target="../tags/tag346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47.xml"/><Relationship Id="rId2" Type="http://schemas.openxmlformats.org/officeDocument/2006/relationships/tags" Target="../tags/tag348.xml"/><Relationship Id="rId3" Type="http://schemas.openxmlformats.org/officeDocument/2006/relationships/tags" Target="../tags/tag349.xml"/><Relationship Id="rId4" Type="http://schemas.openxmlformats.org/officeDocument/2006/relationships/tags" Target="../tags/tag350.xml"/><Relationship Id="rId5" Type="http://schemas.openxmlformats.org/officeDocument/2006/relationships/tags" Target="../tags/tag351.xml"/><Relationship Id="rId6" Type="http://schemas.openxmlformats.org/officeDocument/2006/relationships/tags" Target="../tags/tag352.xml"/><Relationship Id="rId7" Type="http://schemas.openxmlformats.org/officeDocument/2006/relationships/tags" Target="../tags/tag353.xml"/><Relationship Id="rId8" Type="http://schemas.openxmlformats.org/officeDocument/2006/relationships/tags" Target="../tags/tag354.xml"/><Relationship Id="rId9" Type="http://schemas.openxmlformats.org/officeDocument/2006/relationships/tags" Target="../tags/tag355.xml"/><Relationship Id="rId10" Type="http://schemas.openxmlformats.org/officeDocument/2006/relationships/tags" Target="../tags/tag356.xml"/><Relationship Id="rId11" Type="http://schemas.openxmlformats.org/officeDocument/2006/relationships/tags" Target="../tags/tag357.xml"/><Relationship Id="rId12" Type="http://schemas.openxmlformats.org/officeDocument/2006/relationships/tags" Target="../tags/tag358.xml"/><Relationship Id="rId13" Type="http://schemas.openxmlformats.org/officeDocument/2006/relationships/tags" Target="../tags/tag359.xml"/><Relationship Id="rId14" Type="http://schemas.openxmlformats.org/officeDocument/2006/relationships/tags" Target="../tags/tag360.xml"/><Relationship Id="rId15" Type="http://schemas.openxmlformats.org/officeDocument/2006/relationships/tags" Target="../tags/tag361.xml"/><Relationship Id="rId16" Type="http://schemas.openxmlformats.org/officeDocument/2006/relationships/tags" Target="../tags/tag362.xml"/><Relationship Id="rId17" Type="http://schemas.openxmlformats.org/officeDocument/2006/relationships/tags" Target="../tags/tag363.xml"/><Relationship Id="rId18" Type="http://schemas.openxmlformats.org/officeDocument/2006/relationships/tags" Target="../tags/tag364.xml"/><Relationship Id="rId19" Type="http://schemas.openxmlformats.org/officeDocument/2006/relationships/tags" Target="../tags/tag365.xml"/><Relationship Id="rId20" Type="http://schemas.openxmlformats.org/officeDocument/2006/relationships/tags" Target="../tags/tag366.xml"/><Relationship Id="rId21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67.xml"/><Relationship Id="rId2" Type="http://schemas.openxmlformats.org/officeDocument/2006/relationships/tags" Target="../tags/tag368.xml"/><Relationship Id="rId3" Type="http://schemas.openxmlformats.org/officeDocument/2006/relationships/tags" Target="../tags/tag369.xml"/><Relationship Id="rId4" Type="http://schemas.openxmlformats.org/officeDocument/2006/relationships/tags" Target="../tags/tag370.xml"/><Relationship Id="rId5" Type="http://schemas.openxmlformats.org/officeDocument/2006/relationships/tags" Target="../tags/tag371.xml"/><Relationship Id="rId6" Type="http://schemas.openxmlformats.org/officeDocument/2006/relationships/tags" Target="../tags/tag372.xml"/><Relationship Id="rId7" Type="http://schemas.openxmlformats.org/officeDocument/2006/relationships/tags" Target="../tags/tag373.xml"/><Relationship Id="rId8" Type="http://schemas.openxmlformats.org/officeDocument/2006/relationships/tags" Target="../tags/tag374.xml"/><Relationship Id="rId9" Type="http://schemas.openxmlformats.org/officeDocument/2006/relationships/tags" Target="../tags/tag375.xml"/><Relationship Id="rId10" Type="http://schemas.openxmlformats.org/officeDocument/2006/relationships/tags" Target="../tags/tag376.xml"/><Relationship Id="rId11" Type="http://schemas.openxmlformats.org/officeDocument/2006/relationships/tags" Target="../tags/tag377.xml"/><Relationship Id="rId12" Type="http://schemas.openxmlformats.org/officeDocument/2006/relationships/tags" Target="../tags/tag378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79.xml"/><Relationship Id="rId2" Type="http://schemas.openxmlformats.org/officeDocument/2006/relationships/tags" Target="../tags/tag380.xml"/><Relationship Id="rId3" Type="http://schemas.openxmlformats.org/officeDocument/2006/relationships/tags" Target="../tags/tag381.xml"/><Relationship Id="rId4" Type="http://schemas.openxmlformats.org/officeDocument/2006/relationships/slideLayout" Target="../slideLayouts/slideLayout1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82.xml"/><Relationship Id="rId2" Type="http://schemas.openxmlformats.org/officeDocument/2006/relationships/tags" Target="../tags/tag383.xml"/><Relationship Id="rId3" Type="http://schemas.openxmlformats.org/officeDocument/2006/relationships/tags" Target="../tags/tag384.xml"/><Relationship Id="rId4" Type="http://schemas.openxmlformats.org/officeDocument/2006/relationships/tags" Target="../tags/tag385.xml"/><Relationship Id="rId5" Type="http://schemas.openxmlformats.org/officeDocument/2006/relationships/tags" Target="../tags/tag386.xml"/><Relationship Id="rId6" Type="http://schemas.openxmlformats.org/officeDocument/2006/relationships/tags" Target="../tags/tag387.xml"/><Relationship Id="rId7" Type="http://schemas.openxmlformats.org/officeDocument/2006/relationships/tags" Target="../tags/tag388.xml"/><Relationship Id="rId8" Type="http://schemas.openxmlformats.org/officeDocument/2006/relationships/tags" Target="../tags/tag389.xml"/><Relationship Id="rId9" Type="http://schemas.openxmlformats.org/officeDocument/2006/relationships/tags" Target="../tags/tag390.xml"/><Relationship Id="rId10" Type="http://schemas.openxmlformats.org/officeDocument/2006/relationships/tags" Target="../tags/tag391.xml"/><Relationship Id="rId11" Type="http://schemas.openxmlformats.org/officeDocument/2006/relationships/tags" Target="../tags/tag392.xml"/><Relationship Id="rId12" Type="http://schemas.openxmlformats.org/officeDocument/2006/relationships/tags" Target="../tags/tag393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94.xml"/><Relationship Id="rId2" Type="http://schemas.openxmlformats.org/officeDocument/2006/relationships/tags" Target="../tags/tag395.xml"/><Relationship Id="rId3" Type="http://schemas.openxmlformats.org/officeDocument/2006/relationships/tags" Target="../tags/tag396.xml"/><Relationship Id="rId4" Type="http://schemas.openxmlformats.org/officeDocument/2006/relationships/tags" Target="../tags/tag397.xml"/><Relationship Id="rId5" Type="http://schemas.openxmlformats.org/officeDocument/2006/relationships/tags" Target="../tags/tag398.xml"/><Relationship Id="rId6" Type="http://schemas.openxmlformats.org/officeDocument/2006/relationships/tags" Target="../tags/tag399.xml"/><Relationship Id="rId7" Type="http://schemas.openxmlformats.org/officeDocument/2006/relationships/tags" Target="../tags/tag400.xml"/><Relationship Id="rId8" Type="http://schemas.openxmlformats.org/officeDocument/2006/relationships/tags" Target="../tags/tag401.xml"/><Relationship Id="rId9" Type="http://schemas.openxmlformats.org/officeDocument/2006/relationships/tags" Target="../tags/tag402.xml"/><Relationship Id="rId10" Type="http://schemas.openxmlformats.org/officeDocument/2006/relationships/tags" Target="../tags/tag403.xml"/><Relationship Id="rId11" Type="http://schemas.openxmlformats.org/officeDocument/2006/relationships/tags" Target="../tags/tag404.xml"/><Relationship Id="rId12" Type="http://schemas.openxmlformats.org/officeDocument/2006/relationships/tags" Target="../tags/tag405.xml"/><Relationship Id="rId13" Type="http://schemas.openxmlformats.org/officeDocument/2006/relationships/tags" Target="../tags/tag406.xml"/><Relationship Id="rId14" Type="http://schemas.openxmlformats.org/officeDocument/2006/relationships/tags" Target="../tags/tag407.xml"/><Relationship Id="rId15" Type="http://schemas.openxmlformats.org/officeDocument/2006/relationships/tags" Target="../tags/tag408.xml"/><Relationship Id="rId16" Type="http://schemas.openxmlformats.org/officeDocument/2006/relationships/tags" Target="../tags/tag409.xml"/><Relationship Id="rId17" Type="http://schemas.openxmlformats.org/officeDocument/2006/relationships/tags" Target="../tags/tag410.xml"/><Relationship Id="rId18" Type="http://schemas.openxmlformats.org/officeDocument/2006/relationships/tags" Target="../tags/tag411.xml"/><Relationship Id="rId19" Type="http://schemas.openxmlformats.org/officeDocument/2006/relationships/tags" Target="../tags/tag412.xml"/><Relationship Id="rId20" Type="http://schemas.openxmlformats.org/officeDocument/2006/relationships/tags" Target="../tags/tag413.xml"/><Relationship Id="rId21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414.xml"/><Relationship Id="rId2" Type="http://schemas.openxmlformats.org/officeDocument/2006/relationships/tags" Target="../tags/tag415.xml"/><Relationship Id="rId3" Type="http://schemas.openxmlformats.org/officeDocument/2006/relationships/tags" Target="../tags/tag416.xml"/><Relationship Id="rId4" Type="http://schemas.openxmlformats.org/officeDocument/2006/relationships/tags" Target="../tags/tag417.xml"/><Relationship Id="rId5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418.xml"/><Relationship Id="rId2" Type="http://schemas.openxmlformats.org/officeDocument/2006/relationships/tags" Target="../tags/tag419.xml"/><Relationship Id="rId3" Type="http://schemas.openxmlformats.org/officeDocument/2006/relationships/tags" Target="../tags/tag420.xml"/><Relationship Id="rId4" Type="http://schemas.openxmlformats.org/officeDocument/2006/relationships/tags" Target="../tags/tag421.xml"/><Relationship Id="rId5" Type="http://schemas.openxmlformats.org/officeDocument/2006/relationships/tags" Target="../tags/tag422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33399" y="1864175"/>
            <a:ext cx="10515600" cy="1800000"/>
          </a:xfrm>
        </p:spPr>
        <p:txBody>
          <a:bodyPr>
            <a:normAutofit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数字化学习：改变教育方式的革新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33399" y="3735355"/>
            <a:ext cx="10515600" cy="972000"/>
          </a:xfrm>
        </p:spPr>
        <p:txBody>
          <a:bodyPr/>
          <a:p>
            <a:r>
              <a:rPr altLang="zh-CN" dirty="0" lang="en-US" err="1"/>
              <a:t>,a</a:t>
            </a:r>
            <a:r>
              <a:rPr altLang="zh-CN" dirty="0" lang="en-US"/>
              <a:t> click to unlimited </a:t>
            </a:r>
            <a:r>
              <a:rPr altLang="zh-CN" dirty="0" lang="en-US" err="1"/>
              <a:t>possibilites</a:t>
            </a:r>
            <a:endParaRPr altLang="zh-CN" dirty="0" lang="en-US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533399" y="468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1190413" y="5106881"/>
            <a:ext cx="2743200" cy="504000"/>
          </a:xfrm>
        </p:spPr>
        <p:txBody>
          <a:bodyPr>
            <a:normAutofit/>
          </a:bodyPr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/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3480487" y="227425"/>
            <a:ext cx="1600653" cy="130848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目录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868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5081140" y="1012446"/>
            <a:ext cx="2880000" cy="504000"/>
          </a:xfrm>
        </p:spPr>
        <p:txBody>
          <a:bodyPr/>
          <a:p>
            <a:r>
              <a:rPr altLang="zh-CN" dirty="0" lang="en-US"/>
              <a:t>CONTENTS</a:t>
            </a:r>
            <a:endParaRPr altLang="en-US" dirty="0" lang="zh-CN"/>
          </a:p>
        </p:txBody>
      </p:sp>
      <p:sp>
        <p:nvSpPr>
          <p:cNvPr id="1048870" name="序号"/>
          <p:cNvSpPr txBox="1"/>
          <p:nvPr>
            <p:custDataLst>
              <p:tags r:id="rId3"/>
            </p:custDataLst>
          </p:nvPr>
        </p:nvSpPr>
        <p:spPr>
          <a:xfrm>
            <a:off x="5201920" y="1583055"/>
            <a:ext cx="1433633" cy="739157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dirty="0" sz="44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01</a:t>
            </a:r>
            <a:endParaRPr b="1" dirty="0" sz="44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72" name="项标题"/>
          <p:cNvSpPr txBox="1"/>
          <p:nvPr>
            <p:custDataLst>
              <p:tags r:id="rId4"/>
            </p:custDataLst>
          </p:nvPr>
        </p:nvSpPr>
        <p:spPr>
          <a:xfrm>
            <a:off x="5137342" y="1976296"/>
            <a:ext cx="3837311" cy="368187"/>
          </a:xfrm>
          <a:prstGeom prst="rect"/>
          <a:noFill/>
        </p:spPr>
        <p:txBody>
          <a:bodyPr anchor="b" bIns="0" lIns="0" rIns="0" rtlCol="0" tIns="0" wrap="square">
            <a:normAutofit fontScale="83571"/>
          </a:bodyPr>
          <a:p>
            <a:pPr>
              <a:lnSpc>
                <a:spcPct val="100000"/>
              </a:lnSpc>
            </a:pPr>
            <a:r>
              <a:rPr altLang="en-US" b="1" dirty="0" sz="2800" kern="0" lang="zh-CN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单击输入目录标题</a:t>
            </a:r>
            <a:endParaRPr altLang="en-US" b="1" dirty="0" sz="2800" kern="0" lang="zh-CN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1" name="直接箭头连接符 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5171212" y="2399665"/>
            <a:ext cx="3652748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74" name="序号"/>
          <p:cNvSpPr txBox="1"/>
          <p:nvPr>
            <p:custDataLst>
              <p:tags r:id="rId6"/>
            </p:custDataLst>
          </p:nvPr>
        </p:nvSpPr>
        <p:spPr>
          <a:xfrm>
            <a:off x="5761355" y="2339340"/>
            <a:ext cx="1433670" cy="73940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sz="44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02</a:t>
            </a:r>
            <a:endParaRPr b="1" sz="44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76" name="项标题"/>
          <p:cNvSpPr txBox="1"/>
          <p:nvPr>
            <p:custDataLst>
              <p:tags r:id="rId7"/>
            </p:custDataLst>
          </p:nvPr>
        </p:nvSpPr>
        <p:spPr>
          <a:xfrm>
            <a:off x="5688425" y="2766094"/>
            <a:ext cx="3837411" cy="368311"/>
          </a:xfrm>
          <a:prstGeom prst="rect"/>
          <a:noFill/>
        </p:spPr>
        <p:txBody>
          <a:bodyPr anchor="b" bIns="0" lIns="0" rIns="0" rtlCol="0" tIns="0" wrap="square">
            <a:normAutofit fontScale="87143"/>
          </a:bodyPr>
          <a:p>
            <a:pPr>
              <a:lnSpc>
                <a:spcPct val="100000"/>
              </a:lnSpc>
            </a:pPr>
            <a:r>
              <a:rPr altLang="en-US" b="1" dirty="0" sz="2800" kern="0" lang="zh-CN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数字化学习的定义与背景</a:t>
            </a:r>
            <a:endParaRPr altLang="en-US" b="1" dirty="0" sz="2800" kern="0" lang="zh-CN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3" name="直接箭头连接符 11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5722296" y="3189605"/>
            <a:ext cx="3652844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78" name="序号"/>
          <p:cNvSpPr txBox="1"/>
          <p:nvPr>
            <p:custDataLst>
              <p:tags r:id="rId9"/>
            </p:custDataLst>
          </p:nvPr>
        </p:nvSpPr>
        <p:spPr>
          <a:xfrm>
            <a:off x="6282690" y="3122930"/>
            <a:ext cx="1433461" cy="73940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sz="44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03</a:t>
            </a:r>
            <a:endParaRPr b="1" sz="44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80" name="项标题"/>
          <p:cNvSpPr txBox="1"/>
          <p:nvPr>
            <p:custDataLst>
              <p:tags r:id="rId10"/>
            </p:custDataLst>
          </p:nvPr>
        </p:nvSpPr>
        <p:spPr>
          <a:xfrm>
            <a:off x="6201410" y="3549684"/>
            <a:ext cx="3836851" cy="368311"/>
          </a:xfrm>
          <a:prstGeom prst="rect"/>
          <a:noFill/>
        </p:spPr>
        <p:txBody>
          <a:bodyPr anchor="b" bIns="0" lIns="0" rIns="0" rtlCol="0" tIns="0" wrap="square">
            <a:normAutofit fontScale="87143"/>
          </a:bodyPr>
          <a:p>
            <a:pPr>
              <a:lnSpc>
                <a:spcPct val="100000"/>
              </a:lnSpc>
            </a:pPr>
            <a:r>
              <a:rPr altLang="en-US" b="1" dirty="0" sz="2800" kern="0" lang="zh-CN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数字化学习的方式与特点</a:t>
            </a:r>
            <a:endParaRPr altLang="en-US" b="1" dirty="0" sz="2800" kern="0" lang="zh-CN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5" name="直接箭头连接符 17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6235275" y="3973195"/>
            <a:ext cx="3652310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82" name="序号"/>
          <p:cNvSpPr txBox="1"/>
          <p:nvPr>
            <p:custDataLst>
              <p:tags r:id="rId12"/>
            </p:custDataLst>
          </p:nvPr>
        </p:nvSpPr>
        <p:spPr>
          <a:xfrm>
            <a:off x="6812915" y="3907155"/>
            <a:ext cx="1433461" cy="73940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sz="44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04</a:t>
            </a:r>
            <a:endParaRPr b="1" sz="44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84" name="项标题"/>
          <p:cNvSpPr txBox="1"/>
          <p:nvPr>
            <p:custDataLst>
              <p:tags r:id="rId13"/>
            </p:custDataLst>
          </p:nvPr>
        </p:nvSpPr>
        <p:spPr>
          <a:xfrm>
            <a:off x="6731635" y="4333909"/>
            <a:ext cx="3836851" cy="368311"/>
          </a:xfrm>
          <a:prstGeom prst="rect"/>
          <a:noFill/>
        </p:spPr>
        <p:txBody>
          <a:bodyPr anchor="b" bIns="0" lIns="0" rIns="0" rtlCol="0" tIns="0" wrap="square">
            <a:normAutofit fontScale="80000"/>
          </a:bodyPr>
          <a:p>
            <a:pPr>
              <a:lnSpc>
                <a:spcPct val="100000"/>
              </a:lnSpc>
            </a:pPr>
            <a:r>
              <a:rPr altLang="en-US" b="1" dirty="0" sz="2800" kern="0" lang="zh-CN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数字化学习对教育方式的影响</a:t>
            </a:r>
            <a:endParaRPr altLang="en-US" b="1" dirty="0" sz="2800" kern="0" lang="zh-CN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7" name="直接箭头连接符 23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6765500" y="4757420"/>
            <a:ext cx="3652310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86" name="序号"/>
          <p:cNvSpPr txBox="1"/>
          <p:nvPr>
            <p:custDataLst>
              <p:tags r:id="rId15"/>
            </p:custDataLst>
          </p:nvPr>
        </p:nvSpPr>
        <p:spPr>
          <a:xfrm>
            <a:off x="7390765" y="4743450"/>
            <a:ext cx="1433461" cy="73940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sz="44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05</a:t>
            </a:r>
            <a:endParaRPr b="1" sz="44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88" name="项标题"/>
          <p:cNvSpPr txBox="1"/>
          <p:nvPr>
            <p:custDataLst>
              <p:tags r:id="rId16"/>
            </p:custDataLst>
          </p:nvPr>
        </p:nvSpPr>
        <p:spPr>
          <a:xfrm>
            <a:off x="7309485" y="5170204"/>
            <a:ext cx="3836851" cy="368311"/>
          </a:xfrm>
          <a:prstGeom prst="rect"/>
          <a:noFill/>
        </p:spPr>
        <p:txBody>
          <a:bodyPr anchor="b" bIns="0" lIns="0" rIns="0" rtlCol="0" tIns="0" wrap="square">
            <a:normAutofit fontScale="87143"/>
          </a:bodyPr>
          <a:p>
            <a:pPr>
              <a:lnSpc>
                <a:spcPct val="100000"/>
              </a:lnSpc>
            </a:pPr>
            <a:r>
              <a:rPr altLang="en-US" b="1" dirty="0" sz="2800" kern="0" lang="zh-CN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数字化学习的实践与应用</a:t>
            </a:r>
            <a:endParaRPr altLang="en-US" b="1" dirty="0" sz="2800" kern="0" lang="zh-CN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9" name="直接箭头连接符 3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7343350" y="5593715"/>
            <a:ext cx="3652310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90" name="序号"/>
          <p:cNvSpPr txBox="1"/>
          <p:nvPr>
            <p:custDataLst>
              <p:tags r:id="rId18"/>
            </p:custDataLst>
          </p:nvPr>
        </p:nvSpPr>
        <p:spPr>
          <a:xfrm>
            <a:off x="7920990" y="5527675"/>
            <a:ext cx="1433461" cy="73940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dirty="0" sz="44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06</a:t>
            </a:r>
            <a:endParaRPr b="1" dirty="0" sz="44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92" name="项标题"/>
          <p:cNvSpPr txBox="1"/>
          <p:nvPr>
            <p:custDataLst>
              <p:tags r:id="rId19"/>
            </p:custDataLst>
          </p:nvPr>
        </p:nvSpPr>
        <p:spPr>
          <a:xfrm>
            <a:off x="7839710" y="5954429"/>
            <a:ext cx="3836851" cy="368311"/>
          </a:xfrm>
          <a:prstGeom prst="rect"/>
          <a:noFill/>
        </p:spPr>
        <p:txBody>
          <a:bodyPr anchor="b" bIns="0" lIns="0" rIns="0" rtlCol="0" tIns="0" wrap="square">
            <a:normAutofit fontScale="80000"/>
          </a:bodyPr>
          <a:p>
            <a:pPr>
              <a:lnSpc>
                <a:spcPct val="100000"/>
              </a:lnSpc>
            </a:pPr>
            <a:r>
              <a:rPr altLang="en-US" b="1" dirty="0" sz="2800" kern="0" lang="zh-CN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未来数字化学习的趋势与展望</a:t>
            </a:r>
            <a:endParaRPr altLang="en-US" b="1" dirty="0" sz="2800" kern="0" lang="zh-CN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51" name="直接箭头连接符 42"/>
          <p:cNvCxnSpPr>
            <a:cxnSpLocks/>
          </p:cNvCxnSpPr>
          <p:nvPr>
            <p:custDataLst>
              <p:tags r:id="rId20"/>
            </p:custDataLst>
          </p:nvPr>
        </p:nvCxnSpPr>
        <p:spPr>
          <a:xfrm>
            <a:off x="7873575" y="6377940"/>
            <a:ext cx="3652310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添加章节标题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3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数字化学习的定义与背景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8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数字化学习的定义</a:t>
            </a:r>
            <a:endParaRPr altLang="en-US" lang="zh-CN"/>
          </a:p>
        </p:txBody>
      </p:sp>
      <p:sp>
        <p:nvSpPr>
          <p:cNvPr id="104905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58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60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数字化学习是一种基于数字技术的学习方式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6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64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66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数字化学习以数字化信息和网络为基础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6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70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数字化学习借助多媒体技术、网络技术和通信技术等手段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72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7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76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78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数字化学习强调学习的个性化和自主性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数字化学习的背景</a:t>
            </a:r>
            <a:endParaRPr altLang="en-US" lang="zh-CN"/>
          </a:p>
        </p:txBody>
      </p:sp>
      <p:sp>
        <p:nvSpPr>
          <p:cNvPr id="1049118" name="矩形 5"/>
          <p:cNvSpPr/>
          <p:nvPr>
            <p:custDataLst>
              <p:tags r:id="rId1"/>
            </p:custDataLst>
          </p:nvPr>
        </p:nvSpPr>
        <p:spPr>
          <a:xfrm>
            <a:off x="551935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0" name="矩形 10"/>
          <p:cNvSpPr/>
          <p:nvPr>
            <p:custDataLst>
              <p:tags r:id="rId2"/>
            </p:custDataLst>
          </p:nvPr>
        </p:nvSpPr>
        <p:spPr>
          <a:xfrm>
            <a:off x="910386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2" name="TextBox 2"/>
          <p:cNvSpPr txBox="1"/>
          <p:nvPr>
            <p:custDataLst>
              <p:tags r:id="rId3"/>
            </p:custDataLst>
          </p:nvPr>
        </p:nvSpPr>
        <p:spPr>
          <a:xfrm>
            <a:off x="708596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信息技术的发展：数字化学习是信息技术发展的产物，为教育领域带来了新的变革。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124" name="矩形 6"/>
          <p:cNvSpPr/>
          <p:nvPr>
            <p:custDataLst>
              <p:tags r:id="rId4"/>
            </p:custDataLst>
          </p:nvPr>
        </p:nvSpPr>
        <p:spPr>
          <a:xfrm>
            <a:off x="3380862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6" name="矩形 11"/>
          <p:cNvSpPr/>
          <p:nvPr>
            <p:custDataLst>
              <p:tags r:id="rId5"/>
            </p:custDataLst>
          </p:nvPr>
        </p:nvSpPr>
        <p:spPr>
          <a:xfrm>
            <a:off x="3758654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8" name="TextBox 2"/>
          <p:cNvSpPr txBox="1"/>
          <p:nvPr>
            <p:custDataLst>
              <p:tags r:id="rId6"/>
            </p:custDataLst>
          </p:nvPr>
        </p:nvSpPr>
        <p:spPr>
          <a:xfrm>
            <a:off x="3536878" y="3030566"/>
            <a:ext cx="2303661" cy="1860187"/>
          </a:xfrm>
          <a:prstGeom prst="rect"/>
          <a:noFill/>
        </p:spPr>
        <p:txBody>
          <a:bodyPr rtlCol="0" wrap="square">
            <a:normAutofit fontScale="8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教育改革的需求：传统教育方式已经无法满足现代教育的需求，数字化学习成为教育改革的重要方向。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130" name="矩形 33"/>
          <p:cNvSpPr/>
          <p:nvPr>
            <p:custDataLst>
              <p:tags r:id="rId7"/>
            </p:custDataLst>
          </p:nvPr>
        </p:nvSpPr>
        <p:spPr>
          <a:xfrm>
            <a:off x="6205276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32" name="矩形 37"/>
          <p:cNvSpPr/>
          <p:nvPr>
            <p:custDataLst>
              <p:tags r:id="rId8"/>
            </p:custDataLst>
          </p:nvPr>
        </p:nvSpPr>
        <p:spPr>
          <a:xfrm>
            <a:off x="6563727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34" name="TextBox 2"/>
          <p:cNvSpPr txBox="1"/>
          <p:nvPr>
            <p:custDataLst>
              <p:tags r:id="rId9"/>
            </p:custDataLst>
          </p:nvPr>
        </p:nvSpPr>
        <p:spPr>
          <a:xfrm>
            <a:off x="6361937" y="3030566"/>
            <a:ext cx="2303661" cy="1860187"/>
          </a:xfrm>
          <a:prstGeom prst="rect"/>
          <a:noFill/>
        </p:spPr>
        <p:txBody>
          <a:bodyPr rtlCol="0" wrap="square">
            <a:normAutofit fontScale="8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互联网的普及：互联网的普及为数字化学习提供了广阔的平台和资源，使得学习更加便捷和高效。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136" name="矩形 34"/>
          <p:cNvSpPr/>
          <p:nvPr>
            <p:custDataLst>
              <p:tags r:id="rId10"/>
            </p:custDataLst>
          </p:nvPr>
        </p:nvSpPr>
        <p:spPr>
          <a:xfrm>
            <a:off x="9023888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38" name="矩形 38"/>
          <p:cNvSpPr/>
          <p:nvPr>
            <p:custDataLst>
              <p:tags r:id="rId11"/>
            </p:custDataLst>
          </p:nvPr>
        </p:nvSpPr>
        <p:spPr>
          <a:xfrm>
            <a:off x="9401680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40" name="TextBox 2"/>
          <p:cNvSpPr txBox="1"/>
          <p:nvPr>
            <p:custDataLst>
              <p:tags r:id="rId12"/>
            </p:custDataLst>
          </p:nvPr>
        </p:nvSpPr>
        <p:spPr>
          <a:xfrm>
            <a:off x="9180549" y="3030566"/>
            <a:ext cx="2303661" cy="1860187"/>
          </a:xfrm>
          <a:prstGeom prst="rect"/>
          <a:noFill/>
        </p:spPr>
        <p:txBody>
          <a:bodyPr rtlCol="0" wrap="square">
            <a:normAutofit fontScale="8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终身学习的理念：数字化学习符合终身学习的理念，为人们提供了更加灵活和个性化的学习方式。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数字化学习的意义</a:t>
            </a:r>
            <a:endParaRPr altLang="en-US" lang="zh-CN"/>
          </a:p>
        </p:txBody>
      </p:sp>
      <p:sp>
        <p:nvSpPr>
          <p:cNvPr id="1049180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适应未来社会发展的需要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2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提高教育质量和效率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4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促进教育公平和普及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6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培养创新精神和终身学习能力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数字化学习的方式与特点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22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数字化学习的基本方式</a:t>
            </a:r>
            <a:endParaRPr altLang="en-US" lang="zh-CN"/>
          </a:p>
        </p:txBody>
      </p:sp>
      <p:sp>
        <p:nvSpPr>
          <p:cNvPr id="1049302" name="五边形 30"/>
          <p:cNvSpPr/>
          <p:nvPr>
            <p:custDataLst>
              <p:tags r:id="rId1"/>
            </p:custDataLst>
          </p:nvPr>
        </p:nvSpPr>
        <p:spPr>
          <a:xfrm>
            <a:off x="551935" y="3187953"/>
            <a:ext cx="2938840" cy="1194600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04" name="燕尾形 36"/>
          <p:cNvSpPr/>
          <p:nvPr>
            <p:custDataLst>
              <p:tags r:id="rId2"/>
            </p:custDataLst>
          </p:nvPr>
        </p:nvSpPr>
        <p:spPr>
          <a:xfrm>
            <a:off x="3192348" y="3187953"/>
            <a:ext cx="2938840" cy="1194600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06" name="燕尾形 37"/>
          <p:cNvSpPr/>
          <p:nvPr>
            <p:custDataLst>
              <p:tags r:id="rId3"/>
            </p:custDataLst>
          </p:nvPr>
        </p:nvSpPr>
        <p:spPr>
          <a:xfrm>
            <a:off x="8473173" y="3187953"/>
            <a:ext cx="2938840" cy="1194600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08" name="燕尾形 38"/>
          <p:cNvSpPr/>
          <p:nvPr>
            <p:custDataLst>
              <p:tags r:id="rId4"/>
            </p:custDataLst>
          </p:nvPr>
        </p:nvSpPr>
        <p:spPr>
          <a:xfrm>
            <a:off x="5832761" y="3187953"/>
            <a:ext cx="2938840" cy="1194600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10" name="文本框 3"/>
          <p:cNvSpPr txBox="1"/>
          <p:nvPr>
            <p:custDataLst>
              <p:tags r:id="rId5"/>
            </p:custDataLst>
          </p:nvPr>
        </p:nvSpPr>
        <p:spPr>
          <a:xfrm>
            <a:off x="3130881" y="4637330"/>
            <a:ext cx="3169564" cy="138880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移动学习：使用手机、平板等移动设备进行学习，如APP、电子书等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12" name="文本框 6"/>
          <p:cNvSpPr txBox="1"/>
          <p:nvPr>
            <p:custDataLst>
              <p:tags r:id="rId6"/>
            </p:custDataLst>
          </p:nvPr>
        </p:nvSpPr>
        <p:spPr>
          <a:xfrm>
            <a:off x="551935" y="1516761"/>
            <a:ext cx="3169564" cy="14297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在线学习：通过互联网获取学习资源，如视频教程、在线课程等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14" name="文本框 7"/>
          <p:cNvSpPr txBox="1"/>
          <p:nvPr>
            <p:custDataLst>
              <p:tags r:id="rId7"/>
            </p:custDataLst>
          </p:nvPr>
        </p:nvSpPr>
        <p:spPr>
          <a:xfrm>
            <a:off x="5830979" y="1516761"/>
            <a:ext cx="3169564" cy="14297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虚拟现实学习：利用虚拟现实技术创建虚拟场景，提供沉浸式学习体验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16" name="文本框 8"/>
          <p:cNvSpPr txBox="1"/>
          <p:nvPr>
            <p:custDataLst>
              <p:tags r:id="rId8"/>
            </p:custDataLst>
          </p:nvPr>
        </p:nvSpPr>
        <p:spPr>
          <a:xfrm>
            <a:off x="8470501" y="4637330"/>
            <a:ext cx="3169564" cy="138880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人工智能辅助学习：通过人工智能技术个性化推荐学习内容，提高学习效率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数字化学习的特点</a:t>
            </a:r>
            <a:endParaRPr altLang="en-US" lang="zh-CN"/>
          </a:p>
        </p:txBody>
      </p:sp>
      <p:sp>
        <p:nvSpPr>
          <p:cNvPr id="1049356" name="正文"/>
          <p:cNvSpPr txBox="1"/>
          <p:nvPr>
            <p:custDataLst>
              <p:tags r:id="rId1"/>
            </p:custDataLst>
          </p:nvPr>
        </p:nvSpPr>
        <p:spPr>
          <a:xfrm>
            <a:off x="2383177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便捷性：数字化学习不受时间和地点的限制，可以随时随地进行学习。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8" name="正文"/>
          <p:cNvSpPr txBox="1"/>
          <p:nvPr>
            <p:custDataLst>
              <p:tags r:id="rId2"/>
            </p:custDataLst>
          </p:nvPr>
        </p:nvSpPr>
        <p:spPr>
          <a:xfrm>
            <a:off x="2383177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多样性：数字化学习资源丰富多样，包括文本、图像、音频、视频等多种形式。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0" name="正文"/>
          <p:cNvSpPr txBox="1"/>
          <p:nvPr>
            <p:custDataLst>
              <p:tags r:id="rId3"/>
            </p:custDataLst>
          </p:nvPr>
        </p:nvSpPr>
        <p:spPr>
          <a:xfrm>
            <a:off x="2383177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个性化：数字化学习可以根据个人需求和兴趣定制学习计划和内容，实现个性化学习。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2" name="正文"/>
          <p:cNvSpPr txBox="1"/>
          <p:nvPr>
            <p:custDataLst>
              <p:tags r:id="rId4"/>
            </p:custDataLst>
          </p:nvPr>
        </p:nvSpPr>
        <p:spPr>
          <a:xfrm>
            <a:off x="2383177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互动性：数字化学习可以通过在线讨论、互动问答等方式实现师生、生生之间的互动交流。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数字化学习的优势</a:t>
            </a:r>
            <a:endParaRPr altLang="en-US" lang="zh-CN"/>
          </a:p>
        </p:txBody>
      </p:sp>
      <p:sp>
        <p:nvSpPr>
          <p:cNvPr id="1049402" name="正文"/>
          <p:cNvSpPr txBox="1"/>
          <p:nvPr>
            <p:custDataLst>
              <p:tags r:id="rId1"/>
            </p:custDataLst>
          </p:nvPr>
        </p:nvSpPr>
        <p:spPr>
          <a:xfrm>
            <a:off x="2383177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灵活性和个性化：数字化学习可以根据学生的需求和能力水平进行个性化定制，提供更加灵活的学习方式。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4" name="正文"/>
          <p:cNvSpPr txBox="1"/>
          <p:nvPr>
            <p:custDataLst>
              <p:tags r:id="rId2"/>
            </p:custDataLst>
          </p:nvPr>
        </p:nvSpPr>
        <p:spPr>
          <a:xfrm>
            <a:off x="2383177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高效性和便捷性：数字化学习可以让学生随时随地学习，不受时间和地点的限制，提高学习效率。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6" name="正文"/>
          <p:cNvSpPr txBox="1"/>
          <p:nvPr>
            <p:custDataLst>
              <p:tags r:id="rId3"/>
            </p:custDataLst>
          </p:nvPr>
        </p:nvSpPr>
        <p:spPr>
          <a:xfrm>
            <a:off x="2383177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丰富的学习资源：数字化学习可以提供丰富的学习资源，包括文本、图像、音频、视频等多种形式，有助于学生更好地理解和掌握知识。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8" name="正文"/>
          <p:cNvSpPr txBox="1"/>
          <p:nvPr>
            <p:custDataLst>
              <p:tags r:id="rId4"/>
            </p:custDataLst>
          </p:nvPr>
        </p:nvSpPr>
        <p:spPr>
          <a:xfrm>
            <a:off x="2383177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互动性和社交性：数字化学习可以提供在线讨论、协作学习和社交互动等功能，增强学生之间的交流和合作，促进学习效果的提升。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>
            <a:normAutofit fontScale="93704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数字化学习对教育方式的影响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44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改变传统教育方式</a:t>
            </a:r>
            <a:endParaRPr altLang="en-US" lang="zh-CN"/>
          </a:p>
        </p:txBody>
      </p:sp>
      <p:sp>
        <p:nvSpPr>
          <p:cNvPr id="104952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数字化学习提高教学效率和效果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数字化学习提供个性化学习体验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数字化学习促进自主学习和终身学习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数字化学习推动教育公平和普及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促进个性化教育发展</a:t>
            </a:r>
            <a:endParaRPr altLang="en-US" lang="zh-CN"/>
          </a:p>
        </p:txBody>
      </p:sp>
      <p:sp>
        <p:nvSpPr>
          <p:cNvPr id="1049594" name="圆角矩形 3"/>
          <p:cNvSpPr/>
          <p:nvPr>
            <p:custDataLst>
              <p:tags r:id="rId1"/>
            </p:custDataLst>
          </p:nvPr>
        </p:nvSpPr>
        <p:spPr>
          <a:xfrm rot="16200000">
            <a:off x="5606883" y="-3689814"/>
            <a:ext cx="976802" cy="1108569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6" name="圆角矩形 4"/>
          <p:cNvSpPr/>
          <p:nvPr>
            <p:custDataLst>
              <p:tags r:id="rId2"/>
            </p:custDataLst>
          </p:nvPr>
        </p:nvSpPr>
        <p:spPr>
          <a:xfrm rot="16200000">
            <a:off x="137659" y="1779409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98" name="圆角矩形 5"/>
          <p:cNvSpPr/>
          <p:nvPr>
            <p:custDataLst>
              <p:tags r:id="rId3"/>
            </p:custDataLst>
          </p:nvPr>
        </p:nvSpPr>
        <p:spPr>
          <a:xfrm rot="16200000">
            <a:off x="5608171" y="-2402901"/>
            <a:ext cx="976802" cy="1108649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0" name="圆角矩形 6"/>
          <p:cNvSpPr/>
          <p:nvPr>
            <p:custDataLst>
              <p:tags r:id="rId4"/>
            </p:custDataLst>
          </p:nvPr>
        </p:nvSpPr>
        <p:spPr>
          <a:xfrm rot="16200000">
            <a:off x="138948" y="3066967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02" name="圆角矩形 9"/>
          <p:cNvSpPr/>
          <p:nvPr>
            <p:custDataLst>
              <p:tags r:id="rId5"/>
            </p:custDataLst>
          </p:nvPr>
        </p:nvSpPr>
        <p:spPr>
          <a:xfrm rot="16200000">
            <a:off x="5606883" y="-1140475"/>
            <a:ext cx="976802" cy="1108569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4" name="圆角矩形 10"/>
          <p:cNvSpPr/>
          <p:nvPr>
            <p:custDataLst>
              <p:tags r:id="rId6"/>
            </p:custDataLst>
          </p:nvPr>
        </p:nvSpPr>
        <p:spPr>
          <a:xfrm rot="16200000">
            <a:off x="137659" y="4328749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06" name="圆角矩形 11"/>
          <p:cNvSpPr/>
          <p:nvPr>
            <p:custDataLst>
              <p:tags r:id="rId7"/>
            </p:custDataLst>
          </p:nvPr>
        </p:nvSpPr>
        <p:spPr>
          <a:xfrm rot="16200000">
            <a:off x="5608171" y="145795"/>
            <a:ext cx="976802" cy="1108649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8" name="圆角矩形 12"/>
          <p:cNvSpPr/>
          <p:nvPr>
            <p:custDataLst>
              <p:tags r:id="rId8"/>
            </p:custDataLst>
          </p:nvPr>
        </p:nvSpPr>
        <p:spPr>
          <a:xfrm rot="16200000">
            <a:off x="138948" y="5615663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10" name="文本框 7"/>
          <p:cNvSpPr txBox="1"/>
          <p:nvPr>
            <p:custDataLst>
              <p:tags r:id="rId9"/>
            </p:custDataLst>
          </p:nvPr>
        </p:nvSpPr>
        <p:spPr>
          <a:xfrm>
            <a:off x="1017942" y="3913740"/>
            <a:ext cx="10620205" cy="97680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数字化学习工具支持个性化学习过程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12" name="文本框 8"/>
          <p:cNvSpPr txBox="1"/>
          <p:nvPr>
            <p:custDataLst>
              <p:tags r:id="rId10"/>
            </p:custDataLst>
          </p:nvPr>
        </p:nvSpPr>
        <p:spPr>
          <a:xfrm>
            <a:off x="1017942" y="5201298"/>
            <a:ext cx="10620205" cy="97599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数字化学习促进个性化教育发展的未来展望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14" name="文本框 13"/>
          <p:cNvSpPr txBox="1"/>
          <p:nvPr>
            <p:custDataLst>
              <p:tags r:id="rId11"/>
            </p:custDataLst>
          </p:nvPr>
        </p:nvSpPr>
        <p:spPr>
          <a:xfrm>
            <a:off x="1017942" y="1364400"/>
            <a:ext cx="10620205" cy="97680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数字化学习资源丰富多样，满足个性化需求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16" name="文本框 14"/>
          <p:cNvSpPr txBox="1"/>
          <p:nvPr>
            <p:custDataLst>
              <p:tags r:id="rId12"/>
            </p:custDataLst>
          </p:nvPr>
        </p:nvSpPr>
        <p:spPr>
          <a:xfrm>
            <a:off x="1017942" y="2653247"/>
            <a:ext cx="10620205" cy="97599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数字化学习平台提供个性化学习路径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提高教育效率和质量</a:t>
            </a:r>
            <a:endParaRPr altLang="en-US" lang="zh-CN"/>
          </a:p>
        </p:txBody>
      </p:sp>
      <p:sp>
        <p:nvSpPr>
          <p:cNvPr id="1049656" name="椭圆 262"/>
          <p:cNvSpPr/>
          <p:nvPr>
            <p:custDataLst>
              <p:tags r:id="rId1"/>
            </p:custDataLst>
          </p:nvPr>
        </p:nvSpPr>
        <p:spPr>
          <a:xfrm>
            <a:off x="2377275" y="4026006"/>
            <a:ext cx="7436936" cy="194567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58" name="椭圆 263"/>
          <p:cNvSpPr/>
          <p:nvPr>
            <p:custDataLst>
              <p:tags r:id="rId2"/>
            </p:custDataLst>
          </p:nvPr>
        </p:nvSpPr>
        <p:spPr>
          <a:xfrm>
            <a:off x="3238745" y="4107264"/>
            <a:ext cx="5638572" cy="1670875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60" name="椭圆 264"/>
          <p:cNvSpPr/>
          <p:nvPr>
            <p:custDataLst>
              <p:tags r:id="rId3"/>
            </p:custDataLst>
          </p:nvPr>
        </p:nvSpPr>
        <p:spPr>
          <a:xfrm>
            <a:off x="4045383" y="4346415"/>
            <a:ext cx="4024387" cy="1192544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62" name="椭圆 265"/>
          <p:cNvSpPr/>
          <p:nvPr>
            <p:custDataLst>
              <p:tags r:id="rId4"/>
            </p:custDataLst>
          </p:nvPr>
        </p:nvSpPr>
        <p:spPr>
          <a:xfrm>
            <a:off x="4727160" y="4548570"/>
            <a:ext cx="2660579" cy="78840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64" name="椭圆 266"/>
          <p:cNvSpPr/>
          <p:nvPr>
            <p:custDataLst>
              <p:tags r:id="rId5"/>
            </p:custDataLst>
          </p:nvPr>
        </p:nvSpPr>
        <p:spPr>
          <a:xfrm>
            <a:off x="5426114" y="4755349"/>
            <a:ext cx="1530378" cy="453497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37739" y="4680036"/>
            <a:ext cx="0" cy="85665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66" name="椭圆 268"/>
          <p:cNvSpPr/>
          <p:nvPr>
            <p:custDataLst>
              <p:tags r:id="rId7"/>
            </p:custDataLst>
          </p:nvPr>
        </p:nvSpPr>
        <p:spPr>
          <a:xfrm flipV="1">
            <a:off x="2745250" y="4491755"/>
            <a:ext cx="176772" cy="1767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68" name="椭圆 269"/>
          <p:cNvSpPr/>
          <p:nvPr>
            <p:custDataLst>
              <p:tags r:id="rId8"/>
            </p:custDataLst>
          </p:nvPr>
        </p:nvSpPr>
        <p:spPr>
          <a:xfrm flipV="1">
            <a:off x="2787530" y="4534696"/>
            <a:ext cx="91591" cy="91587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70" name="椭圆 270"/>
          <p:cNvSpPr/>
          <p:nvPr>
            <p:custDataLst>
              <p:tags r:id="rId9"/>
            </p:custDataLst>
          </p:nvPr>
        </p:nvSpPr>
        <p:spPr>
          <a:xfrm flipV="1">
            <a:off x="7808371" y="3668601"/>
            <a:ext cx="106415" cy="106411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61883" y="3784873"/>
            <a:ext cx="0" cy="194567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72" name="椭圆 272"/>
          <p:cNvSpPr/>
          <p:nvPr>
            <p:custDataLst>
              <p:tags r:id="rId11"/>
            </p:custDataLst>
          </p:nvPr>
        </p:nvSpPr>
        <p:spPr>
          <a:xfrm flipV="1">
            <a:off x="3990550" y="3541759"/>
            <a:ext cx="391831" cy="39181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185438" y="3965888"/>
            <a:ext cx="0" cy="10280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5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45092" y="3650103"/>
            <a:ext cx="0" cy="85665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74" name="椭圆 275"/>
          <p:cNvSpPr/>
          <p:nvPr>
            <p:custDataLst>
              <p:tags r:id="rId14"/>
            </p:custDataLst>
          </p:nvPr>
        </p:nvSpPr>
        <p:spPr>
          <a:xfrm flipV="1">
            <a:off x="7052602" y="3461822"/>
            <a:ext cx="176772" cy="1767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76" name="椭圆 276"/>
          <p:cNvSpPr/>
          <p:nvPr>
            <p:custDataLst>
              <p:tags r:id="rId15"/>
            </p:custDataLst>
          </p:nvPr>
        </p:nvSpPr>
        <p:spPr>
          <a:xfrm flipV="1">
            <a:off x="7094883" y="3504763"/>
            <a:ext cx="91591" cy="91587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78" name="椭圆 277"/>
          <p:cNvSpPr/>
          <p:nvPr>
            <p:custDataLst>
              <p:tags r:id="rId16"/>
            </p:custDataLst>
          </p:nvPr>
        </p:nvSpPr>
        <p:spPr>
          <a:xfrm flipV="1">
            <a:off x="3736205" y="4331881"/>
            <a:ext cx="106415" cy="106411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789717" y="4448153"/>
            <a:ext cx="0" cy="112503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80" name="椭圆 279"/>
          <p:cNvSpPr/>
          <p:nvPr>
            <p:custDataLst>
              <p:tags r:id="rId18"/>
            </p:custDataLst>
          </p:nvPr>
        </p:nvSpPr>
        <p:spPr>
          <a:xfrm flipV="1">
            <a:off x="8558855" y="4570371"/>
            <a:ext cx="266903" cy="26689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90982" y="4866336"/>
            <a:ext cx="0" cy="41737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82" name="椭圆 281"/>
          <p:cNvSpPr/>
          <p:nvPr>
            <p:custDataLst>
              <p:tags r:id="rId20"/>
            </p:custDataLst>
          </p:nvPr>
        </p:nvSpPr>
        <p:spPr>
          <a:xfrm flipV="1">
            <a:off x="4939885" y="4885494"/>
            <a:ext cx="330608" cy="33059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2402" y="5268664"/>
            <a:ext cx="0" cy="73033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84" name="图形 15"/>
          <p:cNvSpPr/>
          <p:nvPr>
            <p:custDataLst>
              <p:tags r:id="rId22"/>
            </p:custDataLst>
          </p:nvPr>
        </p:nvSpPr>
        <p:spPr>
          <a:xfrm>
            <a:off x="5007931" y="4956183"/>
            <a:ext cx="189042" cy="184202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86" name="图形 19"/>
          <p:cNvSpPr/>
          <p:nvPr>
            <p:custDataLst>
              <p:tags r:id="rId23"/>
            </p:custDataLst>
          </p:nvPr>
        </p:nvSpPr>
        <p:spPr>
          <a:xfrm>
            <a:off x="8627561" y="4645023"/>
            <a:ext cx="129466" cy="11658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88" name="图形 27"/>
          <p:cNvSpPr/>
          <p:nvPr>
            <p:custDataLst>
              <p:tags r:id="rId24"/>
            </p:custDataLst>
          </p:nvPr>
        </p:nvSpPr>
        <p:spPr>
          <a:xfrm>
            <a:off x="4094931" y="3667280"/>
            <a:ext cx="183085" cy="14081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90" name="任意多边形: 形状 286"/>
          <p:cNvSpPr/>
          <p:nvPr>
            <p:custDataLst>
              <p:tags r:id="rId25"/>
            </p:custDataLst>
          </p:nvPr>
        </p:nvSpPr>
        <p:spPr>
          <a:xfrm>
            <a:off x="5416865" y="3615750"/>
            <a:ext cx="1357717" cy="1357723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92" name="正文"/>
          <p:cNvSpPr txBox="1"/>
          <p:nvPr>
            <p:custDataLst>
              <p:tags r:id="rId26"/>
            </p:custDataLst>
          </p:nvPr>
        </p:nvSpPr>
        <p:spPr>
          <a:xfrm>
            <a:off x="551935" y="3689081"/>
            <a:ext cx="2181496" cy="81764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数字化学习资源丰富多样，满足个性化需求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4" name="正文"/>
          <p:cNvSpPr txBox="1"/>
          <p:nvPr>
            <p:custDataLst>
              <p:tags r:id="rId27"/>
            </p:custDataLst>
          </p:nvPr>
        </p:nvSpPr>
        <p:spPr>
          <a:xfrm>
            <a:off x="9458642" y="3689081"/>
            <a:ext cx="2181496" cy="81764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数字化学习有助于培养学生的自主学习能力和创新精神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6" name="正文"/>
          <p:cNvSpPr txBox="1"/>
          <p:nvPr>
            <p:custDataLst>
              <p:tags r:id="rId28"/>
            </p:custDataLst>
          </p:nvPr>
        </p:nvSpPr>
        <p:spPr>
          <a:xfrm>
            <a:off x="7077046" y="1542672"/>
            <a:ext cx="2181496" cy="81764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数字化学习可以实时反馈学生学习情况，提高教学效果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8" name="正文"/>
          <p:cNvSpPr txBox="1"/>
          <p:nvPr>
            <p:custDataLst>
              <p:tags r:id="rId29"/>
            </p:custDataLst>
          </p:nvPr>
        </p:nvSpPr>
        <p:spPr>
          <a:xfrm>
            <a:off x="2933531" y="1542672"/>
            <a:ext cx="2181496" cy="81764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数字化学习方式灵活便捷，不受时间和地点限制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推动教育公平和普及</a:t>
            </a:r>
            <a:endParaRPr altLang="en-US" lang="zh-CN"/>
          </a:p>
        </p:txBody>
      </p:sp>
      <p:sp>
        <p:nvSpPr>
          <p:cNvPr id="1049738" name="椭圆 262"/>
          <p:cNvSpPr/>
          <p:nvPr>
            <p:custDataLst>
              <p:tags r:id="rId1"/>
            </p:custDataLst>
          </p:nvPr>
        </p:nvSpPr>
        <p:spPr>
          <a:xfrm>
            <a:off x="2377275" y="4026006"/>
            <a:ext cx="7436936" cy="194567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40" name="椭圆 263"/>
          <p:cNvSpPr/>
          <p:nvPr>
            <p:custDataLst>
              <p:tags r:id="rId2"/>
            </p:custDataLst>
          </p:nvPr>
        </p:nvSpPr>
        <p:spPr>
          <a:xfrm>
            <a:off x="3238745" y="4107264"/>
            <a:ext cx="5638572" cy="1670875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42" name="椭圆 264"/>
          <p:cNvSpPr/>
          <p:nvPr>
            <p:custDataLst>
              <p:tags r:id="rId3"/>
            </p:custDataLst>
          </p:nvPr>
        </p:nvSpPr>
        <p:spPr>
          <a:xfrm>
            <a:off x="4045383" y="4346415"/>
            <a:ext cx="4024387" cy="1192544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44" name="椭圆 265"/>
          <p:cNvSpPr/>
          <p:nvPr>
            <p:custDataLst>
              <p:tags r:id="rId4"/>
            </p:custDataLst>
          </p:nvPr>
        </p:nvSpPr>
        <p:spPr>
          <a:xfrm>
            <a:off x="4727160" y="4548570"/>
            <a:ext cx="2660579" cy="78840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46" name="椭圆 266"/>
          <p:cNvSpPr/>
          <p:nvPr>
            <p:custDataLst>
              <p:tags r:id="rId5"/>
            </p:custDataLst>
          </p:nvPr>
        </p:nvSpPr>
        <p:spPr>
          <a:xfrm>
            <a:off x="5426114" y="4755349"/>
            <a:ext cx="1530378" cy="453497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37739" y="4680036"/>
            <a:ext cx="0" cy="85665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48" name="椭圆 268"/>
          <p:cNvSpPr/>
          <p:nvPr>
            <p:custDataLst>
              <p:tags r:id="rId7"/>
            </p:custDataLst>
          </p:nvPr>
        </p:nvSpPr>
        <p:spPr>
          <a:xfrm flipV="1">
            <a:off x="2745250" y="4491755"/>
            <a:ext cx="176772" cy="1767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50" name="椭圆 269"/>
          <p:cNvSpPr/>
          <p:nvPr>
            <p:custDataLst>
              <p:tags r:id="rId8"/>
            </p:custDataLst>
          </p:nvPr>
        </p:nvSpPr>
        <p:spPr>
          <a:xfrm flipV="1">
            <a:off x="2787530" y="4534696"/>
            <a:ext cx="91591" cy="91587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52" name="椭圆 270"/>
          <p:cNvSpPr/>
          <p:nvPr>
            <p:custDataLst>
              <p:tags r:id="rId9"/>
            </p:custDataLst>
          </p:nvPr>
        </p:nvSpPr>
        <p:spPr>
          <a:xfrm flipV="1">
            <a:off x="7808371" y="3668601"/>
            <a:ext cx="106415" cy="106411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61883" y="3784873"/>
            <a:ext cx="0" cy="194567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54" name="椭圆 272"/>
          <p:cNvSpPr/>
          <p:nvPr>
            <p:custDataLst>
              <p:tags r:id="rId11"/>
            </p:custDataLst>
          </p:nvPr>
        </p:nvSpPr>
        <p:spPr>
          <a:xfrm flipV="1">
            <a:off x="3990550" y="3541759"/>
            <a:ext cx="391831" cy="39181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185438" y="3965888"/>
            <a:ext cx="0" cy="10280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7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45092" y="3650103"/>
            <a:ext cx="0" cy="85665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56" name="椭圆 275"/>
          <p:cNvSpPr/>
          <p:nvPr>
            <p:custDataLst>
              <p:tags r:id="rId14"/>
            </p:custDataLst>
          </p:nvPr>
        </p:nvSpPr>
        <p:spPr>
          <a:xfrm flipV="1">
            <a:off x="7052602" y="3461822"/>
            <a:ext cx="176772" cy="1767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58" name="椭圆 276"/>
          <p:cNvSpPr/>
          <p:nvPr>
            <p:custDataLst>
              <p:tags r:id="rId15"/>
            </p:custDataLst>
          </p:nvPr>
        </p:nvSpPr>
        <p:spPr>
          <a:xfrm flipV="1">
            <a:off x="7094883" y="3504763"/>
            <a:ext cx="91591" cy="91587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60" name="椭圆 277"/>
          <p:cNvSpPr/>
          <p:nvPr>
            <p:custDataLst>
              <p:tags r:id="rId16"/>
            </p:custDataLst>
          </p:nvPr>
        </p:nvSpPr>
        <p:spPr>
          <a:xfrm flipV="1">
            <a:off x="3736205" y="4331881"/>
            <a:ext cx="106415" cy="106411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789717" y="4448153"/>
            <a:ext cx="0" cy="112503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62" name="椭圆 279"/>
          <p:cNvSpPr/>
          <p:nvPr>
            <p:custDataLst>
              <p:tags r:id="rId18"/>
            </p:custDataLst>
          </p:nvPr>
        </p:nvSpPr>
        <p:spPr>
          <a:xfrm flipV="1">
            <a:off x="8558855" y="4570371"/>
            <a:ext cx="266903" cy="26689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90982" y="4866336"/>
            <a:ext cx="0" cy="41737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64" name="椭圆 281"/>
          <p:cNvSpPr/>
          <p:nvPr>
            <p:custDataLst>
              <p:tags r:id="rId20"/>
            </p:custDataLst>
          </p:nvPr>
        </p:nvSpPr>
        <p:spPr>
          <a:xfrm flipV="1">
            <a:off x="4939885" y="4885494"/>
            <a:ext cx="330608" cy="33059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2402" y="5268664"/>
            <a:ext cx="0" cy="73033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66" name="图形 15"/>
          <p:cNvSpPr/>
          <p:nvPr>
            <p:custDataLst>
              <p:tags r:id="rId22"/>
            </p:custDataLst>
          </p:nvPr>
        </p:nvSpPr>
        <p:spPr>
          <a:xfrm>
            <a:off x="5007931" y="4956183"/>
            <a:ext cx="189042" cy="184202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68" name="图形 19"/>
          <p:cNvSpPr/>
          <p:nvPr>
            <p:custDataLst>
              <p:tags r:id="rId23"/>
            </p:custDataLst>
          </p:nvPr>
        </p:nvSpPr>
        <p:spPr>
          <a:xfrm>
            <a:off x="8627561" y="4645023"/>
            <a:ext cx="129466" cy="11658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70" name="图形 27"/>
          <p:cNvSpPr/>
          <p:nvPr>
            <p:custDataLst>
              <p:tags r:id="rId24"/>
            </p:custDataLst>
          </p:nvPr>
        </p:nvSpPr>
        <p:spPr>
          <a:xfrm>
            <a:off x="4094931" y="3667280"/>
            <a:ext cx="183085" cy="14081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72" name="任意多边形: 形状 286"/>
          <p:cNvSpPr/>
          <p:nvPr>
            <p:custDataLst>
              <p:tags r:id="rId25"/>
            </p:custDataLst>
          </p:nvPr>
        </p:nvSpPr>
        <p:spPr>
          <a:xfrm>
            <a:off x="5416865" y="3615750"/>
            <a:ext cx="1357717" cy="1357723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74" name="正文"/>
          <p:cNvSpPr txBox="1"/>
          <p:nvPr>
            <p:custDataLst>
              <p:tags r:id="rId26"/>
            </p:custDataLst>
          </p:nvPr>
        </p:nvSpPr>
        <p:spPr>
          <a:xfrm>
            <a:off x="551935" y="3689081"/>
            <a:ext cx="2181496" cy="81764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数字化学习资源共享：打破地域限制，让更多人接受优质教育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6" name="正文"/>
          <p:cNvSpPr txBox="1"/>
          <p:nvPr>
            <p:custDataLst>
              <p:tags r:id="rId27"/>
            </p:custDataLst>
          </p:nvPr>
        </p:nvSpPr>
        <p:spPr>
          <a:xfrm>
            <a:off x="9458642" y="3689081"/>
            <a:ext cx="2181496" cy="81764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远程教育：方便快捷，为在职人士和偏远地区提供学习机会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8" name="正文"/>
          <p:cNvSpPr txBox="1"/>
          <p:nvPr>
            <p:custDataLst>
              <p:tags r:id="rId28"/>
            </p:custDataLst>
          </p:nvPr>
        </p:nvSpPr>
        <p:spPr>
          <a:xfrm>
            <a:off x="7077046" y="1542672"/>
            <a:ext cx="2181496" cy="81764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互动与协作：增强学生之间的交流与合作，提高学习效果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0" name="正文"/>
          <p:cNvSpPr txBox="1"/>
          <p:nvPr>
            <p:custDataLst>
              <p:tags r:id="rId29"/>
            </p:custDataLst>
          </p:nvPr>
        </p:nvSpPr>
        <p:spPr>
          <a:xfrm>
            <a:off x="2933531" y="1542672"/>
            <a:ext cx="2181496" cy="81764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个性化教学：根据学生需求和能力，提供定制化学习体验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数字化学习的实践与应用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82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数字化学习在各领域的应用</a:t>
            </a:r>
            <a:endParaRPr altLang="en-US" lang="zh-CN"/>
          </a:p>
        </p:txBody>
      </p:sp>
      <p:sp>
        <p:nvSpPr>
          <p:cNvPr id="1049896" name="对角圆角矩形 52"/>
          <p:cNvSpPr/>
          <p:nvPr>
            <p:custDataLst>
              <p:tags r:id="rId1"/>
            </p:custDataLst>
          </p:nvPr>
        </p:nvSpPr>
        <p:spPr>
          <a:xfrm>
            <a:off x="697314" y="1495013"/>
            <a:ext cx="5171118" cy="1259470"/>
          </a:xfrm>
          <a:prstGeom prst="round2DiagRect">
            <a:avLst>
              <a:gd name="adj1" fmla="val 18403"/>
              <a:gd name="adj2" fmla="val 15999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8" name="对角圆角矩形 53"/>
          <p:cNvSpPr/>
          <p:nvPr>
            <p:custDataLst>
              <p:tags r:id="rId2"/>
            </p:custDataLst>
          </p:nvPr>
        </p:nvSpPr>
        <p:spPr>
          <a:xfrm>
            <a:off x="697314" y="1364400"/>
            <a:ext cx="517557" cy="49386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0" name="直角三角形 54"/>
          <p:cNvSpPr/>
          <p:nvPr>
            <p:custDataLst>
              <p:tags r:id="rId3"/>
            </p:custDataLst>
          </p:nvPr>
        </p:nvSpPr>
        <p:spPr>
          <a:xfrm>
            <a:off x="1215219" y="1365050"/>
            <a:ext cx="77978" cy="12996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2" name="文本框 56"/>
          <p:cNvSpPr txBox="1"/>
          <p:nvPr>
            <p:custDataLst>
              <p:tags r:id="rId4"/>
            </p:custDataLst>
          </p:nvPr>
        </p:nvSpPr>
        <p:spPr>
          <a:xfrm>
            <a:off x="1249010" y="1547649"/>
            <a:ext cx="4417610" cy="114218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教育领域：在线课程、虚拟实验室、个性化学习等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4" name="对角圆角矩形 9"/>
          <p:cNvSpPr/>
          <p:nvPr>
            <p:custDataLst>
              <p:tags r:id="rId5"/>
            </p:custDataLst>
          </p:nvPr>
        </p:nvSpPr>
        <p:spPr>
          <a:xfrm>
            <a:off x="6323436" y="1495013"/>
            <a:ext cx="5171118" cy="1259470"/>
          </a:xfrm>
          <a:prstGeom prst="round2DiagRect">
            <a:avLst>
              <a:gd name="adj1" fmla="val 18419"/>
              <a:gd name="adj2" fmla="val 14126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6" name="对角圆角矩形 10"/>
          <p:cNvSpPr/>
          <p:nvPr>
            <p:custDataLst>
              <p:tags r:id="rId6"/>
            </p:custDataLst>
          </p:nvPr>
        </p:nvSpPr>
        <p:spPr>
          <a:xfrm>
            <a:off x="6323436" y="1364400"/>
            <a:ext cx="517557" cy="49386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8" name="直角三角形 11"/>
          <p:cNvSpPr/>
          <p:nvPr>
            <p:custDataLst>
              <p:tags r:id="rId7"/>
            </p:custDataLst>
          </p:nvPr>
        </p:nvSpPr>
        <p:spPr>
          <a:xfrm>
            <a:off x="6840691" y="1365050"/>
            <a:ext cx="77978" cy="12996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0" name="文本框 12"/>
          <p:cNvSpPr txBox="1"/>
          <p:nvPr>
            <p:custDataLst>
              <p:tags r:id="rId8"/>
            </p:custDataLst>
          </p:nvPr>
        </p:nvSpPr>
        <p:spPr>
          <a:xfrm>
            <a:off x="6874482" y="1554147"/>
            <a:ext cx="4417610" cy="114218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政府管理：电子政务、数据共享、数字化服务创新等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2" name="对角圆角矩形 5"/>
          <p:cNvSpPr/>
          <p:nvPr>
            <p:custDataLst>
              <p:tags r:id="rId9"/>
            </p:custDataLst>
          </p:nvPr>
        </p:nvSpPr>
        <p:spPr>
          <a:xfrm>
            <a:off x="697314" y="3206633"/>
            <a:ext cx="5171118" cy="1259470"/>
          </a:xfrm>
          <a:prstGeom prst="round2DiagRect">
            <a:avLst>
              <a:gd name="adj1" fmla="val 15411"/>
              <a:gd name="adj2" fmla="val 15070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4" name="对角圆角矩形 6"/>
          <p:cNvSpPr/>
          <p:nvPr>
            <p:custDataLst>
              <p:tags r:id="rId10"/>
            </p:custDataLst>
          </p:nvPr>
        </p:nvSpPr>
        <p:spPr>
          <a:xfrm>
            <a:off x="697314" y="3076020"/>
            <a:ext cx="517557" cy="49386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6" name="直角三角形 7"/>
          <p:cNvSpPr/>
          <p:nvPr>
            <p:custDataLst>
              <p:tags r:id="rId11"/>
            </p:custDataLst>
          </p:nvPr>
        </p:nvSpPr>
        <p:spPr>
          <a:xfrm>
            <a:off x="1215219" y="3076670"/>
            <a:ext cx="77978" cy="12996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8" name="文本框 8"/>
          <p:cNvSpPr txBox="1"/>
          <p:nvPr>
            <p:custDataLst>
              <p:tags r:id="rId12"/>
            </p:custDataLst>
          </p:nvPr>
        </p:nvSpPr>
        <p:spPr>
          <a:xfrm>
            <a:off x="1249010" y="3265767"/>
            <a:ext cx="4417610" cy="114218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企业培训：在线培训、虚拟现实培训、移动学习等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0" name="对角圆角矩形 14"/>
          <p:cNvSpPr/>
          <p:nvPr>
            <p:custDataLst>
              <p:tags r:id="rId13"/>
            </p:custDataLst>
          </p:nvPr>
        </p:nvSpPr>
        <p:spPr>
          <a:xfrm>
            <a:off x="6323436" y="3206633"/>
            <a:ext cx="5171118" cy="1259470"/>
          </a:xfrm>
          <a:prstGeom prst="round2DiagRect">
            <a:avLst>
              <a:gd name="adj1" fmla="val 14446"/>
              <a:gd name="adj2" fmla="val 16035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2" name="对角圆角矩形 18"/>
          <p:cNvSpPr/>
          <p:nvPr>
            <p:custDataLst>
              <p:tags r:id="rId14"/>
            </p:custDataLst>
          </p:nvPr>
        </p:nvSpPr>
        <p:spPr>
          <a:xfrm>
            <a:off x="6323436" y="3076020"/>
            <a:ext cx="517557" cy="49386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algn="tl" blurRad="165100" dir="2700000" dist="25400" rotWithShape="0" sx="102000" sy="102000">
              <a:schemeClr val="accent5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4" name="直角三角形 19"/>
          <p:cNvSpPr/>
          <p:nvPr>
            <p:custDataLst>
              <p:tags r:id="rId15"/>
            </p:custDataLst>
          </p:nvPr>
        </p:nvSpPr>
        <p:spPr>
          <a:xfrm>
            <a:off x="6840691" y="3076670"/>
            <a:ext cx="77978" cy="129964"/>
          </a:xfrm>
          <a:prstGeom prst="rtTriangle"/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6" name="文本框 20"/>
          <p:cNvSpPr txBox="1"/>
          <p:nvPr>
            <p:custDataLst>
              <p:tags r:id="rId16"/>
            </p:custDataLst>
          </p:nvPr>
        </p:nvSpPr>
        <p:spPr>
          <a:xfrm>
            <a:off x="6874482" y="3265767"/>
            <a:ext cx="4417610" cy="114218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娱乐产业：虚拟现实游戏、增强现实应用、数字化艺术等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8" name="对角圆角矩形 15"/>
          <p:cNvSpPr/>
          <p:nvPr>
            <p:custDataLst>
              <p:tags r:id="rId17"/>
            </p:custDataLst>
          </p:nvPr>
        </p:nvSpPr>
        <p:spPr>
          <a:xfrm>
            <a:off x="697314" y="4918253"/>
            <a:ext cx="5171118" cy="1259470"/>
          </a:xfrm>
          <a:prstGeom prst="round2DiagRect">
            <a:avLst>
              <a:gd name="adj1" fmla="val 16339"/>
              <a:gd name="adj2" fmla="val 1703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0" name="对角圆角矩形 16"/>
          <p:cNvSpPr/>
          <p:nvPr>
            <p:custDataLst>
              <p:tags r:id="rId18"/>
            </p:custDataLst>
          </p:nvPr>
        </p:nvSpPr>
        <p:spPr>
          <a:xfrm>
            <a:off x="697314" y="4786990"/>
            <a:ext cx="517557" cy="49386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2" name="直角三角形 17"/>
          <p:cNvSpPr/>
          <p:nvPr>
            <p:custDataLst>
              <p:tags r:id="rId19"/>
            </p:custDataLst>
          </p:nvPr>
        </p:nvSpPr>
        <p:spPr>
          <a:xfrm>
            <a:off x="1215219" y="4783091"/>
            <a:ext cx="77978" cy="12996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4" name="文本框 27"/>
          <p:cNvSpPr txBox="1"/>
          <p:nvPr>
            <p:custDataLst>
              <p:tags r:id="rId20"/>
            </p:custDataLst>
          </p:nvPr>
        </p:nvSpPr>
        <p:spPr>
          <a:xfrm>
            <a:off x="1249010" y="4977387"/>
            <a:ext cx="4417610" cy="114218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医疗保健：远程医疗、电子病历、健康管理应用等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6" name="对角圆角矩形 22"/>
          <p:cNvSpPr/>
          <p:nvPr>
            <p:custDataLst>
              <p:tags r:id="rId21"/>
            </p:custDataLst>
          </p:nvPr>
        </p:nvSpPr>
        <p:spPr>
          <a:xfrm>
            <a:off x="6323436" y="4918253"/>
            <a:ext cx="5171118" cy="1259470"/>
          </a:xfrm>
          <a:prstGeom prst="round2DiagRect">
            <a:avLst>
              <a:gd name="adj1" fmla="val 13517"/>
              <a:gd name="adj2" fmla="val 16035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latin typeface="+mn-ea"/>
            </a:endParaRPr>
          </a:p>
        </p:txBody>
      </p:sp>
      <p:sp>
        <p:nvSpPr>
          <p:cNvPr id="1049938" name="对角圆角矩形 23"/>
          <p:cNvSpPr/>
          <p:nvPr>
            <p:custDataLst>
              <p:tags r:id="rId22"/>
            </p:custDataLst>
          </p:nvPr>
        </p:nvSpPr>
        <p:spPr>
          <a:xfrm>
            <a:off x="6323436" y="4786990"/>
            <a:ext cx="517557" cy="49386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6"/>
          </a:solidFill>
          <a:ln>
            <a:noFill/>
          </a:ln>
          <a:effectLst>
            <a:outerShdw algn="tl" blurRad="165100" dir="2700000" dist="25400" rotWithShape="0" sx="102000" sy="102000">
              <a:schemeClr val="accent6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0" name="直角三角形 24"/>
          <p:cNvSpPr/>
          <p:nvPr>
            <p:custDataLst>
              <p:tags r:id="rId23"/>
            </p:custDataLst>
          </p:nvPr>
        </p:nvSpPr>
        <p:spPr>
          <a:xfrm>
            <a:off x="6840691" y="4783091"/>
            <a:ext cx="77978" cy="129964"/>
          </a:xfrm>
          <a:prstGeom prst="rtTriangle"/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2" name="文本框 25"/>
          <p:cNvSpPr txBox="1"/>
          <p:nvPr>
            <p:custDataLst>
              <p:tags r:id="rId24"/>
            </p:custDataLst>
          </p:nvPr>
        </p:nvSpPr>
        <p:spPr>
          <a:xfrm>
            <a:off x="6874482" y="4977387"/>
            <a:ext cx="4417610" cy="114218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交通物流：智能交通系统、无人机配送、数字化地图等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数字化学习实践案例分享</a:t>
            </a:r>
            <a:endParaRPr altLang="en-US" lang="zh-CN"/>
          </a:p>
        </p:txBody>
      </p:sp>
      <p:sp>
        <p:nvSpPr>
          <p:cNvPr id="104998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数字化学习实践案例3：虚拟现实技术在教育中的应用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9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9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9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数字化学习实践案例1：翻转课堂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0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0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0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数字化学习实践案例2：在线教育平台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0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1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1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数字化学习实践案例4：人工智能辅助教学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数字化学习面临的挑战与问题</a:t>
            </a:r>
            <a:endParaRPr altLang="en-US" lang="zh-CN"/>
          </a:p>
        </p:txBody>
      </p:sp>
      <p:sp>
        <p:nvSpPr>
          <p:cNvPr id="105005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教师培训问题：数字化学习需要教师具备相应的技能和知识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6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6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6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技术问题：数字化学习需要先进的技术支持，如网络、设备等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教育资源问题：数字化学习需要丰富的教育资源，如教材、课件等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8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8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学生自律问题：数字化学习需要学生具备一定的自律能力和自主学习能力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>
            <a:normAutofit fontScale="93704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未来数字化学习的趋势与展望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12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未来数字化学习的趋势预测</a:t>
            </a:r>
            <a:endParaRPr altLang="en-US" lang="zh-CN"/>
          </a:p>
        </p:txBody>
      </p:sp>
      <p:sp>
        <p:nvSpPr>
          <p:cNvPr id="1050198" name="矩形 5"/>
          <p:cNvSpPr/>
          <p:nvPr>
            <p:custDataLst>
              <p:tags r:id="rId1"/>
            </p:custDataLst>
          </p:nvPr>
        </p:nvSpPr>
        <p:spPr>
          <a:xfrm>
            <a:off x="551935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00" name="矩形 10"/>
          <p:cNvSpPr/>
          <p:nvPr>
            <p:custDataLst>
              <p:tags r:id="rId2"/>
            </p:custDataLst>
          </p:nvPr>
        </p:nvSpPr>
        <p:spPr>
          <a:xfrm>
            <a:off x="910386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02" name="TextBox 2"/>
          <p:cNvSpPr txBox="1"/>
          <p:nvPr>
            <p:custDataLst>
              <p:tags r:id="rId3"/>
            </p:custDataLst>
          </p:nvPr>
        </p:nvSpPr>
        <p:spPr>
          <a:xfrm>
            <a:off x="708596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人工智能与大数据驱动：个性化学习与精准教学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204" name="矩形 6"/>
          <p:cNvSpPr/>
          <p:nvPr>
            <p:custDataLst>
              <p:tags r:id="rId4"/>
            </p:custDataLst>
          </p:nvPr>
        </p:nvSpPr>
        <p:spPr>
          <a:xfrm>
            <a:off x="3380862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06" name="矩形 11"/>
          <p:cNvSpPr/>
          <p:nvPr>
            <p:custDataLst>
              <p:tags r:id="rId5"/>
            </p:custDataLst>
          </p:nvPr>
        </p:nvSpPr>
        <p:spPr>
          <a:xfrm>
            <a:off x="3758654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08" name="TextBox 2"/>
          <p:cNvSpPr txBox="1"/>
          <p:nvPr>
            <p:custDataLst>
              <p:tags r:id="rId6"/>
            </p:custDataLst>
          </p:nvPr>
        </p:nvSpPr>
        <p:spPr>
          <a:xfrm>
            <a:off x="3536878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虚拟现实与增强现实技术：沉浸式学习体验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210" name="矩形 33"/>
          <p:cNvSpPr/>
          <p:nvPr>
            <p:custDataLst>
              <p:tags r:id="rId7"/>
            </p:custDataLst>
          </p:nvPr>
        </p:nvSpPr>
        <p:spPr>
          <a:xfrm>
            <a:off x="6205276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12" name="矩形 37"/>
          <p:cNvSpPr/>
          <p:nvPr>
            <p:custDataLst>
              <p:tags r:id="rId8"/>
            </p:custDataLst>
          </p:nvPr>
        </p:nvSpPr>
        <p:spPr>
          <a:xfrm>
            <a:off x="6563727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14" name="TextBox 2"/>
          <p:cNvSpPr txBox="1"/>
          <p:nvPr>
            <p:custDataLst>
              <p:tags r:id="rId9"/>
            </p:custDataLst>
          </p:nvPr>
        </p:nvSpPr>
        <p:spPr>
          <a:xfrm>
            <a:off x="6361937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5G与物联网技术：远程互动与实时反馈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216" name="矩形 34"/>
          <p:cNvSpPr/>
          <p:nvPr>
            <p:custDataLst>
              <p:tags r:id="rId10"/>
            </p:custDataLst>
          </p:nvPr>
        </p:nvSpPr>
        <p:spPr>
          <a:xfrm>
            <a:off x="9023888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18" name="矩形 38"/>
          <p:cNvSpPr/>
          <p:nvPr>
            <p:custDataLst>
              <p:tags r:id="rId11"/>
            </p:custDataLst>
          </p:nvPr>
        </p:nvSpPr>
        <p:spPr>
          <a:xfrm>
            <a:off x="9401680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20" name="TextBox 2"/>
          <p:cNvSpPr txBox="1"/>
          <p:nvPr>
            <p:custDataLst>
              <p:tags r:id="rId12"/>
            </p:custDataLst>
          </p:nvPr>
        </p:nvSpPr>
        <p:spPr>
          <a:xfrm>
            <a:off x="9180549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跨界融合与创新：打破传统教育边界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未来数字化学习的技术发展展望</a:t>
            </a:r>
            <a:endParaRPr altLang="en-US" lang="zh-CN"/>
          </a:p>
        </p:txBody>
      </p:sp>
      <p:sp>
        <p:nvSpPr>
          <p:cNvPr id="105026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43144" y="1492417"/>
            <a:ext cx="864895" cy="251665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6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64521" y="4296029"/>
            <a:ext cx="822202" cy="225829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64" name="任意多边形 18"/>
          <p:cNvSpPr/>
          <p:nvPr>
            <p:custDataLst>
              <p:tags r:id="rId3"/>
            </p:custDataLst>
          </p:nvPr>
        </p:nvSpPr>
        <p:spPr>
          <a:xfrm>
            <a:off x="6446128" y="2315104"/>
            <a:ext cx="2258294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66" name="任意多边形 19"/>
          <p:cNvSpPr/>
          <p:nvPr>
            <p:custDataLst>
              <p:tags r:id="rId4"/>
            </p:custDataLst>
          </p:nvPr>
        </p:nvSpPr>
        <p:spPr>
          <a:xfrm flipV="1">
            <a:off x="6317219" y="1668615"/>
            <a:ext cx="2516658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6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377213" y="1493065"/>
            <a:ext cx="864895" cy="251518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7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399885" y="4296029"/>
            <a:ext cx="822202" cy="225829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72" name="任意多边形 4"/>
          <p:cNvSpPr/>
          <p:nvPr>
            <p:custDataLst>
              <p:tags r:id="rId7"/>
            </p:custDataLst>
          </p:nvPr>
        </p:nvSpPr>
        <p:spPr>
          <a:xfrm>
            <a:off x="681492" y="2315104"/>
            <a:ext cx="2258294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74" name="任意多边形 5"/>
          <p:cNvSpPr/>
          <p:nvPr>
            <p:custDataLst>
              <p:tags r:id="rId8"/>
            </p:custDataLst>
          </p:nvPr>
        </p:nvSpPr>
        <p:spPr>
          <a:xfrm flipV="1">
            <a:off x="551935" y="1668615"/>
            <a:ext cx="2515186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681492" y="3032202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人工智能与大数据：个性化学习与智能推荐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46128" y="3032202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5G与物联网：远程互动与实时反馈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8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34350" y="1506021"/>
            <a:ext cx="864895" cy="251518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8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56374" y="4308985"/>
            <a:ext cx="822202" cy="225829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84" name="任意多边形 11"/>
          <p:cNvSpPr/>
          <p:nvPr>
            <p:custDataLst>
              <p:tags r:id="rId13"/>
            </p:custDataLst>
          </p:nvPr>
        </p:nvSpPr>
        <p:spPr>
          <a:xfrm>
            <a:off x="3637981" y="2327412"/>
            <a:ext cx="2258294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86" name="任意多边形 12"/>
          <p:cNvSpPr/>
          <p:nvPr>
            <p:custDataLst>
              <p:tags r:id="rId14"/>
            </p:custDataLst>
          </p:nvPr>
        </p:nvSpPr>
        <p:spPr>
          <a:xfrm flipV="1">
            <a:off x="3509072" y="1682218"/>
            <a:ext cx="2515186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8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50643" y="1531284"/>
            <a:ext cx="864895" cy="251518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9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72667" y="4332953"/>
            <a:ext cx="822202" cy="2259766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92" name="任意多边形 25"/>
          <p:cNvSpPr/>
          <p:nvPr>
            <p:custDataLst>
              <p:tags r:id="rId17"/>
            </p:custDataLst>
          </p:nvPr>
        </p:nvSpPr>
        <p:spPr>
          <a:xfrm>
            <a:off x="9253626" y="2352675"/>
            <a:ext cx="2259766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94" name="任意多边形 26"/>
          <p:cNvSpPr/>
          <p:nvPr>
            <p:custDataLst>
              <p:tags r:id="rId18"/>
            </p:custDataLst>
          </p:nvPr>
        </p:nvSpPr>
        <p:spPr>
          <a:xfrm flipV="1">
            <a:off x="9125365" y="1707482"/>
            <a:ext cx="2515186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54274" y="3069773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区块链技术：学习成果认证与数据安全保障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37981" y="3044509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虚拟现实与增强现实：沉浸式学习体验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未来数字化学习的发展方向和目标</a:t>
            </a:r>
            <a:endParaRPr altLang="en-US" lang="zh-CN"/>
          </a:p>
        </p:txBody>
      </p:sp>
      <p:sp>
        <p:nvSpPr>
          <p:cNvPr id="105033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4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4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智能化学习：利用人工智能技术，实现个性化、精准化的学习体验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4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4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虚拟现实与增强现实：结合虚拟现实和增强现实技术，提供沉浸式的学习环境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5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5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5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社交化学习：构建在线社交网络，促进学习者之间的互动与合作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5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5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6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终身学习：打破传统教育体系，实现随时随地的学习，满足终身学习的需求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9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如何更好地进行数字化学习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40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07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提高数字化学习意识</a:t>
            </a:r>
            <a:endParaRPr altLang="en-US" lang="zh-CN"/>
          </a:p>
        </p:txBody>
      </p:sp>
      <p:sp>
        <p:nvSpPr>
          <p:cNvPr id="1050476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7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了解数字化学习的优势和价值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80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82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8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掌握数字化学习的基本技能和方法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86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8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9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培养数字化学习的习惯和兴趣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92" name="矩形 44"/>
          <p:cNvSpPr/>
          <p:nvPr>
            <p:custDataLst>
              <p:tags r:id="rId9"/>
            </p:custDataLst>
          </p:nvPr>
        </p:nvSpPr>
        <p:spPr>
          <a:xfrm>
            <a:off x="6481974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9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9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增强数字化学习的自我管理和自我驱动能力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98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掌握数字化学习方法与技巧</a:t>
            </a:r>
            <a:endParaRPr altLang="en-US" lang="zh-CN"/>
          </a:p>
        </p:txBody>
      </p:sp>
      <p:sp>
        <p:nvSpPr>
          <p:cNvPr id="1050538" name="对角圆角矩形 15"/>
          <p:cNvSpPr/>
          <p:nvPr>
            <p:custDataLst>
              <p:tags r:id="rId1"/>
            </p:custDataLst>
          </p:nvPr>
        </p:nvSpPr>
        <p:spPr>
          <a:xfrm>
            <a:off x="1372017" y="3481849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40" name="对角圆角矩形 16"/>
          <p:cNvSpPr/>
          <p:nvPr>
            <p:custDataLst>
              <p:tags r:id="rId2"/>
            </p:custDataLst>
          </p:nvPr>
        </p:nvSpPr>
        <p:spPr>
          <a:xfrm>
            <a:off x="1372017" y="3352838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42" name="直角三角形 17"/>
          <p:cNvSpPr/>
          <p:nvPr>
            <p:custDataLst>
              <p:tags r:id="rId3"/>
            </p:custDataLst>
          </p:nvPr>
        </p:nvSpPr>
        <p:spPr>
          <a:xfrm>
            <a:off x="1883568" y="3353479"/>
            <a:ext cx="77021" cy="128369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44" name="文本框 27"/>
          <p:cNvSpPr txBox="1"/>
          <p:nvPr>
            <p:custDataLst>
              <p:tags r:id="rId4"/>
            </p:custDataLst>
          </p:nvPr>
        </p:nvSpPr>
        <p:spPr>
          <a:xfrm>
            <a:off x="1916944" y="3491476"/>
            <a:ext cx="8656571" cy="69576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建立学习小组：与同学、朋友等组建学习小组，共同学习、讨论和分享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46" name="对角圆角矩形 52"/>
          <p:cNvSpPr/>
          <p:nvPr>
            <p:custDataLst>
              <p:tags r:id="rId5"/>
            </p:custDataLst>
          </p:nvPr>
        </p:nvSpPr>
        <p:spPr>
          <a:xfrm>
            <a:off x="1372017" y="1493411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48" name="对角圆角矩形 53"/>
          <p:cNvSpPr/>
          <p:nvPr>
            <p:custDataLst>
              <p:tags r:id="rId6"/>
            </p:custDataLst>
          </p:nvPr>
        </p:nvSpPr>
        <p:spPr>
          <a:xfrm>
            <a:off x="1372017" y="1364400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50" name="直角三角形 54"/>
          <p:cNvSpPr/>
          <p:nvPr>
            <p:custDataLst>
              <p:tags r:id="rId7"/>
            </p:custDataLst>
          </p:nvPr>
        </p:nvSpPr>
        <p:spPr>
          <a:xfrm>
            <a:off x="1883568" y="1365042"/>
            <a:ext cx="77021" cy="128369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52" name="文本框 56"/>
          <p:cNvSpPr txBox="1"/>
          <p:nvPr>
            <p:custDataLst>
              <p:tags r:id="rId8"/>
            </p:custDataLst>
          </p:nvPr>
        </p:nvSpPr>
        <p:spPr>
          <a:xfrm>
            <a:off x="1916944" y="1496620"/>
            <a:ext cx="8656571" cy="69576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制定学习计划：根据个人需求和目标，制定合理的学习计划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54" name="对角圆角矩形 5"/>
          <p:cNvSpPr/>
          <p:nvPr>
            <p:custDataLst>
              <p:tags r:id="rId9"/>
            </p:custDataLst>
          </p:nvPr>
        </p:nvSpPr>
        <p:spPr>
          <a:xfrm>
            <a:off x="1372017" y="2487630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56" name="对角圆角矩形 6"/>
          <p:cNvSpPr/>
          <p:nvPr>
            <p:custDataLst>
              <p:tags r:id="rId10"/>
            </p:custDataLst>
          </p:nvPr>
        </p:nvSpPr>
        <p:spPr>
          <a:xfrm>
            <a:off x="1372017" y="2358619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58" name="直角三角形 7"/>
          <p:cNvSpPr/>
          <p:nvPr>
            <p:custDataLst>
              <p:tags r:id="rId11"/>
            </p:custDataLst>
          </p:nvPr>
        </p:nvSpPr>
        <p:spPr>
          <a:xfrm>
            <a:off x="1883568" y="2359261"/>
            <a:ext cx="77021" cy="128369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60" name="文本框 8"/>
          <p:cNvSpPr txBox="1"/>
          <p:nvPr>
            <p:custDataLst>
              <p:tags r:id="rId12"/>
            </p:custDataLst>
          </p:nvPr>
        </p:nvSpPr>
        <p:spPr>
          <a:xfrm>
            <a:off x="1916944" y="2497257"/>
            <a:ext cx="8656571" cy="69576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寻找优质资源：利用搜索引擎、在线教育平台等途径，寻找适合自己的学习资源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62" name="对角圆角矩形 9"/>
          <p:cNvSpPr/>
          <p:nvPr>
            <p:custDataLst>
              <p:tags r:id="rId13"/>
            </p:custDataLst>
          </p:nvPr>
        </p:nvSpPr>
        <p:spPr>
          <a:xfrm>
            <a:off x="1372017" y="4476067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64" name="对角圆角矩形 10"/>
          <p:cNvSpPr/>
          <p:nvPr>
            <p:custDataLst>
              <p:tags r:id="rId14"/>
            </p:custDataLst>
          </p:nvPr>
        </p:nvSpPr>
        <p:spPr>
          <a:xfrm>
            <a:off x="1372017" y="4347056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66" name="直角三角形 11"/>
          <p:cNvSpPr/>
          <p:nvPr>
            <p:custDataLst>
              <p:tags r:id="rId15"/>
            </p:custDataLst>
          </p:nvPr>
        </p:nvSpPr>
        <p:spPr>
          <a:xfrm>
            <a:off x="1883568" y="4347698"/>
            <a:ext cx="77021" cy="128369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68" name="文本框 12"/>
          <p:cNvSpPr txBox="1"/>
          <p:nvPr>
            <p:custDataLst>
              <p:tags r:id="rId16"/>
            </p:custDataLst>
          </p:nvPr>
        </p:nvSpPr>
        <p:spPr>
          <a:xfrm>
            <a:off x="1916944" y="4485695"/>
            <a:ext cx="8656571" cy="69576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注重实践应用：将所学知识应用到实际生活中，加深理解和记忆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70" name="对角圆角矩形 14"/>
          <p:cNvSpPr/>
          <p:nvPr>
            <p:custDataLst>
              <p:tags r:id="rId17"/>
            </p:custDataLst>
          </p:nvPr>
        </p:nvSpPr>
        <p:spPr>
          <a:xfrm>
            <a:off x="1372017" y="5470286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72" name="对角圆角矩形 18"/>
          <p:cNvSpPr/>
          <p:nvPr>
            <p:custDataLst>
              <p:tags r:id="rId18"/>
            </p:custDataLst>
          </p:nvPr>
        </p:nvSpPr>
        <p:spPr>
          <a:xfrm>
            <a:off x="1372017" y="5341275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algn="tl" blurRad="165100" dir="2700000" dist="25400" rotWithShape="0" sx="102000" sy="102000">
              <a:schemeClr val="accent5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74" name="直角三角形 19"/>
          <p:cNvSpPr/>
          <p:nvPr>
            <p:custDataLst>
              <p:tags r:id="rId19"/>
            </p:custDataLst>
          </p:nvPr>
        </p:nvSpPr>
        <p:spPr>
          <a:xfrm>
            <a:off x="1883568" y="5341917"/>
            <a:ext cx="77021" cy="128369"/>
          </a:xfrm>
          <a:prstGeom prst="rtTriangle"/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76" name="文本框 20"/>
          <p:cNvSpPr txBox="1"/>
          <p:nvPr>
            <p:custDataLst>
              <p:tags r:id="rId20"/>
            </p:custDataLst>
          </p:nvPr>
        </p:nvSpPr>
        <p:spPr>
          <a:xfrm>
            <a:off x="1916944" y="5479914"/>
            <a:ext cx="8656571" cy="69576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保持积极心态：保持积极的学习心态，不断挑战自己，提高学习效果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培养数字化学习能力与素养</a:t>
            </a:r>
            <a:endParaRPr altLang="en-US" lang="zh-CN"/>
          </a:p>
        </p:txBody>
      </p:sp>
      <p:sp>
        <p:nvSpPr>
          <p:cNvPr id="105061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掌握数字化学习工具：熟悉各种在线学习平台、搜索引擎、电子图书等工具，能够高效地获取信息。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1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培养自主学习能力：通过在线课程、学习小组等方式，主动参与学习，提高自主学习能力。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2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学会数字化沟通与协作：利用社交媒体、在线论坛等工具，与同学、老师进行沟通交流，协作完成学习任务。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2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培养数字化思维与创新意识：运用数字化思维解决问题，创新学习方式，提高学习效率。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60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56847" y="1878506"/>
            <a:ext cx="10515000" cy="1800000"/>
          </a:xfrm>
        </p:spPr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THANK YOU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662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56847" y="3822506"/>
            <a:ext cx="10515000" cy="972000"/>
          </a:xfrm>
        </p:spPr>
        <p:txBody>
          <a:bodyPr/>
          <a:p>
            <a:r>
              <a:rPr altLang="zh-CN" dirty="0" lang="en-US" err="1"/>
              <a:t>,a</a:t>
            </a:r>
            <a:r>
              <a:rPr altLang="zh-CN" dirty="0" lang="en-US"/>
              <a:t> click to unlimited possibilities</a:t>
            </a:r>
            <a:endParaRPr altLang="zh-CN" dirty="0" lang="en-US"/>
          </a:p>
        </p:txBody>
      </p:sp>
      <p:sp>
        <p:nvSpPr>
          <p:cNvPr id="1050664" name="年号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1207998" y="4931031"/>
            <a:ext cx="2743200" cy="504000"/>
          </a:xfrm>
        </p:spPr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/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666" name="公司名"/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>
          <a:xfrm>
            <a:off x="533399" y="468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6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7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8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"/>
  <p:tag name="KSO_WM_UNIT_LAYERLEVEL" val="1"/>
  <p:tag name="KSO_WM_TAG_VERSION" val="1.0"/>
  <p:tag name="KSO_WM_UNIT_TYPE" val="i"/>
  <p:tag name="KSO_WM_UNIT_INDEX" val="8"/>
</p:tagLst>
</file>

<file path=ppt/tags/tag9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"/>
  <p:tag name="KSO_WM_UNIT_LAYERLEVEL" val="1"/>
  <p:tag name="KSO_WM_TAG_VERSION" val="1.0"/>
  <p:tag name="KSO_WM_UNIT_TYPE" val="i"/>
  <p:tag name="KSO_WM_UNIT_INDEX" val="9"/>
</p:tagLst>
</file>

<file path=ppt/tags/tag10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"/>
  <p:tag name="KSO_WM_UNIT_LAYERLEVEL" val="1"/>
  <p:tag name="KSO_WM_TAG_VERSION" val="1.0"/>
  <p:tag name="KSO_WM_UNIT_TYPE" val="i"/>
  <p:tag name="KSO_WM_UNIT_INDEX" val="1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"/>
  <p:tag name="KSO_WM_UNIT_LAYERLEVEL" val="1"/>
  <p:tag name="KSO_WM_TAG_VERSION" val="1.0"/>
  <p:tag name="KSO_WM_UNIT_TYPE" val="i"/>
  <p:tag name="KSO_WM_UNIT_INDEX" val="11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"/>
  <p:tag name="KSO_WM_UNIT_LAYERLEVEL" val="1"/>
  <p:tag name="KSO_WM_TAG_VERSION" val="1.0"/>
  <p:tag name="KSO_WM_UNIT_TYPE" val="i"/>
  <p:tag name="KSO_WM_UNIT_INDEX" val="12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"/>
  <p:tag name="KSO_WM_UNIT_LAYERLEVEL" val="1"/>
  <p:tag name="KSO_WM_TAG_VERSION" val="1.0"/>
  <p:tag name="KSO_WM_UNIT_TYPE" val="i"/>
  <p:tag name="KSO_WM_UNIT_INDEX" val="13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4"/>
  <p:tag name="KSO_WM_UNIT_LAYERLEVEL" val="1"/>
  <p:tag name="KSO_WM_TAG_VERSION" val="1.0"/>
  <p:tag name="KSO_WM_UNIT_TYPE" val="i"/>
  <p:tag name="KSO_WM_UNIT_INDEX" val="14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0"/>
  <p:tag name="KSO_WM_UNIT_TYPE" val="f"/>
  <p:tag name="KSO_WM_UNIT_INDEX" val="2"/>
  <p:tag name="KSO_WM_UNIT_SUBTYPE" val="g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50"/>
  <p:tag name="KSO_WM_UNIT_TYPE" val="f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2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0"/>
  <p:tag name="KSO_WM_UNIT_TYPE" val="f"/>
  <p:tag name="KSO_WM_UNIT_INDEX" val="3"/>
  <p:tag name="KSO_WM_UNIT_SUBTYPE" val="g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4"/>
  <p:tag name="KSO_WM_UNIT_ID" val="_11*i*14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91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UNIT_TYPE" val="i"/>
  <p:tag name="KSO_WM_UNIT_INDEX" val="9"/>
</p:tagLst>
</file>

<file path=ppt/tags/tag92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1.0"/>
  <p:tag name="KSO_WM_UNIT_TYPE" val="i"/>
  <p:tag name="KSO_WM_UNIT_INDEX" val="10"/>
</p:tagLst>
</file>

<file path=ppt/tags/tag93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UNIT_TYPE" val="i"/>
  <p:tag name="KSO_WM_UNIT_INDEX" val="11"/>
</p:tagLst>
</file>

<file path=ppt/tags/tag94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1.0"/>
  <p:tag name="KSO_WM_UNIT_TYPE" val="i"/>
  <p:tag name="KSO_WM_UNIT_INDEX" val="12"/>
</p:tagLst>
</file>

<file path=ppt/tags/tag95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1.0"/>
  <p:tag name="KSO_WM_UNIT_TYPE" val="i"/>
  <p:tag name="KSO_WM_UNIT_INDEX" val="13"/>
</p:tagLst>
</file>

<file path=ppt/tags/tag96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1.0"/>
  <p:tag name="KSO_WM_UNIT_TYPE" val="i"/>
  <p:tag name="KSO_WM_UNIT_INDEX" val="14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62"/>
  <p:tag name="KSO_WM_UNIT_TYPE" val="a"/>
  <p:tag name="KSO_WM_UNIT_INDEX" val="1"/>
  <p:tag name="KSO_WM_TEMPLATE_CATEGORY" val="custom"/>
  <p:tag name="KSO_WM_TEMPLATE_INDEX" val="20230990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60"/>
  <p:tag name="KSO_WM_UNIT_TYPE" val="f"/>
  <p:tag name="KSO_WM_UNIT_INDEX" val="1"/>
  <p:tag name="KSO_WM_TEMPLATE_CATEGORY" val="custom"/>
  <p:tag name="KSO_WM_TEMPLATE_INDEX" val="20230990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0"/>
  <p:tag name="KSO_WM_TEMPLATE_THUMBS_INDEX" val="1、9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0_1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PRESET_TEXT" val="单击此处添加标题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0_1*b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PRESET_TEXT" val="WPS,a click to unlimited possibilites"/>
</p:tagLst>
</file>

<file path=ppt/tags/tag107.xml><?xml version="1.0" encoding="utf-8"?>
<p:tagLst xmlns:p="http://schemas.openxmlformats.org/presentationml/2006/main">
  <p:tag name="KSO_WM_UNIT_NOCLEAR" val="0"/>
  <p:tag name="KSO_WM_UNIT_VALUE" val="36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90_1*f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108.xml><?xml version="1.0" encoding="utf-8"?>
<p:tagLst xmlns:p="http://schemas.openxmlformats.org/presentationml/2006/main">
  <p:tag name="KSO_WM_UNIT_SUBTYPE" val="b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90_1*f*2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PRESET_TEXT" val="汇报人：WPS"/>
</p:tagLst>
</file>

<file path=ppt/tags/tag109.xml><?xml version="1.0" encoding="utf-8"?>
<p:tagLst xmlns:p="http://schemas.openxmlformats.org/presentationml/2006/main">
  <p:tag name="KSO_WM_SLIDE_ID" val="custom20230990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0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6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6*b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90_6*l_h_i*1_1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90_6*l_h_a*1_1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6*l_h_i*1_1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90_6*l_h_i*1_2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90_6*l_h_a*1_2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6*l_h_i*1_2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90_6*l_h_i*1_3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90_6*l_h_a*1_3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6*l_h_i*1_3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90_6*l_h_i*1_4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90_6*l_h_a*1_4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6*l_h_i*1_4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90_6*l_h_i*1_5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90_6*l_h_a*1_5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6*l_h_i*1_5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90_6*l_h_i*1_6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90_6*l_h_a*1_6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6*l_h_i*1_6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0.xml><?xml version="1.0" encoding="utf-8"?>
<p:tagLst xmlns:p="http://schemas.openxmlformats.org/presentationml/2006/main">
  <p:tag name="KSO_WM_SLIDE_ID" val="custom20230990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90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1"/>
</p:tagLst>
</file>

<file path=ppt/tags/tag133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2"/>
</p:tagLst>
</file>

<file path=ppt/tags/tag136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6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3"/>
</p:tagLst>
</file>

<file path=ppt/tags/tag167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8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4"/>
</p:tagLst>
</file>

<file path=ppt/tags/tag186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7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5"/>
</p:tagLst>
</file>

<file path=ppt/tags/tag275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5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5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5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5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5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5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5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5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5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5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5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5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1_5*l_h_i*1_5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301_5*l_h_i*1_5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brightness&quot;:0,&quot;colorType&quot;:1,&quot;foreColorIndex&quot;:9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1_5*l_h_i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1_5*l_h_f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5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5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5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5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301_5*l_h_i*1_6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diagram20231301_5*l_h_i*1_6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0,&quot;colorType&quot;:1,&quot;foreColorIndex&quot;:10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301_5*l_h_i*1_6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1301_5*l_h_f*1_6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3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6"/>
</p:tagLst>
</file>

<file path=ppt/tags/tag334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8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7"/>
</p:tagLst>
</file>

<file path=ppt/tags/tag381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4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4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4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4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4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4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4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4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36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4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4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4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4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4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4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4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4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301_4*l_h_i*1_5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1_4*l_h_i*1_5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brightness&quot;:0,&quot;colorType&quot;:1,&quot;foreColorIndex&quot;:9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1_4*l_h_i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1_4*l_h_f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9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9*b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80"/>
  <p:tag name="KSO_WM_UNIT_TYPE" val="b"/>
  <p:tag name="KSO_WM_UNIT_INDEX" val="1"/>
  <p:tag name="KSO_WM_UNIT_PRESET_TEXT" val="WPS,a click to unlimited possibilities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9*f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0"/>
  <p:tag name="KSO_WM_UNIT_TYPE" val="f"/>
  <p:tag name="KSO_WM_UNIT_INDEX" val="1"/>
  <p:tag name="KSO_WM_UNIT_PRESET_TEXT" val="汇报人：WPS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9*f*2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36"/>
  <p:tag name="KSO_WM_UNIT_TYPE" val="f"/>
  <p:tag name="KSO_WM_UNIT_INDEX" val="2"/>
  <p:tag name="KSO_WM_UNIT_SUBTYPE" val="g"/>
  <p:tag name="KSO_WM_UNIT_PRESET_TEXT" val="YOUR LOGO"/>
</p:tagLst>
</file>

<file path=ppt/tags/tag422.xml><?xml version="1.0" encoding="utf-8"?>
<p:tagLst xmlns:p="http://schemas.openxmlformats.org/presentationml/2006/main">
  <p:tag name="KSO_WM_SLIDE_ID" val="custom2023099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0"/>
  <p:tag name="KSO_WM_SLIDE_TYPE" val="endPage"/>
  <p:tag name="KSO_WM_SLIDE_SUBTYPE" val="pureTxt"/>
  <p:tag name="KSO_WM_SLIDE_LAYOUT" val="a_b_f"/>
  <p:tag name="KSO_WM_SLIDE_LAYOUT_CNT" val="1_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32">
      <a:dk1>
        <a:srgbClr val="000000"/>
      </a:dk1>
      <a:lt1>
        <a:srgbClr val="FFFFFF"/>
      </a:lt1>
      <a:dk2>
        <a:srgbClr val="003248"/>
      </a:dk2>
      <a:lt2>
        <a:srgbClr val="E8F7FE"/>
      </a:lt2>
      <a:accent1>
        <a:srgbClr val="FF3B3B"/>
      </a:accent1>
      <a:accent2>
        <a:srgbClr val="FF542D"/>
      </a:accent2>
      <a:accent3>
        <a:srgbClr val="FF7429"/>
      </a:accent3>
      <a:accent4>
        <a:srgbClr val="FE8F00"/>
      </a:accent4>
      <a:accent5>
        <a:srgbClr val="FFB005"/>
      </a:accent5>
      <a:accent6>
        <a:srgbClr val="FFC000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accent2">
                <a:alpha val="80000"/>
              </a:schemeClr>
            </a:gs>
            <a:gs pos="48000">
              <a:schemeClr val="accent2">
                <a:alpha val="70000"/>
              </a:schemeClr>
            </a:gs>
            <a:gs pos="100000">
              <a:schemeClr val="accent1"/>
            </a:gs>
          </a:gsLst>
          <a:lin ang="10800000" scaled="1"/>
        </a:gra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2023-12-16T03:42:03Z</dcterms:created>
  <dcterms:modified xsi:type="dcterms:W3CDTF">2023-12-16T03:42:03Z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714c90d3af25413da8b02ff5dcfe94d9_21</vt:lpwstr>
  </property>
</Properties>
</file>