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77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tags" Target="../tags/tag73.xml" /><Relationship Id="rId12" Type="http://schemas.openxmlformats.org/officeDocument/2006/relationships/tags" Target="../tags/tag74.xml" /><Relationship Id="rId13" Type="http://schemas.openxmlformats.org/officeDocument/2006/relationships/tags" Target="../tags/tag75.xml" /><Relationship Id="rId14" Type="http://schemas.openxmlformats.org/officeDocument/2006/relationships/tags" Target="../tags/tag76.xml" /><Relationship Id="rId15" Type="http://schemas.openxmlformats.org/officeDocument/2006/relationships/tags" Target="../tags/tag77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8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tags" Target="../tags/tag93.xml" /><Relationship Id="rId11" Type="http://schemas.openxmlformats.org/officeDocument/2006/relationships/tags" Target="../tags/tag9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10" Type="http://schemas.openxmlformats.org/officeDocument/2006/relationships/tags" Target="../tags/tag12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1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1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6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1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14" Type="http://schemas.openxmlformats.org/officeDocument/2006/relationships/tags" Target="../tags/tag154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1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7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4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1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8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7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任意多边形: 形状 7"/>
          <p:cNvSpPr/>
          <p:nvPr>
            <p:custDataLst>
              <p:tags r:id="rId1"/>
            </p:custDataLst>
          </p:nvPr>
        </p:nvSpPr>
        <p:spPr>
          <a:xfrm>
            <a:off x="5686819" y="0"/>
            <a:ext cx="2372397" cy="6858000"/>
          </a:xfrm>
          <a:custGeom>
            <a:gdLst>
              <a:gd name="connsiteX0" fmla="*/ 1169803 w 2372397"/>
              <a:gd name="connsiteY0" fmla="*/ 0 h 6858000"/>
              <a:gd name="connsiteX1" fmla="*/ 1987840 w 2372397"/>
              <a:gd name="connsiteY1" fmla="*/ 0 h 6858000"/>
              <a:gd name="connsiteX2" fmla="*/ 1928866 w 2372397"/>
              <a:gd name="connsiteY2" fmla="*/ 56227 h 6858000"/>
              <a:gd name="connsiteX3" fmla="*/ 600565 w 2372397"/>
              <a:gd name="connsiteY3" fmla="*/ 3263031 h 6858000"/>
              <a:gd name="connsiteX4" fmla="*/ 2250922 w 2372397"/>
              <a:gd name="connsiteY4" fmla="*/ 6762540 h 6858000"/>
              <a:gd name="connsiteX5" fmla="*/ 2372397 w 2372397"/>
              <a:gd name="connsiteY5" fmla="*/ 6858000 h 6858000"/>
              <a:gd name="connsiteX6" fmla="*/ 1469404 w 2372397"/>
              <a:gd name="connsiteY6" fmla="*/ 6858000 h 6858000"/>
              <a:gd name="connsiteX7" fmla="*/ 1334154 w 2372397"/>
              <a:gd name="connsiteY7" fmla="*/ 6716141 h 6858000"/>
              <a:gd name="connsiteX8" fmla="*/ 0 w 2372397"/>
              <a:gd name="connsiteY8" fmla="*/ 3263031 h 6858000"/>
              <a:gd name="connsiteX9" fmla="*/ 1020275 w 2372397"/>
              <a:gd name="connsiteY9" fmla="*/ 190277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72397" h="6858000">
                <a:moveTo>
                  <a:pt x="1169803" y="0"/>
                </a:moveTo>
                <a:lnTo>
                  <a:pt x="1987840" y="0"/>
                </a:lnTo>
                <a:lnTo>
                  <a:pt x="1928866" y="56227"/>
                </a:lnTo>
                <a:cubicBezTo>
                  <a:pt x="1108173" y="876920"/>
                  <a:pt x="600565" y="2010696"/>
                  <a:pt x="600565" y="3263031"/>
                </a:cubicBezTo>
                <a:cubicBezTo>
                  <a:pt x="600565" y="4671908"/>
                  <a:pt x="1243007" y="5930734"/>
                  <a:pt x="2250922" y="6762540"/>
                </a:cubicBezTo>
                <a:lnTo>
                  <a:pt x="2372397" y="6858000"/>
                </a:lnTo>
                <a:lnTo>
                  <a:pt x="1469404" y="6858000"/>
                </a:lnTo>
                <a:lnTo>
                  <a:pt x="1334154" y="6716141"/>
                </a:lnTo>
                <a:cubicBezTo>
                  <a:pt x="505221" y="5804111"/>
                  <a:pt x="0" y="4592572"/>
                  <a:pt x="0" y="3263031"/>
                </a:cubicBezTo>
                <a:cubicBezTo>
                  <a:pt x="0" y="2110763"/>
                  <a:pt x="379477" y="1047126"/>
                  <a:pt x="1020275" y="190277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34000"/>
                </a:schemeClr>
              </a:gs>
            </a:gsLst>
            <a:lin ang="36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2" name="任意多边形: 形状 10"/>
          <p:cNvSpPr/>
          <p:nvPr>
            <p:custDataLst>
              <p:tags r:id="rId2"/>
            </p:custDataLst>
          </p:nvPr>
        </p:nvSpPr>
        <p:spPr>
          <a:xfrm>
            <a:off x="6964472" y="0"/>
            <a:ext cx="5227528" cy="6858000"/>
          </a:xfrm>
          <a:custGeom>
            <a:gdLst>
              <a:gd name="connsiteX0" fmla="*/ 4684308 w 5227528"/>
              <a:gd name="connsiteY0" fmla="*/ 0 h 6858000"/>
              <a:gd name="connsiteX1" fmla="*/ 5227528 w 5227528"/>
              <a:gd name="connsiteY1" fmla="*/ 0 h 6858000"/>
              <a:gd name="connsiteX2" fmla="*/ 5227528 w 5227528"/>
              <a:gd name="connsiteY2" fmla="*/ 181988 h 6858000"/>
              <a:gd name="connsiteX3" fmla="*/ 5199511 w 5227528"/>
              <a:gd name="connsiteY3" fmla="*/ 168492 h 6858000"/>
              <a:gd name="connsiteX4" fmla="*/ 4737260 w 5227528"/>
              <a:gd name="connsiteY4" fmla="*/ 12222 h 6858000"/>
              <a:gd name="connsiteX5" fmla="*/ 1702698 w 5227528"/>
              <a:gd name="connsiteY5" fmla="*/ 0 h 6858000"/>
              <a:gd name="connsiteX6" fmla="*/ 3131932 w 5227528"/>
              <a:gd name="connsiteY6" fmla="*/ 0 h 6858000"/>
              <a:gd name="connsiteX7" fmla="*/ 3078979 w 5227528"/>
              <a:gd name="connsiteY7" fmla="*/ 12222 h 6858000"/>
              <a:gd name="connsiteX8" fmla="*/ 590439 w 5227528"/>
              <a:gd name="connsiteY8" fmla="*/ 3225453 h 6858000"/>
              <a:gd name="connsiteX9" fmla="*/ 3908120 w 5227528"/>
              <a:gd name="connsiteY9" fmla="*/ 6543134 h 6858000"/>
              <a:gd name="connsiteX10" fmla="*/ 5199511 w 5227528"/>
              <a:gd name="connsiteY10" fmla="*/ 6282414 h 6858000"/>
              <a:gd name="connsiteX11" fmla="*/ 5227528 w 5227528"/>
              <a:gd name="connsiteY11" fmla="*/ 6268918 h 6858000"/>
              <a:gd name="connsiteX12" fmla="*/ 5227528 w 5227528"/>
              <a:gd name="connsiteY12" fmla="*/ 6858000 h 6858000"/>
              <a:gd name="connsiteX13" fmla="*/ 2466912 w 5227528"/>
              <a:gd name="connsiteY13" fmla="*/ 6858000 h 6858000"/>
              <a:gd name="connsiteX14" fmla="*/ 2386903 w 5227528"/>
              <a:gd name="connsiteY14" fmla="*/ 6826454 h 6858000"/>
              <a:gd name="connsiteX15" fmla="*/ 0 w 5227528"/>
              <a:gd name="connsiteY15" fmla="*/ 3225453 h 6858000"/>
              <a:gd name="connsiteX16" fmla="*/ 1422193 w 5227528"/>
              <a:gd name="connsiteY16" fmla="*/ 20975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227528" h="6858000">
                <a:moveTo>
                  <a:pt x="4684308" y="0"/>
                </a:moveTo>
                <a:lnTo>
                  <a:pt x="5227528" y="0"/>
                </a:lnTo>
                <a:lnTo>
                  <a:pt x="5227528" y="181988"/>
                </a:lnTo>
                <a:lnTo>
                  <a:pt x="5199511" y="168492"/>
                </a:lnTo>
                <a:cubicBezTo>
                  <a:pt x="5050666" y="105536"/>
                  <a:pt x="4896269" y="53133"/>
                  <a:pt x="4737260" y="12222"/>
                </a:cubicBezTo>
                <a:close/>
                <a:moveTo>
                  <a:pt x="1702698" y="0"/>
                </a:moveTo>
                <a:lnTo>
                  <a:pt x="3131932" y="0"/>
                </a:lnTo>
                <a:lnTo>
                  <a:pt x="3078979" y="12222"/>
                </a:lnTo>
                <a:cubicBezTo>
                  <a:pt x="1647899" y="380422"/>
                  <a:pt x="590439" y="1679446"/>
                  <a:pt x="590439" y="3225453"/>
                </a:cubicBezTo>
                <a:cubicBezTo>
                  <a:pt x="590439" y="5057758"/>
                  <a:pt x="2075815" y="6543134"/>
                  <a:pt x="3908120" y="6543134"/>
                </a:cubicBezTo>
                <a:cubicBezTo>
                  <a:pt x="4366196" y="6543134"/>
                  <a:pt x="4802589" y="6450298"/>
                  <a:pt x="5199511" y="6282414"/>
                </a:cubicBezTo>
                <a:lnTo>
                  <a:pt x="5227528" y="6268918"/>
                </a:lnTo>
                <a:lnTo>
                  <a:pt x="5227528" y="6858000"/>
                </a:lnTo>
                <a:lnTo>
                  <a:pt x="2466912" y="6858000"/>
                </a:lnTo>
                <a:lnTo>
                  <a:pt x="2386903" y="6826454"/>
                </a:lnTo>
                <a:cubicBezTo>
                  <a:pt x="984221" y="6233169"/>
                  <a:pt x="0" y="4844249"/>
                  <a:pt x="0" y="3225453"/>
                </a:cubicBezTo>
                <a:cubicBezTo>
                  <a:pt x="0" y="2011356"/>
                  <a:pt x="553624" y="926565"/>
                  <a:pt x="1422193" y="209758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50000"/>
                </a:schemeClr>
              </a:gs>
            </a:gsLst>
            <a:lin ang="18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1" name="任意多边形: 形状 5"/>
          <p:cNvSpPr/>
          <p:nvPr>
            <p:custDataLst>
              <p:tags r:id="rId3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" name="任意多边形: 形状 15"/>
          <p:cNvSpPr/>
          <p:nvPr>
            <p:custDataLst>
              <p:tags r:id="rId4"/>
            </p:custDataLst>
          </p:nvPr>
        </p:nvSpPr>
        <p:spPr>
          <a:xfrm>
            <a:off x="9575959" y="1762931"/>
            <a:ext cx="2616041" cy="2943474"/>
          </a:xfrm>
          <a:custGeom>
            <a:gdLst>
              <a:gd name="connsiteX0" fmla="*/ 1471736 w 2616041"/>
              <a:gd name="connsiteY0" fmla="*/ 601058 h 2943474"/>
              <a:gd name="connsiteX1" fmla="*/ 601057 w 2616041"/>
              <a:gd name="connsiteY1" fmla="*/ 1471737 h 2943474"/>
              <a:gd name="connsiteX2" fmla="*/ 1471736 w 2616041"/>
              <a:gd name="connsiteY2" fmla="*/ 2342416 h 2943474"/>
              <a:gd name="connsiteX3" fmla="*/ 2342415 w 2616041"/>
              <a:gd name="connsiteY3" fmla="*/ 1471737 h 2943474"/>
              <a:gd name="connsiteX4" fmla="*/ 1471736 w 2616041"/>
              <a:gd name="connsiteY4" fmla="*/ 601058 h 2943474"/>
              <a:gd name="connsiteX5" fmla="*/ 1471737 w 2616041"/>
              <a:gd name="connsiteY5" fmla="*/ 0 h 2943474"/>
              <a:gd name="connsiteX6" fmla="*/ 2607401 w 2616041"/>
              <a:gd name="connsiteY6" fmla="*/ 535576 h 2943474"/>
              <a:gd name="connsiteX7" fmla="*/ 2616041 w 2616041"/>
              <a:gd name="connsiteY7" fmla="*/ 547130 h 2943474"/>
              <a:gd name="connsiteX8" fmla="*/ 2616041 w 2616041"/>
              <a:gd name="connsiteY8" fmla="*/ 2396344 h 2943474"/>
              <a:gd name="connsiteX9" fmla="*/ 2607401 w 2616041"/>
              <a:gd name="connsiteY9" fmla="*/ 2407899 h 2943474"/>
              <a:gd name="connsiteX10" fmla="*/ 1471737 w 2616041"/>
              <a:gd name="connsiteY10" fmla="*/ 2943474 h 2943474"/>
              <a:gd name="connsiteX11" fmla="*/ 0 w 2616041"/>
              <a:gd name="connsiteY11" fmla="*/ 1471737 h 2943474"/>
              <a:gd name="connsiteX12" fmla="*/ 1471737 w 2616041"/>
              <a:gd name="connsiteY12" fmla="*/ 0 h 29434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6041" h="2943474">
                <a:moveTo>
                  <a:pt x="1471736" y="601058"/>
                </a:moveTo>
                <a:cubicBezTo>
                  <a:pt x="990873" y="601058"/>
                  <a:pt x="601057" y="990874"/>
                  <a:pt x="601057" y="1471737"/>
                </a:cubicBezTo>
                <a:cubicBezTo>
                  <a:pt x="601057" y="1952600"/>
                  <a:pt x="990873" y="2342416"/>
                  <a:pt x="1471736" y="2342416"/>
                </a:cubicBezTo>
                <a:cubicBezTo>
                  <a:pt x="1952599" y="2342416"/>
                  <a:pt x="2342415" y="1952600"/>
                  <a:pt x="2342415" y="1471737"/>
                </a:cubicBezTo>
                <a:cubicBezTo>
                  <a:pt x="2342415" y="990874"/>
                  <a:pt x="1952599" y="601058"/>
                  <a:pt x="1471736" y="601058"/>
                </a:cubicBezTo>
                <a:close/>
                <a:moveTo>
                  <a:pt x="1471737" y="0"/>
                </a:moveTo>
                <a:cubicBezTo>
                  <a:pt x="1928947" y="0"/>
                  <a:pt x="2337463" y="208486"/>
                  <a:pt x="2607401" y="535576"/>
                </a:cubicBezTo>
                <a:lnTo>
                  <a:pt x="2616041" y="547130"/>
                </a:lnTo>
                <a:lnTo>
                  <a:pt x="2616041" y="2396344"/>
                </a:lnTo>
                <a:lnTo>
                  <a:pt x="2607401" y="2407899"/>
                </a:lnTo>
                <a:cubicBezTo>
                  <a:pt x="2337463" y="2734988"/>
                  <a:pt x="1928947" y="2943474"/>
                  <a:pt x="1471737" y="2943474"/>
                </a:cubicBezTo>
                <a:cubicBezTo>
                  <a:pt x="658919" y="2943474"/>
                  <a:pt x="0" y="2284555"/>
                  <a:pt x="0" y="1471737"/>
                </a:cubicBezTo>
                <a:cubicBezTo>
                  <a:pt x="0" y="658919"/>
                  <a:pt x="658919" y="0"/>
                  <a:pt x="147173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9" name="任意多边形: 形状 18"/>
          <p:cNvSpPr/>
          <p:nvPr>
            <p:custDataLst>
              <p:tags r:id="rId5"/>
            </p:custDataLst>
          </p:nvPr>
        </p:nvSpPr>
        <p:spPr>
          <a:xfrm>
            <a:off x="8426281" y="3234669"/>
            <a:ext cx="3765719" cy="2621413"/>
          </a:xfrm>
          <a:custGeom>
            <a:gdLst>
              <a:gd name="connsiteX0" fmla="*/ 0 w 3765719"/>
              <a:gd name="connsiteY0" fmla="*/ 0 h 2621413"/>
              <a:gd name="connsiteX1" fmla="*/ 592754 w 3765719"/>
              <a:gd name="connsiteY1" fmla="*/ 0 h 2621413"/>
              <a:gd name="connsiteX2" fmla="*/ 2621413 w 3765719"/>
              <a:gd name="connsiteY2" fmla="*/ 2028659 h 2621413"/>
              <a:gd name="connsiteX3" fmla="*/ 3755656 w 3765719"/>
              <a:gd name="connsiteY3" fmla="*/ 1682196 h 2621413"/>
              <a:gd name="connsiteX4" fmla="*/ 3765719 w 3765719"/>
              <a:gd name="connsiteY4" fmla="*/ 1674671 h 2621413"/>
              <a:gd name="connsiteX5" fmla="*/ 3765719 w 3765719"/>
              <a:gd name="connsiteY5" fmla="*/ 2355708 h 2621413"/>
              <a:gd name="connsiteX6" fmla="*/ 3641786 w 3765719"/>
              <a:gd name="connsiteY6" fmla="*/ 2415410 h 2621413"/>
              <a:gd name="connsiteX7" fmla="*/ 2621413 w 3765719"/>
              <a:gd name="connsiteY7" fmla="*/ 2621413 h 2621413"/>
              <a:gd name="connsiteX8" fmla="*/ 0 w 3765719"/>
              <a:gd name="connsiteY8" fmla="*/ 0 h 26214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65719" h="2621413">
                <a:moveTo>
                  <a:pt x="0" y="0"/>
                </a:moveTo>
                <a:lnTo>
                  <a:pt x="592754" y="0"/>
                </a:lnTo>
                <a:cubicBezTo>
                  <a:pt x="592754" y="1120397"/>
                  <a:pt x="1501016" y="2028659"/>
                  <a:pt x="2621413" y="2028659"/>
                </a:cubicBezTo>
                <a:cubicBezTo>
                  <a:pt x="3041562" y="2028659"/>
                  <a:pt x="3431880" y="1900935"/>
                  <a:pt x="3755656" y="1682196"/>
                </a:cubicBezTo>
                <a:lnTo>
                  <a:pt x="3765719" y="1674671"/>
                </a:lnTo>
                <a:lnTo>
                  <a:pt x="3765719" y="2355708"/>
                </a:lnTo>
                <a:lnTo>
                  <a:pt x="3641786" y="2415410"/>
                </a:lnTo>
                <a:cubicBezTo>
                  <a:pt x="3328164" y="2548060"/>
                  <a:pt x="2983355" y="2621413"/>
                  <a:pt x="2621413" y="2621413"/>
                </a:cubicBezTo>
                <a:cubicBezTo>
                  <a:pt x="1173647" y="2621413"/>
                  <a:pt x="0" y="1447767"/>
                  <a:pt x="0" y="0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55000"/>
                </a:schemeClr>
              </a:gs>
            </a:gsLst>
            <a:lin ang="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6"/>
            </p:custDataLst>
          </p:nvPr>
        </p:nvSpPr>
        <p:spPr>
          <a:xfrm>
            <a:off x="10048" y="613256"/>
            <a:ext cx="12181952" cy="5240242"/>
          </a:xfrm>
          <a:custGeom>
            <a:gdLst>
              <a:gd name="connsiteX0" fmla="*/ 11037646 w 12181952"/>
              <a:gd name="connsiteY0" fmla="*/ 0 h 5240242"/>
              <a:gd name="connsiteX1" fmla="*/ 12058019 w 12181952"/>
              <a:gd name="connsiteY1" fmla="*/ 206004 h 5240242"/>
              <a:gd name="connsiteX2" fmla="*/ 12181952 w 12181952"/>
              <a:gd name="connsiteY2" fmla="*/ 265705 h 5240242"/>
              <a:gd name="connsiteX3" fmla="*/ 12181952 w 12181952"/>
              <a:gd name="connsiteY3" fmla="*/ 946742 h 5240242"/>
              <a:gd name="connsiteX4" fmla="*/ 12171889 w 12181952"/>
              <a:gd name="connsiteY4" fmla="*/ 939217 h 5240242"/>
              <a:gd name="connsiteX5" fmla="*/ 11037646 w 12181952"/>
              <a:gd name="connsiteY5" fmla="*/ 592754 h 5240242"/>
              <a:gd name="connsiteX6" fmla="*/ 9008987 w 12181952"/>
              <a:gd name="connsiteY6" fmla="*/ 2621413 h 5240242"/>
              <a:gd name="connsiteX7" fmla="*/ 9007077 w 12181952"/>
              <a:gd name="connsiteY7" fmla="*/ 2621413 h 5240242"/>
              <a:gd name="connsiteX8" fmla="*/ 8995249 w 12181952"/>
              <a:gd name="connsiteY8" fmla="*/ 2871224 h 5240242"/>
              <a:gd name="connsiteX9" fmla="*/ 6653768 w 12181952"/>
              <a:gd name="connsiteY9" fmla="*/ 5227617 h 5240242"/>
              <a:gd name="connsiteX10" fmla="*/ 6452928 w 12181952"/>
              <a:gd name="connsiteY10" fmla="*/ 5237759 h 5240242"/>
              <a:gd name="connsiteX11" fmla="*/ 6452928 w 12181952"/>
              <a:gd name="connsiteY11" fmla="*/ 5240242 h 5240242"/>
              <a:gd name="connsiteX12" fmla="*/ 0 w 12181952"/>
              <a:gd name="connsiteY12" fmla="*/ 5240242 h 5240242"/>
              <a:gd name="connsiteX13" fmla="*/ 0 w 12181952"/>
              <a:gd name="connsiteY13" fmla="*/ 4647105 h 5240242"/>
              <a:gd name="connsiteX14" fmla="*/ 6423191 w 12181952"/>
              <a:gd name="connsiteY14" fmla="*/ 4647105 h 5240242"/>
              <a:gd name="connsiteX15" fmla="*/ 6423191 w 12181952"/>
              <a:gd name="connsiteY15" fmla="*/ 4646506 h 5240242"/>
              <a:gd name="connsiteX16" fmla="*/ 6593162 w 12181952"/>
              <a:gd name="connsiteY16" fmla="*/ 4637923 h 5240242"/>
              <a:gd name="connsiteX17" fmla="*/ 8414402 w 12181952"/>
              <a:gd name="connsiteY17" fmla="*/ 2619738 h 5240242"/>
              <a:gd name="connsiteX18" fmla="*/ 8416318 w 12181952"/>
              <a:gd name="connsiteY18" fmla="*/ 2619738 h 5240242"/>
              <a:gd name="connsiteX19" fmla="*/ 8429767 w 12181952"/>
              <a:gd name="connsiteY19" fmla="*/ 2353389 h 5240242"/>
              <a:gd name="connsiteX20" fmla="*/ 11037646 w 12181952"/>
              <a:gd name="connsiteY20" fmla="*/ 0 h 52402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81952" h="5240242">
                <a:moveTo>
                  <a:pt x="11037646" y="0"/>
                </a:moveTo>
                <a:cubicBezTo>
                  <a:pt x="11399588" y="0"/>
                  <a:pt x="11744397" y="73353"/>
                  <a:pt x="12058019" y="206004"/>
                </a:cubicBezTo>
                <a:lnTo>
                  <a:pt x="12181952" y="265705"/>
                </a:lnTo>
                <a:lnTo>
                  <a:pt x="12181952" y="946742"/>
                </a:lnTo>
                <a:lnTo>
                  <a:pt x="12171889" y="939217"/>
                </a:lnTo>
                <a:cubicBezTo>
                  <a:pt x="11848113" y="720478"/>
                  <a:pt x="11457795" y="592754"/>
                  <a:pt x="11037646" y="592754"/>
                </a:cubicBezTo>
                <a:cubicBezTo>
                  <a:pt x="9917249" y="592754"/>
                  <a:pt x="9008987" y="1501016"/>
                  <a:pt x="9008987" y="2621413"/>
                </a:cubicBezTo>
                <a:lnTo>
                  <a:pt x="9007077" y="2621413"/>
                </a:lnTo>
                <a:lnTo>
                  <a:pt x="8995249" y="2871224"/>
                </a:lnTo>
                <a:cubicBezTo>
                  <a:pt x="8877081" y="4112728"/>
                  <a:pt x="7893015" y="5101764"/>
                  <a:pt x="6653768" y="5227617"/>
                </a:cubicBezTo>
                <a:lnTo>
                  <a:pt x="6452928" y="5237759"/>
                </a:lnTo>
                <a:lnTo>
                  <a:pt x="6452928" y="5240242"/>
                </a:lnTo>
                <a:lnTo>
                  <a:pt x="0" y="5240242"/>
                </a:lnTo>
                <a:lnTo>
                  <a:pt x="0" y="4647105"/>
                </a:lnTo>
                <a:lnTo>
                  <a:pt x="6423191" y="4647105"/>
                </a:lnTo>
                <a:lnTo>
                  <a:pt x="6423191" y="4646506"/>
                </a:lnTo>
                <a:lnTo>
                  <a:pt x="6593162" y="4637923"/>
                </a:lnTo>
                <a:cubicBezTo>
                  <a:pt x="7616125" y="4534036"/>
                  <a:pt x="8414402" y="3670110"/>
                  <a:pt x="8414402" y="2619738"/>
                </a:cubicBezTo>
                <a:lnTo>
                  <a:pt x="8416318" y="2619738"/>
                </a:lnTo>
                <a:lnTo>
                  <a:pt x="8429767" y="2353389"/>
                </a:lnTo>
                <a:cubicBezTo>
                  <a:pt x="8564010" y="1031525"/>
                  <a:pt x="9680365" y="0"/>
                  <a:pt x="1103764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椭圆 9"/>
          <p:cNvSpPr/>
          <p:nvPr>
            <p:custDataLst>
              <p:tags r:id="rId7"/>
            </p:custDataLst>
          </p:nvPr>
        </p:nvSpPr>
        <p:spPr>
          <a:xfrm>
            <a:off x="1012825" y="6301105"/>
            <a:ext cx="72390" cy="72390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3" name="椭圆 42"/>
          <p:cNvSpPr/>
          <p:nvPr>
            <p:custDataLst>
              <p:tags r:id="rId8"/>
            </p:custDataLst>
          </p:nvPr>
        </p:nvSpPr>
        <p:spPr>
          <a:xfrm>
            <a:off x="1306830" y="6311265"/>
            <a:ext cx="46355" cy="46355"/>
          </a:xfrm>
          <a:prstGeom prst="ellipse">
            <a:avLst/>
          </a:prstGeom>
          <a:solidFill>
            <a:schemeClr val="accent5"/>
          </a:solidFill>
          <a:ln w="63500">
            <a:solidFill>
              <a:schemeClr val="accent5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9"/>
            </p:custDataLst>
          </p:nvPr>
        </p:nvSpPr>
        <p:spPr>
          <a:xfrm>
            <a:off x="1553845" y="6301105"/>
            <a:ext cx="72390" cy="72390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10"/>
            </p:custDataLst>
          </p:nvPr>
        </p:nvSpPr>
        <p:spPr>
          <a:xfrm>
            <a:off x="909320" y="3023870"/>
            <a:ext cx="7294880" cy="6991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200" b="0" i="0" u="none" strike="noStrike" kern="1200" cap="none" spc="1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1"/>
            </p:custDataLst>
          </p:nvPr>
        </p:nvSpPr>
        <p:spPr>
          <a:xfrm>
            <a:off x="909320" y="1660525"/>
            <a:ext cx="7707630" cy="13658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/>
            <p:custDataLst>
              <p:tags r:id="rId12"/>
            </p:custDataLst>
          </p:nvPr>
        </p:nvSpPr>
        <p:spPr>
          <a:xfrm>
            <a:off x="909320" y="3723640"/>
            <a:ext cx="7294880" cy="5778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: 形状 5"/>
          <p:cNvSpPr/>
          <p:nvPr>
            <p:custDataLst>
              <p:tags r:id="rId1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正文"/>
          <p:cNvSpPr txBox="1"/>
          <p:nvPr>
            <p:ph idx="3" hasCustomPrompt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单击此处添加文本具体内容，简明扼要的阐述您的观点。根据需要可酌情增减文字，以便观者准确的理解您传达的思想。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4132580" y="0"/>
            <a:ext cx="2372360" cy="6858000"/>
          </a:xfrm>
          <a:custGeom>
            <a:gdLst>
              <a:gd name="connsiteX0" fmla="*/ 1169803 w 2372397"/>
              <a:gd name="connsiteY0" fmla="*/ 0 h 6858000"/>
              <a:gd name="connsiteX1" fmla="*/ 1987840 w 2372397"/>
              <a:gd name="connsiteY1" fmla="*/ 0 h 6858000"/>
              <a:gd name="connsiteX2" fmla="*/ 1928866 w 2372397"/>
              <a:gd name="connsiteY2" fmla="*/ 56227 h 6858000"/>
              <a:gd name="connsiteX3" fmla="*/ 600565 w 2372397"/>
              <a:gd name="connsiteY3" fmla="*/ 3263031 h 6858000"/>
              <a:gd name="connsiteX4" fmla="*/ 2250922 w 2372397"/>
              <a:gd name="connsiteY4" fmla="*/ 6762540 h 6858000"/>
              <a:gd name="connsiteX5" fmla="*/ 2372397 w 2372397"/>
              <a:gd name="connsiteY5" fmla="*/ 6858000 h 6858000"/>
              <a:gd name="connsiteX6" fmla="*/ 1469404 w 2372397"/>
              <a:gd name="connsiteY6" fmla="*/ 6858000 h 6858000"/>
              <a:gd name="connsiteX7" fmla="*/ 1334154 w 2372397"/>
              <a:gd name="connsiteY7" fmla="*/ 6716141 h 6858000"/>
              <a:gd name="connsiteX8" fmla="*/ 0 w 2372397"/>
              <a:gd name="connsiteY8" fmla="*/ 3263031 h 6858000"/>
              <a:gd name="connsiteX9" fmla="*/ 1020275 w 2372397"/>
              <a:gd name="connsiteY9" fmla="*/ 190277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72397" h="6858000">
                <a:moveTo>
                  <a:pt x="1169803" y="0"/>
                </a:moveTo>
                <a:lnTo>
                  <a:pt x="1987840" y="0"/>
                </a:lnTo>
                <a:lnTo>
                  <a:pt x="1928866" y="56227"/>
                </a:lnTo>
                <a:cubicBezTo>
                  <a:pt x="1108173" y="876920"/>
                  <a:pt x="600565" y="2010696"/>
                  <a:pt x="600565" y="3263031"/>
                </a:cubicBezTo>
                <a:cubicBezTo>
                  <a:pt x="600565" y="4671908"/>
                  <a:pt x="1243007" y="5930734"/>
                  <a:pt x="2250922" y="6762540"/>
                </a:cubicBezTo>
                <a:lnTo>
                  <a:pt x="2372397" y="6858000"/>
                </a:lnTo>
                <a:lnTo>
                  <a:pt x="1469404" y="6858000"/>
                </a:lnTo>
                <a:lnTo>
                  <a:pt x="1334154" y="6716141"/>
                </a:lnTo>
                <a:cubicBezTo>
                  <a:pt x="505221" y="5804111"/>
                  <a:pt x="0" y="4592572"/>
                  <a:pt x="0" y="3263031"/>
                </a:cubicBezTo>
                <a:cubicBezTo>
                  <a:pt x="0" y="2110763"/>
                  <a:pt x="379477" y="1047126"/>
                  <a:pt x="1020275" y="190277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34000"/>
                </a:schemeClr>
              </a:gs>
            </a:gsLst>
            <a:lin ang="36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1" name="任意多边形: 形状 10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5227320" cy="6858000"/>
          </a:xfrm>
          <a:custGeom>
            <a:gdLst>
              <a:gd name="connsiteX0" fmla="*/ 4684308 w 5227528"/>
              <a:gd name="connsiteY0" fmla="*/ 0 h 6858000"/>
              <a:gd name="connsiteX1" fmla="*/ 5227528 w 5227528"/>
              <a:gd name="connsiteY1" fmla="*/ 0 h 6858000"/>
              <a:gd name="connsiteX2" fmla="*/ 5227528 w 5227528"/>
              <a:gd name="connsiteY2" fmla="*/ 181988 h 6858000"/>
              <a:gd name="connsiteX3" fmla="*/ 5199511 w 5227528"/>
              <a:gd name="connsiteY3" fmla="*/ 168492 h 6858000"/>
              <a:gd name="connsiteX4" fmla="*/ 4737260 w 5227528"/>
              <a:gd name="connsiteY4" fmla="*/ 12222 h 6858000"/>
              <a:gd name="connsiteX5" fmla="*/ 1702698 w 5227528"/>
              <a:gd name="connsiteY5" fmla="*/ 0 h 6858000"/>
              <a:gd name="connsiteX6" fmla="*/ 3131932 w 5227528"/>
              <a:gd name="connsiteY6" fmla="*/ 0 h 6858000"/>
              <a:gd name="connsiteX7" fmla="*/ 3078979 w 5227528"/>
              <a:gd name="connsiteY7" fmla="*/ 12222 h 6858000"/>
              <a:gd name="connsiteX8" fmla="*/ 590439 w 5227528"/>
              <a:gd name="connsiteY8" fmla="*/ 3225453 h 6858000"/>
              <a:gd name="connsiteX9" fmla="*/ 3908120 w 5227528"/>
              <a:gd name="connsiteY9" fmla="*/ 6543134 h 6858000"/>
              <a:gd name="connsiteX10" fmla="*/ 5199511 w 5227528"/>
              <a:gd name="connsiteY10" fmla="*/ 6282414 h 6858000"/>
              <a:gd name="connsiteX11" fmla="*/ 5227528 w 5227528"/>
              <a:gd name="connsiteY11" fmla="*/ 6268918 h 6858000"/>
              <a:gd name="connsiteX12" fmla="*/ 5227528 w 5227528"/>
              <a:gd name="connsiteY12" fmla="*/ 6858000 h 6858000"/>
              <a:gd name="connsiteX13" fmla="*/ 2466912 w 5227528"/>
              <a:gd name="connsiteY13" fmla="*/ 6858000 h 6858000"/>
              <a:gd name="connsiteX14" fmla="*/ 2386903 w 5227528"/>
              <a:gd name="connsiteY14" fmla="*/ 6826454 h 6858000"/>
              <a:gd name="connsiteX15" fmla="*/ 0 w 5227528"/>
              <a:gd name="connsiteY15" fmla="*/ 3225453 h 6858000"/>
              <a:gd name="connsiteX16" fmla="*/ 1422193 w 5227528"/>
              <a:gd name="connsiteY16" fmla="*/ 20975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227528" h="6858000">
                <a:moveTo>
                  <a:pt x="4684308" y="0"/>
                </a:moveTo>
                <a:lnTo>
                  <a:pt x="5227528" y="0"/>
                </a:lnTo>
                <a:lnTo>
                  <a:pt x="5227528" y="181988"/>
                </a:lnTo>
                <a:lnTo>
                  <a:pt x="5199511" y="168492"/>
                </a:lnTo>
                <a:cubicBezTo>
                  <a:pt x="5050666" y="105536"/>
                  <a:pt x="4896269" y="53133"/>
                  <a:pt x="4737260" y="12222"/>
                </a:cubicBezTo>
                <a:close/>
                <a:moveTo>
                  <a:pt x="1702698" y="0"/>
                </a:moveTo>
                <a:lnTo>
                  <a:pt x="3131932" y="0"/>
                </a:lnTo>
                <a:lnTo>
                  <a:pt x="3078979" y="12222"/>
                </a:lnTo>
                <a:cubicBezTo>
                  <a:pt x="1647899" y="380422"/>
                  <a:pt x="590439" y="1679446"/>
                  <a:pt x="590439" y="3225453"/>
                </a:cubicBezTo>
                <a:cubicBezTo>
                  <a:pt x="590439" y="5057758"/>
                  <a:pt x="2075815" y="6543134"/>
                  <a:pt x="3908120" y="6543134"/>
                </a:cubicBezTo>
                <a:cubicBezTo>
                  <a:pt x="4366196" y="6543134"/>
                  <a:pt x="4802589" y="6450298"/>
                  <a:pt x="5199511" y="6282414"/>
                </a:cubicBezTo>
                <a:lnTo>
                  <a:pt x="5227528" y="6268918"/>
                </a:lnTo>
                <a:lnTo>
                  <a:pt x="5227528" y="6858000"/>
                </a:lnTo>
                <a:lnTo>
                  <a:pt x="2466912" y="6858000"/>
                </a:lnTo>
                <a:lnTo>
                  <a:pt x="2386903" y="6826454"/>
                </a:lnTo>
                <a:cubicBezTo>
                  <a:pt x="984221" y="6233169"/>
                  <a:pt x="0" y="4844249"/>
                  <a:pt x="0" y="3225453"/>
                </a:cubicBezTo>
                <a:cubicBezTo>
                  <a:pt x="0" y="2011356"/>
                  <a:pt x="553624" y="926565"/>
                  <a:pt x="1422193" y="209758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50000"/>
                </a:schemeClr>
              </a:gs>
            </a:gsLst>
            <a:lin ang="18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" name="任意多边形: 形状 5"/>
          <p:cNvSpPr/>
          <p:nvPr>
            <p:custDataLst>
              <p:tags r:id="rId3"/>
            </p:custDataLst>
          </p:nvPr>
        </p:nvSpPr>
        <p:spPr>
          <a:xfrm flipH="1">
            <a:off x="10535285" y="0"/>
            <a:ext cx="1656715" cy="1567180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6" name="任意多边形: 形状 15"/>
          <p:cNvSpPr/>
          <p:nvPr>
            <p:custDataLst>
              <p:tags r:id="rId4"/>
            </p:custDataLst>
          </p:nvPr>
        </p:nvSpPr>
        <p:spPr>
          <a:xfrm flipH="1">
            <a:off x="0" y="1762760"/>
            <a:ext cx="2616200" cy="2943225"/>
          </a:xfrm>
          <a:custGeom>
            <a:gdLst>
              <a:gd name="connsiteX0" fmla="*/ 1471736 w 2616041"/>
              <a:gd name="connsiteY0" fmla="*/ 601058 h 2943474"/>
              <a:gd name="connsiteX1" fmla="*/ 601057 w 2616041"/>
              <a:gd name="connsiteY1" fmla="*/ 1471737 h 2943474"/>
              <a:gd name="connsiteX2" fmla="*/ 1471736 w 2616041"/>
              <a:gd name="connsiteY2" fmla="*/ 2342416 h 2943474"/>
              <a:gd name="connsiteX3" fmla="*/ 2342415 w 2616041"/>
              <a:gd name="connsiteY3" fmla="*/ 1471737 h 2943474"/>
              <a:gd name="connsiteX4" fmla="*/ 1471736 w 2616041"/>
              <a:gd name="connsiteY4" fmla="*/ 601058 h 2943474"/>
              <a:gd name="connsiteX5" fmla="*/ 1471737 w 2616041"/>
              <a:gd name="connsiteY5" fmla="*/ 0 h 2943474"/>
              <a:gd name="connsiteX6" fmla="*/ 2607401 w 2616041"/>
              <a:gd name="connsiteY6" fmla="*/ 535576 h 2943474"/>
              <a:gd name="connsiteX7" fmla="*/ 2616041 w 2616041"/>
              <a:gd name="connsiteY7" fmla="*/ 547130 h 2943474"/>
              <a:gd name="connsiteX8" fmla="*/ 2616041 w 2616041"/>
              <a:gd name="connsiteY8" fmla="*/ 2396344 h 2943474"/>
              <a:gd name="connsiteX9" fmla="*/ 2607401 w 2616041"/>
              <a:gd name="connsiteY9" fmla="*/ 2407899 h 2943474"/>
              <a:gd name="connsiteX10" fmla="*/ 1471737 w 2616041"/>
              <a:gd name="connsiteY10" fmla="*/ 2943474 h 2943474"/>
              <a:gd name="connsiteX11" fmla="*/ 0 w 2616041"/>
              <a:gd name="connsiteY11" fmla="*/ 1471737 h 2943474"/>
              <a:gd name="connsiteX12" fmla="*/ 1471737 w 2616041"/>
              <a:gd name="connsiteY12" fmla="*/ 0 h 29434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6041" h="2943474">
                <a:moveTo>
                  <a:pt x="1471736" y="601058"/>
                </a:moveTo>
                <a:cubicBezTo>
                  <a:pt x="990873" y="601058"/>
                  <a:pt x="601057" y="990874"/>
                  <a:pt x="601057" y="1471737"/>
                </a:cubicBezTo>
                <a:cubicBezTo>
                  <a:pt x="601057" y="1952600"/>
                  <a:pt x="990873" y="2342416"/>
                  <a:pt x="1471736" y="2342416"/>
                </a:cubicBezTo>
                <a:cubicBezTo>
                  <a:pt x="1952599" y="2342416"/>
                  <a:pt x="2342415" y="1952600"/>
                  <a:pt x="2342415" y="1471737"/>
                </a:cubicBezTo>
                <a:cubicBezTo>
                  <a:pt x="2342415" y="990874"/>
                  <a:pt x="1952599" y="601058"/>
                  <a:pt x="1471736" y="601058"/>
                </a:cubicBezTo>
                <a:close/>
                <a:moveTo>
                  <a:pt x="1471737" y="0"/>
                </a:moveTo>
                <a:cubicBezTo>
                  <a:pt x="1928947" y="0"/>
                  <a:pt x="2337463" y="208486"/>
                  <a:pt x="2607401" y="535576"/>
                </a:cubicBezTo>
                <a:lnTo>
                  <a:pt x="2616041" y="547130"/>
                </a:lnTo>
                <a:lnTo>
                  <a:pt x="2616041" y="2396344"/>
                </a:lnTo>
                <a:lnTo>
                  <a:pt x="2607401" y="2407899"/>
                </a:lnTo>
                <a:cubicBezTo>
                  <a:pt x="2337463" y="2734988"/>
                  <a:pt x="1928947" y="2943474"/>
                  <a:pt x="1471737" y="2943474"/>
                </a:cubicBezTo>
                <a:cubicBezTo>
                  <a:pt x="658919" y="2943474"/>
                  <a:pt x="0" y="2284555"/>
                  <a:pt x="0" y="1471737"/>
                </a:cubicBezTo>
                <a:cubicBezTo>
                  <a:pt x="0" y="658919"/>
                  <a:pt x="658919" y="0"/>
                  <a:pt x="147173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9" name="任意多边形: 形状 18"/>
          <p:cNvSpPr/>
          <p:nvPr>
            <p:custDataLst>
              <p:tags r:id="rId5"/>
            </p:custDataLst>
          </p:nvPr>
        </p:nvSpPr>
        <p:spPr>
          <a:xfrm flipH="1">
            <a:off x="0" y="3234690"/>
            <a:ext cx="3765550" cy="2621280"/>
          </a:xfrm>
          <a:custGeom>
            <a:gdLst>
              <a:gd name="connsiteX0" fmla="*/ 0 w 3765719"/>
              <a:gd name="connsiteY0" fmla="*/ 0 h 2621413"/>
              <a:gd name="connsiteX1" fmla="*/ 592754 w 3765719"/>
              <a:gd name="connsiteY1" fmla="*/ 0 h 2621413"/>
              <a:gd name="connsiteX2" fmla="*/ 2621413 w 3765719"/>
              <a:gd name="connsiteY2" fmla="*/ 2028659 h 2621413"/>
              <a:gd name="connsiteX3" fmla="*/ 3755656 w 3765719"/>
              <a:gd name="connsiteY3" fmla="*/ 1682196 h 2621413"/>
              <a:gd name="connsiteX4" fmla="*/ 3765719 w 3765719"/>
              <a:gd name="connsiteY4" fmla="*/ 1674671 h 2621413"/>
              <a:gd name="connsiteX5" fmla="*/ 3765719 w 3765719"/>
              <a:gd name="connsiteY5" fmla="*/ 2355708 h 2621413"/>
              <a:gd name="connsiteX6" fmla="*/ 3641786 w 3765719"/>
              <a:gd name="connsiteY6" fmla="*/ 2415410 h 2621413"/>
              <a:gd name="connsiteX7" fmla="*/ 2621413 w 3765719"/>
              <a:gd name="connsiteY7" fmla="*/ 2621413 h 2621413"/>
              <a:gd name="connsiteX8" fmla="*/ 0 w 3765719"/>
              <a:gd name="connsiteY8" fmla="*/ 0 h 26214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65719" h="2621413">
                <a:moveTo>
                  <a:pt x="0" y="0"/>
                </a:moveTo>
                <a:lnTo>
                  <a:pt x="592754" y="0"/>
                </a:lnTo>
                <a:cubicBezTo>
                  <a:pt x="592754" y="1120397"/>
                  <a:pt x="1501016" y="2028659"/>
                  <a:pt x="2621413" y="2028659"/>
                </a:cubicBezTo>
                <a:cubicBezTo>
                  <a:pt x="3041562" y="2028659"/>
                  <a:pt x="3431880" y="1900935"/>
                  <a:pt x="3755656" y="1682196"/>
                </a:cubicBezTo>
                <a:lnTo>
                  <a:pt x="3765719" y="1674671"/>
                </a:lnTo>
                <a:lnTo>
                  <a:pt x="3765719" y="2355708"/>
                </a:lnTo>
                <a:lnTo>
                  <a:pt x="3641786" y="2415410"/>
                </a:lnTo>
                <a:cubicBezTo>
                  <a:pt x="3328164" y="2548060"/>
                  <a:pt x="2983355" y="2621413"/>
                  <a:pt x="2621413" y="2621413"/>
                </a:cubicBezTo>
                <a:cubicBezTo>
                  <a:pt x="1173647" y="2621413"/>
                  <a:pt x="0" y="1447767"/>
                  <a:pt x="0" y="0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55000"/>
                </a:schemeClr>
              </a:gs>
            </a:gsLst>
            <a:lin ang="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6"/>
            </p:custDataLst>
          </p:nvPr>
        </p:nvSpPr>
        <p:spPr>
          <a:xfrm flipH="1">
            <a:off x="0" y="613410"/>
            <a:ext cx="12181840" cy="5240020"/>
          </a:xfrm>
          <a:custGeom>
            <a:gdLst>
              <a:gd name="connsiteX0" fmla="*/ 11037646 w 12181952"/>
              <a:gd name="connsiteY0" fmla="*/ 0 h 5240242"/>
              <a:gd name="connsiteX1" fmla="*/ 12058019 w 12181952"/>
              <a:gd name="connsiteY1" fmla="*/ 206004 h 5240242"/>
              <a:gd name="connsiteX2" fmla="*/ 12181952 w 12181952"/>
              <a:gd name="connsiteY2" fmla="*/ 265705 h 5240242"/>
              <a:gd name="connsiteX3" fmla="*/ 12181952 w 12181952"/>
              <a:gd name="connsiteY3" fmla="*/ 946742 h 5240242"/>
              <a:gd name="connsiteX4" fmla="*/ 12171889 w 12181952"/>
              <a:gd name="connsiteY4" fmla="*/ 939217 h 5240242"/>
              <a:gd name="connsiteX5" fmla="*/ 11037646 w 12181952"/>
              <a:gd name="connsiteY5" fmla="*/ 592754 h 5240242"/>
              <a:gd name="connsiteX6" fmla="*/ 9008987 w 12181952"/>
              <a:gd name="connsiteY6" fmla="*/ 2621413 h 5240242"/>
              <a:gd name="connsiteX7" fmla="*/ 9007077 w 12181952"/>
              <a:gd name="connsiteY7" fmla="*/ 2621413 h 5240242"/>
              <a:gd name="connsiteX8" fmla="*/ 8995249 w 12181952"/>
              <a:gd name="connsiteY8" fmla="*/ 2871224 h 5240242"/>
              <a:gd name="connsiteX9" fmla="*/ 6653768 w 12181952"/>
              <a:gd name="connsiteY9" fmla="*/ 5227617 h 5240242"/>
              <a:gd name="connsiteX10" fmla="*/ 6452928 w 12181952"/>
              <a:gd name="connsiteY10" fmla="*/ 5237759 h 5240242"/>
              <a:gd name="connsiteX11" fmla="*/ 6452928 w 12181952"/>
              <a:gd name="connsiteY11" fmla="*/ 5240242 h 5240242"/>
              <a:gd name="connsiteX12" fmla="*/ 0 w 12181952"/>
              <a:gd name="connsiteY12" fmla="*/ 5240242 h 5240242"/>
              <a:gd name="connsiteX13" fmla="*/ 0 w 12181952"/>
              <a:gd name="connsiteY13" fmla="*/ 4647105 h 5240242"/>
              <a:gd name="connsiteX14" fmla="*/ 6423191 w 12181952"/>
              <a:gd name="connsiteY14" fmla="*/ 4647105 h 5240242"/>
              <a:gd name="connsiteX15" fmla="*/ 6423191 w 12181952"/>
              <a:gd name="connsiteY15" fmla="*/ 4646506 h 5240242"/>
              <a:gd name="connsiteX16" fmla="*/ 6593162 w 12181952"/>
              <a:gd name="connsiteY16" fmla="*/ 4637923 h 5240242"/>
              <a:gd name="connsiteX17" fmla="*/ 8414402 w 12181952"/>
              <a:gd name="connsiteY17" fmla="*/ 2619738 h 5240242"/>
              <a:gd name="connsiteX18" fmla="*/ 8416318 w 12181952"/>
              <a:gd name="connsiteY18" fmla="*/ 2619738 h 5240242"/>
              <a:gd name="connsiteX19" fmla="*/ 8429767 w 12181952"/>
              <a:gd name="connsiteY19" fmla="*/ 2353389 h 5240242"/>
              <a:gd name="connsiteX20" fmla="*/ 11037646 w 12181952"/>
              <a:gd name="connsiteY20" fmla="*/ 0 h 52402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81952" h="5240242">
                <a:moveTo>
                  <a:pt x="11037646" y="0"/>
                </a:moveTo>
                <a:cubicBezTo>
                  <a:pt x="11399588" y="0"/>
                  <a:pt x="11744397" y="73353"/>
                  <a:pt x="12058019" y="206004"/>
                </a:cubicBezTo>
                <a:lnTo>
                  <a:pt x="12181952" y="265705"/>
                </a:lnTo>
                <a:lnTo>
                  <a:pt x="12181952" y="946742"/>
                </a:lnTo>
                <a:lnTo>
                  <a:pt x="12171889" y="939217"/>
                </a:lnTo>
                <a:cubicBezTo>
                  <a:pt x="11848113" y="720478"/>
                  <a:pt x="11457795" y="592754"/>
                  <a:pt x="11037646" y="592754"/>
                </a:cubicBezTo>
                <a:cubicBezTo>
                  <a:pt x="9917249" y="592754"/>
                  <a:pt x="9008987" y="1501016"/>
                  <a:pt x="9008987" y="2621413"/>
                </a:cubicBezTo>
                <a:lnTo>
                  <a:pt x="9007077" y="2621413"/>
                </a:lnTo>
                <a:lnTo>
                  <a:pt x="8995249" y="2871224"/>
                </a:lnTo>
                <a:cubicBezTo>
                  <a:pt x="8877081" y="4112728"/>
                  <a:pt x="7893015" y="5101764"/>
                  <a:pt x="6653768" y="5227617"/>
                </a:cubicBezTo>
                <a:lnTo>
                  <a:pt x="6452928" y="5237759"/>
                </a:lnTo>
                <a:lnTo>
                  <a:pt x="6452928" y="5240242"/>
                </a:lnTo>
                <a:lnTo>
                  <a:pt x="0" y="5240242"/>
                </a:lnTo>
                <a:lnTo>
                  <a:pt x="0" y="4647105"/>
                </a:lnTo>
                <a:lnTo>
                  <a:pt x="6423191" y="4647105"/>
                </a:lnTo>
                <a:lnTo>
                  <a:pt x="6423191" y="4646506"/>
                </a:lnTo>
                <a:lnTo>
                  <a:pt x="6593162" y="4637923"/>
                </a:lnTo>
                <a:cubicBezTo>
                  <a:pt x="7616125" y="4534036"/>
                  <a:pt x="8414402" y="3670110"/>
                  <a:pt x="8414402" y="2619738"/>
                </a:cubicBezTo>
                <a:lnTo>
                  <a:pt x="8416318" y="2619738"/>
                </a:lnTo>
                <a:lnTo>
                  <a:pt x="8429767" y="2353389"/>
                </a:lnTo>
                <a:cubicBezTo>
                  <a:pt x="8564010" y="1031525"/>
                  <a:pt x="9680365" y="0"/>
                  <a:pt x="1103764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7"/>
            </p:custDataLst>
          </p:nvPr>
        </p:nvSpPr>
        <p:spPr>
          <a:xfrm>
            <a:off x="3864610" y="2919730"/>
            <a:ext cx="7294880" cy="16217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节编号"/>
          <p:cNvSpPr txBox="1"/>
          <p:nvPr>
            <p:ph type="body" idx="1" hasCustomPrompt="1"/>
            <p:custDataLst>
              <p:tags r:id="rId8"/>
            </p:custDataLst>
          </p:nvPr>
        </p:nvSpPr>
        <p:spPr>
          <a:xfrm>
            <a:off x="8400415" y="1533525"/>
            <a:ext cx="2759075" cy="13379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8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编辑节编号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: 形状 5"/>
          <p:cNvSpPr/>
          <p:nvPr>
            <p:custDataLst>
              <p:tags r:id="rId1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正文"/>
          <p:cNvSpPr txBox="1"/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: 形状 5"/>
          <p:cNvSpPr/>
          <p:nvPr>
            <p:custDataLst>
              <p:tags r:id="rId1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" name="正文"/>
          <p:cNvSpPr txBox="1"/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3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5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3" name="任意多边形: 形状 52"/>
          <p:cNvSpPr/>
          <p:nvPr>
            <p:custDataLst>
              <p:tags r:id="rId1"/>
            </p:custDataLst>
          </p:nvPr>
        </p:nvSpPr>
        <p:spPr>
          <a:xfrm flipV="1">
            <a:off x="1" y="0"/>
            <a:ext cx="5237271" cy="6858000"/>
          </a:xfrm>
          <a:custGeom>
            <a:gdLst>
              <a:gd name="connsiteX0" fmla="*/ 101600 w 5237271"/>
              <a:gd name="connsiteY0" fmla="*/ 6858000 h 6858000"/>
              <a:gd name="connsiteX1" fmla="*/ 5237271 w 5237271"/>
              <a:gd name="connsiteY1" fmla="*/ 1722329 h 6858000"/>
              <a:gd name="connsiteX2" fmla="*/ 5006382 w 5237271"/>
              <a:gd name="connsiteY2" fmla="*/ 195138 h 6858000"/>
              <a:gd name="connsiteX3" fmla="*/ 4934960 w 5237271"/>
              <a:gd name="connsiteY3" fmla="*/ 0 h 6858000"/>
              <a:gd name="connsiteX4" fmla="*/ 4296031 w 5237271"/>
              <a:gd name="connsiteY4" fmla="*/ 0 h 6858000"/>
              <a:gd name="connsiteX5" fmla="*/ 4432817 w 5237271"/>
              <a:gd name="connsiteY5" fmla="*/ 373727 h 6858000"/>
              <a:gd name="connsiteX6" fmla="*/ 4636706 w 5237271"/>
              <a:gd name="connsiteY6" fmla="*/ 1722329 h 6858000"/>
              <a:gd name="connsiteX7" fmla="*/ 101600 w 5237271"/>
              <a:gd name="connsiteY7" fmla="*/ 6257435 h 6858000"/>
              <a:gd name="connsiteX8" fmla="*/ 0 w 5237271"/>
              <a:gd name="connsiteY8" fmla="*/ 6254866 h 6858000"/>
              <a:gd name="connsiteX9" fmla="*/ 0 w 5237271"/>
              <a:gd name="connsiteY9" fmla="*/ 6855431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37271" h="6858000">
                <a:moveTo>
                  <a:pt x="101600" y="6858000"/>
                </a:moveTo>
                <a:cubicBezTo>
                  <a:pt x="2937953" y="6858000"/>
                  <a:pt x="5237271" y="4558682"/>
                  <a:pt x="5237271" y="1722329"/>
                </a:cubicBezTo>
                <a:cubicBezTo>
                  <a:pt x="5237271" y="1190513"/>
                  <a:pt x="5156436" y="677577"/>
                  <a:pt x="5006382" y="195138"/>
                </a:cubicBezTo>
                <a:lnTo>
                  <a:pt x="4934960" y="0"/>
                </a:lnTo>
                <a:lnTo>
                  <a:pt x="4296031" y="0"/>
                </a:lnTo>
                <a:lnTo>
                  <a:pt x="4432817" y="373727"/>
                </a:lnTo>
                <a:cubicBezTo>
                  <a:pt x="4565324" y="799750"/>
                  <a:pt x="4636706" y="1252704"/>
                  <a:pt x="4636706" y="1722329"/>
                </a:cubicBezTo>
                <a:cubicBezTo>
                  <a:pt x="4636706" y="4226999"/>
                  <a:pt x="2606270" y="6257435"/>
                  <a:pt x="101600" y="6257435"/>
                </a:cubicBezTo>
                <a:lnTo>
                  <a:pt x="0" y="6254866"/>
                </a:lnTo>
                <a:lnTo>
                  <a:pt x="0" y="6855431"/>
                </a:ln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34000"/>
                </a:schemeClr>
              </a:gs>
            </a:gsLst>
            <a:lin ang="96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55" name="任意多边形: 形状 54"/>
          <p:cNvSpPr/>
          <p:nvPr>
            <p:custDataLst>
              <p:tags r:id="rId2"/>
            </p:custDataLst>
          </p:nvPr>
        </p:nvSpPr>
        <p:spPr>
          <a:xfrm flipV="1">
            <a:off x="0" y="1340686"/>
            <a:ext cx="3908120" cy="5517314"/>
          </a:xfrm>
          <a:custGeom>
            <a:gdLst>
              <a:gd name="connsiteX0" fmla="*/ 0 w 3908120"/>
              <a:gd name="connsiteY0" fmla="*/ 5517314 h 5517314"/>
              <a:gd name="connsiteX1" fmla="*/ 3908120 w 3908120"/>
              <a:gd name="connsiteY1" fmla="*/ 1609194 h 5517314"/>
              <a:gd name="connsiteX2" fmla="*/ 3601001 w 3908120"/>
              <a:gd name="connsiteY2" fmla="*/ 87978 h 5517314"/>
              <a:gd name="connsiteX3" fmla="*/ 3558620 w 3908120"/>
              <a:gd name="connsiteY3" fmla="*/ 0 h 5517314"/>
              <a:gd name="connsiteX4" fmla="*/ 2900372 w 3908120"/>
              <a:gd name="connsiteY4" fmla="*/ 0 h 5517314"/>
              <a:gd name="connsiteX5" fmla="*/ 2917255 w 3908120"/>
              <a:gd name="connsiteY5" fmla="*/ 27790 h 5517314"/>
              <a:gd name="connsiteX6" fmla="*/ 3317681 w 3908120"/>
              <a:gd name="connsiteY6" fmla="*/ 1609194 h 5517314"/>
              <a:gd name="connsiteX7" fmla="*/ 0 w 3908120"/>
              <a:gd name="connsiteY7" fmla="*/ 4926875 h 55173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20" h="5517314">
                <a:moveTo>
                  <a:pt x="0" y="5517314"/>
                </a:moveTo>
                <a:cubicBezTo>
                  <a:pt x="2158395" y="5517314"/>
                  <a:pt x="3908120" y="3767589"/>
                  <a:pt x="3908120" y="1609194"/>
                </a:cubicBezTo>
                <a:cubicBezTo>
                  <a:pt x="3908120" y="1069596"/>
                  <a:pt x="3798762" y="555539"/>
                  <a:pt x="3601001" y="87978"/>
                </a:cubicBezTo>
                <a:lnTo>
                  <a:pt x="3558620" y="0"/>
                </a:lnTo>
                <a:lnTo>
                  <a:pt x="2900372" y="0"/>
                </a:lnTo>
                <a:lnTo>
                  <a:pt x="2917255" y="27790"/>
                </a:lnTo>
                <a:cubicBezTo>
                  <a:pt x="3172625" y="497883"/>
                  <a:pt x="3317681" y="1036599"/>
                  <a:pt x="3317681" y="1609194"/>
                </a:cubicBezTo>
                <a:cubicBezTo>
                  <a:pt x="3317681" y="3441499"/>
                  <a:pt x="1832305" y="4926875"/>
                  <a:pt x="0" y="4926875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50000"/>
                </a:schemeClr>
              </a:gs>
            </a:gsLst>
            <a:lin ang="108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59" name="任意多边形: 形状 58"/>
          <p:cNvSpPr/>
          <p:nvPr>
            <p:custDataLst>
              <p:tags r:id="rId3"/>
            </p:custDataLst>
          </p:nvPr>
        </p:nvSpPr>
        <p:spPr>
          <a:xfrm flipH="1" flipV="1">
            <a:off x="0" y="3938431"/>
            <a:ext cx="1491958" cy="2919569"/>
          </a:xfrm>
          <a:custGeom>
            <a:gdLst>
              <a:gd name="connsiteX0" fmla="*/ 1471737 w 1491958"/>
              <a:gd name="connsiteY0" fmla="*/ 2919569 h 2919569"/>
              <a:gd name="connsiteX1" fmla="*/ 0 w 1491958"/>
              <a:gd name="connsiteY1" fmla="*/ 1447832 h 2919569"/>
              <a:gd name="connsiteX2" fmla="*/ 1175130 w 1491958"/>
              <a:gd name="connsiteY2" fmla="*/ 5996 h 2919569"/>
              <a:gd name="connsiteX3" fmla="*/ 1214415 w 1491958"/>
              <a:gd name="connsiteY3" fmla="*/ 0 h 2919569"/>
              <a:gd name="connsiteX4" fmla="*/ 1491958 w 1491958"/>
              <a:gd name="connsiteY4" fmla="*/ 0 h 2919569"/>
              <a:gd name="connsiteX5" fmla="*/ 1491958 w 1491958"/>
              <a:gd name="connsiteY5" fmla="*/ 578174 h 2919569"/>
              <a:gd name="connsiteX6" fmla="*/ 1471736 w 1491958"/>
              <a:gd name="connsiteY6" fmla="*/ 577153 h 2919569"/>
              <a:gd name="connsiteX7" fmla="*/ 601057 w 1491958"/>
              <a:gd name="connsiteY7" fmla="*/ 1447832 h 2919569"/>
              <a:gd name="connsiteX8" fmla="*/ 1471736 w 1491958"/>
              <a:gd name="connsiteY8" fmla="*/ 2318511 h 2919569"/>
              <a:gd name="connsiteX9" fmla="*/ 1491958 w 1491958"/>
              <a:gd name="connsiteY9" fmla="*/ 2317490 h 2919569"/>
              <a:gd name="connsiteX10" fmla="*/ 1491958 w 1491958"/>
              <a:gd name="connsiteY10" fmla="*/ 2918548 h 29195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91958" h="2919569">
                <a:moveTo>
                  <a:pt x="1471737" y="2919569"/>
                </a:moveTo>
                <a:cubicBezTo>
                  <a:pt x="658919" y="2919569"/>
                  <a:pt x="0" y="2260650"/>
                  <a:pt x="0" y="1447832"/>
                </a:cubicBezTo>
                <a:cubicBezTo>
                  <a:pt x="0" y="736617"/>
                  <a:pt x="504485" y="143230"/>
                  <a:pt x="1175130" y="5996"/>
                </a:cubicBezTo>
                <a:lnTo>
                  <a:pt x="1214415" y="0"/>
                </a:lnTo>
                <a:lnTo>
                  <a:pt x="1491958" y="0"/>
                </a:lnTo>
                <a:lnTo>
                  <a:pt x="1491958" y="578174"/>
                </a:lnTo>
                <a:lnTo>
                  <a:pt x="1471736" y="577153"/>
                </a:lnTo>
                <a:cubicBezTo>
                  <a:pt x="990873" y="577153"/>
                  <a:pt x="601057" y="966969"/>
                  <a:pt x="601057" y="1447832"/>
                </a:cubicBezTo>
                <a:cubicBezTo>
                  <a:pt x="601057" y="1928695"/>
                  <a:pt x="990873" y="2318511"/>
                  <a:pt x="1471736" y="2318511"/>
                </a:cubicBezTo>
                <a:lnTo>
                  <a:pt x="1491958" y="2317490"/>
                </a:lnTo>
                <a:lnTo>
                  <a:pt x="1491958" y="2918548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57" name="任意多边形: 形状 56"/>
          <p:cNvSpPr/>
          <p:nvPr>
            <p:custDataLst>
              <p:tags r:id="rId4"/>
            </p:custDataLst>
          </p:nvPr>
        </p:nvSpPr>
        <p:spPr>
          <a:xfrm flipH="1" flipV="1">
            <a:off x="0" y="2788755"/>
            <a:ext cx="2641636" cy="2621413"/>
          </a:xfrm>
          <a:custGeom>
            <a:gdLst>
              <a:gd name="connsiteX0" fmla="*/ 2621413 w 2641636"/>
              <a:gd name="connsiteY0" fmla="*/ 2621413 h 2621413"/>
              <a:gd name="connsiteX1" fmla="*/ 0 w 2641636"/>
              <a:gd name="connsiteY1" fmla="*/ 0 h 2621413"/>
              <a:gd name="connsiteX2" fmla="*/ 592754 w 2641636"/>
              <a:gd name="connsiteY2" fmla="*/ 0 h 2621413"/>
              <a:gd name="connsiteX3" fmla="*/ 2621413 w 2641636"/>
              <a:gd name="connsiteY3" fmla="*/ 2028659 h 2621413"/>
              <a:gd name="connsiteX4" fmla="*/ 2641636 w 2641636"/>
              <a:gd name="connsiteY4" fmla="*/ 2027638 h 2621413"/>
              <a:gd name="connsiteX5" fmla="*/ 2641636 w 2641636"/>
              <a:gd name="connsiteY5" fmla="*/ 2620392 h 26214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41636" h="2621413">
                <a:moveTo>
                  <a:pt x="2621413" y="2621413"/>
                </a:moveTo>
                <a:cubicBezTo>
                  <a:pt x="1173646" y="2621413"/>
                  <a:pt x="0" y="1447767"/>
                  <a:pt x="0" y="0"/>
                </a:cubicBezTo>
                <a:lnTo>
                  <a:pt x="592754" y="0"/>
                </a:lnTo>
                <a:cubicBezTo>
                  <a:pt x="592754" y="1120397"/>
                  <a:pt x="1501016" y="2028659"/>
                  <a:pt x="2621413" y="2028659"/>
                </a:cubicBezTo>
                <a:lnTo>
                  <a:pt x="2641636" y="2027638"/>
                </a:lnTo>
                <a:lnTo>
                  <a:pt x="2641636" y="2620392"/>
                </a:ln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54000"/>
                </a:schemeClr>
              </a:gs>
            </a:gsLst>
            <a:lin ang="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 flipV="1">
            <a:off x="2249264" y="5829935"/>
            <a:ext cx="9942736" cy="10280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657" h="1619">
                <a:moveTo>
                  <a:pt x="0" y="0"/>
                </a:moveTo>
                <a:lnTo>
                  <a:pt x="1355" y="0"/>
                </a:lnTo>
                <a:lnTo>
                  <a:pt x="1393" y="29"/>
                </a:lnTo>
                <a:cubicBezTo>
                  <a:pt x="1869" y="379"/>
                  <a:pt x="2447" y="609"/>
                  <a:pt x="3076" y="670"/>
                </a:cubicBezTo>
                <a:lnTo>
                  <a:pt x="3355" y="684"/>
                </a:lnTo>
                <a:lnTo>
                  <a:pt x="3355" y="685"/>
                </a:lnTo>
                <a:lnTo>
                  <a:pt x="15648" y="694"/>
                </a:lnTo>
                <a:cubicBezTo>
                  <a:pt x="15651" y="999"/>
                  <a:pt x="15655" y="1305"/>
                  <a:pt x="15658" y="1610"/>
                </a:cubicBezTo>
                <a:lnTo>
                  <a:pt x="3306" y="1619"/>
                </a:lnTo>
                <a:lnTo>
                  <a:pt x="3306" y="1615"/>
                </a:lnTo>
                <a:lnTo>
                  <a:pt x="2977" y="1599"/>
                </a:lnTo>
                <a:cubicBezTo>
                  <a:pt x="1770" y="1481"/>
                  <a:pt x="710" y="885"/>
                  <a:pt x="8" y="1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6"/>
            </p:custDataLst>
          </p:nvPr>
        </p:nvSpPr>
        <p:spPr>
          <a:xfrm>
            <a:off x="3086735" y="1002665"/>
            <a:ext cx="7576185" cy="6762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0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7"/>
            </p:custDataLst>
          </p:nvPr>
        </p:nvSpPr>
        <p:spPr>
          <a:xfrm>
            <a:off x="1283227" y="846240"/>
            <a:ext cx="1777473" cy="96702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5"/>
          <p:cNvSpPr/>
          <p:nvPr>
            <p:custDataLst>
              <p:tags r:id="rId1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2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7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: 形状 7"/>
          <p:cNvSpPr/>
          <p:nvPr>
            <p:custDataLst>
              <p:tags r:id="rId1"/>
            </p:custDataLst>
          </p:nvPr>
        </p:nvSpPr>
        <p:spPr>
          <a:xfrm>
            <a:off x="5686819" y="0"/>
            <a:ext cx="2372397" cy="6858000"/>
          </a:xfrm>
          <a:custGeom>
            <a:gdLst>
              <a:gd name="connsiteX0" fmla="*/ 1169803 w 2372397"/>
              <a:gd name="connsiteY0" fmla="*/ 0 h 6858000"/>
              <a:gd name="connsiteX1" fmla="*/ 1987840 w 2372397"/>
              <a:gd name="connsiteY1" fmla="*/ 0 h 6858000"/>
              <a:gd name="connsiteX2" fmla="*/ 1928866 w 2372397"/>
              <a:gd name="connsiteY2" fmla="*/ 56227 h 6858000"/>
              <a:gd name="connsiteX3" fmla="*/ 600565 w 2372397"/>
              <a:gd name="connsiteY3" fmla="*/ 3263031 h 6858000"/>
              <a:gd name="connsiteX4" fmla="*/ 2250922 w 2372397"/>
              <a:gd name="connsiteY4" fmla="*/ 6762540 h 6858000"/>
              <a:gd name="connsiteX5" fmla="*/ 2372397 w 2372397"/>
              <a:gd name="connsiteY5" fmla="*/ 6858000 h 6858000"/>
              <a:gd name="connsiteX6" fmla="*/ 1469404 w 2372397"/>
              <a:gd name="connsiteY6" fmla="*/ 6858000 h 6858000"/>
              <a:gd name="connsiteX7" fmla="*/ 1334154 w 2372397"/>
              <a:gd name="connsiteY7" fmla="*/ 6716141 h 6858000"/>
              <a:gd name="connsiteX8" fmla="*/ 0 w 2372397"/>
              <a:gd name="connsiteY8" fmla="*/ 3263031 h 6858000"/>
              <a:gd name="connsiteX9" fmla="*/ 1020275 w 2372397"/>
              <a:gd name="connsiteY9" fmla="*/ 190277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72397" h="6858000">
                <a:moveTo>
                  <a:pt x="1169803" y="0"/>
                </a:moveTo>
                <a:lnTo>
                  <a:pt x="1987840" y="0"/>
                </a:lnTo>
                <a:lnTo>
                  <a:pt x="1928866" y="56227"/>
                </a:lnTo>
                <a:cubicBezTo>
                  <a:pt x="1108173" y="876920"/>
                  <a:pt x="600565" y="2010696"/>
                  <a:pt x="600565" y="3263031"/>
                </a:cubicBezTo>
                <a:cubicBezTo>
                  <a:pt x="600565" y="4671908"/>
                  <a:pt x="1243007" y="5930734"/>
                  <a:pt x="2250922" y="6762540"/>
                </a:cubicBezTo>
                <a:lnTo>
                  <a:pt x="2372397" y="6858000"/>
                </a:lnTo>
                <a:lnTo>
                  <a:pt x="1469404" y="6858000"/>
                </a:lnTo>
                <a:lnTo>
                  <a:pt x="1334154" y="6716141"/>
                </a:lnTo>
                <a:cubicBezTo>
                  <a:pt x="505221" y="5804111"/>
                  <a:pt x="0" y="4592572"/>
                  <a:pt x="0" y="3263031"/>
                </a:cubicBezTo>
                <a:cubicBezTo>
                  <a:pt x="0" y="2110763"/>
                  <a:pt x="379477" y="1047126"/>
                  <a:pt x="1020275" y="190277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34000"/>
                </a:schemeClr>
              </a:gs>
            </a:gsLst>
            <a:lin ang="36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1" name="任意多边形: 形状 10"/>
          <p:cNvSpPr/>
          <p:nvPr>
            <p:custDataLst>
              <p:tags r:id="rId2"/>
            </p:custDataLst>
          </p:nvPr>
        </p:nvSpPr>
        <p:spPr>
          <a:xfrm>
            <a:off x="6964472" y="0"/>
            <a:ext cx="5227528" cy="6858000"/>
          </a:xfrm>
          <a:custGeom>
            <a:gdLst>
              <a:gd name="connsiteX0" fmla="*/ 4684308 w 5227528"/>
              <a:gd name="connsiteY0" fmla="*/ 0 h 6858000"/>
              <a:gd name="connsiteX1" fmla="*/ 5227528 w 5227528"/>
              <a:gd name="connsiteY1" fmla="*/ 0 h 6858000"/>
              <a:gd name="connsiteX2" fmla="*/ 5227528 w 5227528"/>
              <a:gd name="connsiteY2" fmla="*/ 181988 h 6858000"/>
              <a:gd name="connsiteX3" fmla="*/ 5199511 w 5227528"/>
              <a:gd name="connsiteY3" fmla="*/ 168492 h 6858000"/>
              <a:gd name="connsiteX4" fmla="*/ 4737260 w 5227528"/>
              <a:gd name="connsiteY4" fmla="*/ 12222 h 6858000"/>
              <a:gd name="connsiteX5" fmla="*/ 1702698 w 5227528"/>
              <a:gd name="connsiteY5" fmla="*/ 0 h 6858000"/>
              <a:gd name="connsiteX6" fmla="*/ 3131932 w 5227528"/>
              <a:gd name="connsiteY6" fmla="*/ 0 h 6858000"/>
              <a:gd name="connsiteX7" fmla="*/ 3078979 w 5227528"/>
              <a:gd name="connsiteY7" fmla="*/ 12222 h 6858000"/>
              <a:gd name="connsiteX8" fmla="*/ 590439 w 5227528"/>
              <a:gd name="connsiteY8" fmla="*/ 3225453 h 6858000"/>
              <a:gd name="connsiteX9" fmla="*/ 3908120 w 5227528"/>
              <a:gd name="connsiteY9" fmla="*/ 6543134 h 6858000"/>
              <a:gd name="connsiteX10" fmla="*/ 5199511 w 5227528"/>
              <a:gd name="connsiteY10" fmla="*/ 6282414 h 6858000"/>
              <a:gd name="connsiteX11" fmla="*/ 5227528 w 5227528"/>
              <a:gd name="connsiteY11" fmla="*/ 6268918 h 6858000"/>
              <a:gd name="connsiteX12" fmla="*/ 5227528 w 5227528"/>
              <a:gd name="connsiteY12" fmla="*/ 6858000 h 6858000"/>
              <a:gd name="connsiteX13" fmla="*/ 2466912 w 5227528"/>
              <a:gd name="connsiteY13" fmla="*/ 6858000 h 6858000"/>
              <a:gd name="connsiteX14" fmla="*/ 2386903 w 5227528"/>
              <a:gd name="connsiteY14" fmla="*/ 6826454 h 6858000"/>
              <a:gd name="connsiteX15" fmla="*/ 0 w 5227528"/>
              <a:gd name="connsiteY15" fmla="*/ 3225453 h 6858000"/>
              <a:gd name="connsiteX16" fmla="*/ 1422193 w 5227528"/>
              <a:gd name="connsiteY16" fmla="*/ 20975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227528" h="6858000">
                <a:moveTo>
                  <a:pt x="4684308" y="0"/>
                </a:moveTo>
                <a:lnTo>
                  <a:pt x="5227528" y="0"/>
                </a:lnTo>
                <a:lnTo>
                  <a:pt x="5227528" y="181988"/>
                </a:lnTo>
                <a:lnTo>
                  <a:pt x="5199511" y="168492"/>
                </a:lnTo>
                <a:cubicBezTo>
                  <a:pt x="5050666" y="105536"/>
                  <a:pt x="4896269" y="53133"/>
                  <a:pt x="4737260" y="12222"/>
                </a:cubicBezTo>
                <a:close/>
                <a:moveTo>
                  <a:pt x="1702698" y="0"/>
                </a:moveTo>
                <a:lnTo>
                  <a:pt x="3131932" y="0"/>
                </a:lnTo>
                <a:lnTo>
                  <a:pt x="3078979" y="12222"/>
                </a:lnTo>
                <a:cubicBezTo>
                  <a:pt x="1647899" y="380422"/>
                  <a:pt x="590439" y="1679446"/>
                  <a:pt x="590439" y="3225453"/>
                </a:cubicBezTo>
                <a:cubicBezTo>
                  <a:pt x="590439" y="5057758"/>
                  <a:pt x="2075815" y="6543134"/>
                  <a:pt x="3908120" y="6543134"/>
                </a:cubicBezTo>
                <a:cubicBezTo>
                  <a:pt x="4366196" y="6543134"/>
                  <a:pt x="4802589" y="6450298"/>
                  <a:pt x="5199511" y="6282414"/>
                </a:cubicBezTo>
                <a:lnTo>
                  <a:pt x="5227528" y="6268918"/>
                </a:lnTo>
                <a:lnTo>
                  <a:pt x="5227528" y="6858000"/>
                </a:lnTo>
                <a:lnTo>
                  <a:pt x="2466912" y="6858000"/>
                </a:lnTo>
                <a:lnTo>
                  <a:pt x="2386903" y="6826454"/>
                </a:lnTo>
                <a:cubicBezTo>
                  <a:pt x="984221" y="6233169"/>
                  <a:pt x="0" y="4844249"/>
                  <a:pt x="0" y="3225453"/>
                </a:cubicBezTo>
                <a:cubicBezTo>
                  <a:pt x="0" y="2011356"/>
                  <a:pt x="553624" y="926565"/>
                  <a:pt x="1422193" y="209758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50000"/>
                </a:schemeClr>
              </a:gs>
            </a:gsLst>
            <a:lin ang="18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任意多边形: 形状 5"/>
          <p:cNvSpPr/>
          <p:nvPr>
            <p:custDataLst>
              <p:tags r:id="rId3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" name="任意多边形: 形状 15"/>
          <p:cNvSpPr/>
          <p:nvPr>
            <p:custDataLst>
              <p:tags r:id="rId4"/>
            </p:custDataLst>
          </p:nvPr>
        </p:nvSpPr>
        <p:spPr>
          <a:xfrm>
            <a:off x="9575959" y="1762931"/>
            <a:ext cx="2616041" cy="2943474"/>
          </a:xfrm>
          <a:custGeom>
            <a:gdLst>
              <a:gd name="connsiteX0" fmla="*/ 1471736 w 2616041"/>
              <a:gd name="connsiteY0" fmla="*/ 601058 h 2943474"/>
              <a:gd name="connsiteX1" fmla="*/ 601057 w 2616041"/>
              <a:gd name="connsiteY1" fmla="*/ 1471737 h 2943474"/>
              <a:gd name="connsiteX2" fmla="*/ 1471736 w 2616041"/>
              <a:gd name="connsiteY2" fmla="*/ 2342416 h 2943474"/>
              <a:gd name="connsiteX3" fmla="*/ 2342415 w 2616041"/>
              <a:gd name="connsiteY3" fmla="*/ 1471737 h 2943474"/>
              <a:gd name="connsiteX4" fmla="*/ 1471736 w 2616041"/>
              <a:gd name="connsiteY4" fmla="*/ 601058 h 2943474"/>
              <a:gd name="connsiteX5" fmla="*/ 1471737 w 2616041"/>
              <a:gd name="connsiteY5" fmla="*/ 0 h 2943474"/>
              <a:gd name="connsiteX6" fmla="*/ 2607401 w 2616041"/>
              <a:gd name="connsiteY6" fmla="*/ 535576 h 2943474"/>
              <a:gd name="connsiteX7" fmla="*/ 2616041 w 2616041"/>
              <a:gd name="connsiteY7" fmla="*/ 547130 h 2943474"/>
              <a:gd name="connsiteX8" fmla="*/ 2616041 w 2616041"/>
              <a:gd name="connsiteY8" fmla="*/ 2396344 h 2943474"/>
              <a:gd name="connsiteX9" fmla="*/ 2607401 w 2616041"/>
              <a:gd name="connsiteY9" fmla="*/ 2407899 h 2943474"/>
              <a:gd name="connsiteX10" fmla="*/ 1471737 w 2616041"/>
              <a:gd name="connsiteY10" fmla="*/ 2943474 h 2943474"/>
              <a:gd name="connsiteX11" fmla="*/ 0 w 2616041"/>
              <a:gd name="connsiteY11" fmla="*/ 1471737 h 2943474"/>
              <a:gd name="connsiteX12" fmla="*/ 1471737 w 2616041"/>
              <a:gd name="connsiteY12" fmla="*/ 0 h 29434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6041" h="2943474">
                <a:moveTo>
                  <a:pt x="1471736" y="601058"/>
                </a:moveTo>
                <a:cubicBezTo>
                  <a:pt x="990873" y="601058"/>
                  <a:pt x="601057" y="990874"/>
                  <a:pt x="601057" y="1471737"/>
                </a:cubicBezTo>
                <a:cubicBezTo>
                  <a:pt x="601057" y="1952600"/>
                  <a:pt x="990873" y="2342416"/>
                  <a:pt x="1471736" y="2342416"/>
                </a:cubicBezTo>
                <a:cubicBezTo>
                  <a:pt x="1952599" y="2342416"/>
                  <a:pt x="2342415" y="1952600"/>
                  <a:pt x="2342415" y="1471737"/>
                </a:cubicBezTo>
                <a:cubicBezTo>
                  <a:pt x="2342415" y="990874"/>
                  <a:pt x="1952599" y="601058"/>
                  <a:pt x="1471736" y="601058"/>
                </a:cubicBezTo>
                <a:close/>
                <a:moveTo>
                  <a:pt x="1471737" y="0"/>
                </a:moveTo>
                <a:cubicBezTo>
                  <a:pt x="1928947" y="0"/>
                  <a:pt x="2337463" y="208486"/>
                  <a:pt x="2607401" y="535576"/>
                </a:cubicBezTo>
                <a:lnTo>
                  <a:pt x="2616041" y="547130"/>
                </a:lnTo>
                <a:lnTo>
                  <a:pt x="2616041" y="2396344"/>
                </a:lnTo>
                <a:lnTo>
                  <a:pt x="2607401" y="2407899"/>
                </a:lnTo>
                <a:cubicBezTo>
                  <a:pt x="2337463" y="2734988"/>
                  <a:pt x="1928947" y="2943474"/>
                  <a:pt x="1471737" y="2943474"/>
                </a:cubicBezTo>
                <a:cubicBezTo>
                  <a:pt x="658919" y="2943474"/>
                  <a:pt x="0" y="2284555"/>
                  <a:pt x="0" y="1471737"/>
                </a:cubicBezTo>
                <a:cubicBezTo>
                  <a:pt x="0" y="658919"/>
                  <a:pt x="658919" y="0"/>
                  <a:pt x="147173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9" name="任意多边形: 形状 18"/>
          <p:cNvSpPr/>
          <p:nvPr>
            <p:custDataLst>
              <p:tags r:id="rId5"/>
            </p:custDataLst>
          </p:nvPr>
        </p:nvSpPr>
        <p:spPr>
          <a:xfrm>
            <a:off x="8426281" y="3234669"/>
            <a:ext cx="3765719" cy="2621413"/>
          </a:xfrm>
          <a:custGeom>
            <a:gdLst>
              <a:gd name="connsiteX0" fmla="*/ 0 w 3765719"/>
              <a:gd name="connsiteY0" fmla="*/ 0 h 2621413"/>
              <a:gd name="connsiteX1" fmla="*/ 592754 w 3765719"/>
              <a:gd name="connsiteY1" fmla="*/ 0 h 2621413"/>
              <a:gd name="connsiteX2" fmla="*/ 2621413 w 3765719"/>
              <a:gd name="connsiteY2" fmla="*/ 2028659 h 2621413"/>
              <a:gd name="connsiteX3" fmla="*/ 3755656 w 3765719"/>
              <a:gd name="connsiteY3" fmla="*/ 1682196 h 2621413"/>
              <a:gd name="connsiteX4" fmla="*/ 3765719 w 3765719"/>
              <a:gd name="connsiteY4" fmla="*/ 1674671 h 2621413"/>
              <a:gd name="connsiteX5" fmla="*/ 3765719 w 3765719"/>
              <a:gd name="connsiteY5" fmla="*/ 2355708 h 2621413"/>
              <a:gd name="connsiteX6" fmla="*/ 3641786 w 3765719"/>
              <a:gd name="connsiteY6" fmla="*/ 2415410 h 2621413"/>
              <a:gd name="connsiteX7" fmla="*/ 2621413 w 3765719"/>
              <a:gd name="connsiteY7" fmla="*/ 2621413 h 2621413"/>
              <a:gd name="connsiteX8" fmla="*/ 0 w 3765719"/>
              <a:gd name="connsiteY8" fmla="*/ 0 h 26214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65719" h="2621413">
                <a:moveTo>
                  <a:pt x="0" y="0"/>
                </a:moveTo>
                <a:lnTo>
                  <a:pt x="592754" y="0"/>
                </a:lnTo>
                <a:cubicBezTo>
                  <a:pt x="592754" y="1120397"/>
                  <a:pt x="1501016" y="2028659"/>
                  <a:pt x="2621413" y="2028659"/>
                </a:cubicBezTo>
                <a:cubicBezTo>
                  <a:pt x="3041562" y="2028659"/>
                  <a:pt x="3431880" y="1900935"/>
                  <a:pt x="3755656" y="1682196"/>
                </a:cubicBezTo>
                <a:lnTo>
                  <a:pt x="3765719" y="1674671"/>
                </a:lnTo>
                <a:lnTo>
                  <a:pt x="3765719" y="2355708"/>
                </a:lnTo>
                <a:lnTo>
                  <a:pt x="3641786" y="2415410"/>
                </a:lnTo>
                <a:cubicBezTo>
                  <a:pt x="3328164" y="2548060"/>
                  <a:pt x="2983355" y="2621413"/>
                  <a:pt x="2621413" y="2621413"/>
                </a:cubicBezTo>
                <a:cubicBezTo>
                  <a:pt x="1173647" y="2621413"/>
                  <a:pt x="0" y="1447767"/>
                  <a:pt x="0" y="0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55000"/>
                </a:schemeClr>
              </a:gs>
            </a:gsLst>
            <a:lin ang="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6"/>
            </p:custDataLst>
          </p:nvPr>
        </p:nvSpPr>
        <p:spPr>
          <a:xfrm>
            <a:off x="10048" y="613256"/>
            <a:ext cx="12181952" cy="5240242"/>
          </a:xfrm>
          <a:custGeom>
            <a:gdLst>
              <a:gd name="connsiteX0" fmla="*/ 11037646 w 12181952"/>
              <a:gd name="connsiteY0" fmla="*/ 0 h 5240242"/>
              <a:gd name="connsiteX1" fmla="*/ 12058019 w 12181952"/>
              <a:gd name="connsiteY1" fmla="*/ 206004 h 5240242"/>
              <a:gd name="connsiteX2" fmla="*/ 12181952 w 12181952"/>
              <a:gd name="connsiteY2" fmla="*/ 265705 h 5240242"/>
              <a:gd name="connsiteX3" fmla="*/ 12181952 w 12181952"/>
              <a:gd name="connsiteY3" fmla="*/ 946742 h 5240242"/>
              <a:gd name="connsiteX4" fmla="*/ 12171889 w 12181952"/>
              <a:gd name="connsiteY4" fmla="*/ 939217 h 5240242"/>
              <a:gd name="connsiteX5" fmla="*/ 11037646 w 12181952"/>
              <a:gd name="connsiteY5" fmla="*/ 592754 h 5240242"/>
              <a:gd name="connsiteX6" fmla="*/ 9008987 w 12181952"/>
              <a:gd name="connsiteY6" fmla="*/ 2621413 h 5240242"/>
              <a:gd name="connsiteX7" fmla="*/ 9007077 w 12181952"/>
              <a:gd name="connsiteY7" fmla="*/ 2621413 h 5240242"/>
              <a:gd name="connsiteX8" fmla="*/ 8995249 w 12181952"/>
              <a:gd name="connsiteY8" fmla="*/ 2871224 h 5240242"/>
              <a:gd name="connsiteX9" fmla="*/ 6653768 w 12181952"/>
              <a:gd name="connsiteY9" fmla="*/ 5227617 h 5240242"/>
              <a:gd name="connsiteX10" fmla="*/ 6452928 w 12181952"/>
              <a:gd name="connsiteY10" fmla="*/ 5237759 h 5240242"/>
              <a:gd name="connsiteX11" fmla="*/ 6452928 w 12181952"/>
              <a:gd name="connsiteY11" fmla="*/ 5240242 h 5240242"/>
              <a:gd name="connsiteX12" fmla="*/ 0 w 12181952"/>
              <a:gd name="connsiteY12" fmla="*/ 5240242 h 5240242"/>
              <a:gd name="connsiteX13" fmla="*/ 0 w 12181952"/>
              <a:gd name="connsiteY13" fmla="*/ 4647105 h 5240242"/>
              <a:gd name="connsiteX14" fmla="*/ 6423191 w 12181952"/>
              <a:gd name="connsiteY14" fmla="*/ 4647105 h 5240242"/>
              <a:gd name="connsiteX15" fmla="*/ 6423191 w 12181952"/>
              <a:gd name="connsiteY15" fmla="*/ 4646506 h 5240242"/>
              <a:gd name="connsiteX16" fmla="*/ 6593162 w 12181952"/>
              <a:gd name="connsiteY16" fmla="*/ 4637923 h 5240242"/>
              <a:gd name="connsiteX17" fmla="*/ 8414402 w 12181952"/>
              <a:gd name="connsiteY17" fmla="*/ 2619738 h 5240242"/>
              <a:gd name="connsiteX18" fmla="*/ 8416318 w 12181952"/>
              <a:gd name="connsiteY18" fmla="*/ 2619738 h 5240242"/>
              <a:gd name="connsiteX19" fmla="*/ 8429767 w 12181952"/>
              <a:gd name="connsiteY19" fmla="*/ 2353389 h 5240242"/>
              <a:gd name="connsiteX20" fmla="*/ 11037646 w 12181952"/>
              <a:gd name="connsiteY20" fmla="*/ 0 h 52402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81952" h="5240242">
                <a:moveTo>
                  <a:pt x="11037646" y="0"/>
                </a:moveTo>
                <a:cubicBezTo>
                  <a:pt x="11399588" y="0"/>
                  <a:pt x="11744397" y="73353"/>
                  <a:pt x="12058019" y="206004"/>
                </a:cubicBezTo>
                <a:lnTo>
                  <a:pt x="12181952" y="265705"/>
                </a:lnTo>
                <a:lnTo>
                  <a:pt x="12181952" y="946742"/>
                </a:lnTo>
                <a:lnTo>
                  <a:pt x="12171889" y="939217"/>
                </a:lnTo>
                <a:cubicBezTo>
                  <a:pt x="11848113" y="720478"/>
                  <a:pt x="11457795" y="592754"/>
                  <a:pt x="11037646" y="592754"/>
                </a:cubicBezTo>
                <a:cubicBezTo>
                  <a:pt x="9917249" y="592754"/>
                  <a:pt x="9008987" y="1501016"/>
                  <a:pt x="9008987" y="2621413"/>
                </a:cubicBezTo>
                <a:lnTo>
                  <a:pt x="9007077" y="2621413"/>
                </a:lnTo>
                <a:lnTo>
                  <a:pt x="8995249" y="2871224"/>
                </a:lnTo>
                <a:cubicBezTo>
                  <a:pt x="8877081" y="4112728"/>
                  <a:pt x="7893015" y="5101764"/>
                  <a:pt x="6653768" y="5227617"/>
                </a:cubicBezTo>
                <a:lnTo>
                  <a:pt x="6452928" y="5237759"/>
                </a:lnTo>
                <a:lnTo>
                  <a:pt x="6452928" y="5240242"/>
                </a:lnTo>
                <a:lnTo>
                  <a:pt x="0" y="5240242"/>
                </a:lnTo>
                <a:lnTo>
                  <a:pt x="0" y="4647105"/>
                </a:lnTo>
                <a:lnTo>
                  <a:pt x="6423191" y="4647105"/>
                </a:lnTo>
                <a:lnTo>
                  <a:pt x="6423191" y="4646506"/>
                </a:lnTo>
                <a:lnTo>
                  <a:pt x="6593162" y="4637923"/>
                </a:lnTo>
                <a:cubicBezTo>
                  <a:pt x="7616125" y="4534036"/>
                  <a:pt x="8414402" y="3670110"/>
                  <a:pt x="8414402" y="2619738"/>
                </a:cubicBezTo>
                <a:lnTo>
                  <a:pt x="8416318" y="2619738"/>
                </a:lnTo>
                <a:lnTo>
                  <a:pt x="8429767" y="2353389"/>
                </a:lnTo>
                <a:cubicBezTo>
                  <a:pt x="8564010" y="1031525"/>
                  <a:pt x="9680365" y="0"/>
                  <a:pt x="1103764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椭圆 9"/>
          <p:cNvSpPr/>
          <p:nvPr>
            <p:custDataLst>
              <p:tags r:id="rId7"/>
            </p:custDataLst>
          </p:nvPr>
        </p:nvSpPr>
        <p:spPr>
          <a:xfrm>
            <a:off x="1082675" y="6301105"/>
            <a:ext cx="72390" cy="72390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3" name="椭圆 42"/>
          <p:cNvSpPr/>
          <p:nvPr>
            <p:custDataLst>
              <p:tags r:id="rId8"/>
            </p:custDataLst>
          </p:nvPr>
        </p:nvSpPr>
        <p:spPr>
          <a:xfrm>
            <a:off x="1376680" y="6311265"/>
            <a:ext cx="46355" cy="46355"/>
          </a:xfrm>
          <a:prstGeom prst="ellipse">
            <a:avLst/>
          </a:prstGeom>
          <a:solidFill>
            <a:schemeClr val="accent5"/>
          </a:solidFill>
          <a:ln w="63500">
            <a:solidFill>
              <a:schemeClr val="accent5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9"/>
            </p:custDataLst>
          </p:nvPr>
        </p:nvSpPr>
        <p:spPr>
          <a:xfrm>
            <a:off x="1623695" y="6301105"/>
            <a:ext cx="72390" cy="72390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893445" y="1762931"/>
            <a:ext cx="7294880" cy="163704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/>
            <p:custDataLst>
              <p:tags r:id="rId11"/>
            </p:custDataLst>
          </p:nvPr>
        </p:nvSpPr>
        <p:spPr>
          <a:xfrm>
            <a:off x="893445" y="3547393"/>
            <a:ext cx="7294880" cy="74595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5"/>
          <p:cNvSpPr/>
          <p:nvPr>
            <p:custDataLst>
              <p:tags r:id="rId1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0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5"/>
          <p:cNvSpPr/>
          <p:nvPr>
            <p:custDataLst>
              <p:tags r:id="rId19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2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2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2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14" Type="http://schemas.openxmlformats.org/officeDocument/2006/relationships/tags" Target="../tags/tag223.xml" /><Relationship Id="rId15" Type="http://schemas.openxmlformats.org/officeDocument/2006/relationships/tags" Target="../tags/tag224.xml" /><Relationship Id="rId16" Type="http://schemas.openxmlformats.org/officeDocument/2006/relationships/tags" Target="../tags/tag225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26.xml" /><Relationship Id="rId3" Type="http://schemas.openxmlformats.org/officeDocument/2006/relationships/tags" Target="../tags/tag227.xml" /><Relationship Id="rId4" Type="http://schemas.openxmlformats.org/officeDocument/2006/relationships/tags" Target="../tags/tag22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7.xml" /><Relationship Id="rId11" Type="http://schemas.openxmlformats.org/officeDocument/2006/relationships/tags" Target="../tags/tag238.xml" /><Relationship Id="rId12" Type="http://schemas.openxmlformats.org/officeDocument/2006/relationships/tags" Target="../tags/tag239.xml" /><Relationship Id="rId13" Type="http://schemas.openxmlformats.org/officeDocument/2006/relationships/tags" Target="../tags/tag240.xml" /><Relationship Id="rId14" Type="http://schemas.openxmlformats.org/officeDocument/2006/relationships/tags" Target="../tags/tag241.xml" /><Relationship Id="rId15" Type="http://schemas.openxmlformats.org/officeDocument/2006/relationships/tags" Target="../tags/tag242.xml" /><Relationship Id="rId16" Type="http://schemas.openxmlformats.org/officeDocument/2006/relationships/tags" Target="../tags/tag243.xml" /><Relationship Id="rId17" Type="http://schemas.openxmlformats.org/officeDocument/2006/relationships/tags" Target="../tags/tag244.xml" /><Relationship Id="rId18" Type="http://schemas.openxmlformats.org/officeDocument/2006/relationships/tags" Target="../tags/tag245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tags" Target="../tags/tag234.xml" /><Relationship Id="rId8" Type="http://schemas.openxmlformats.org/officeDocument/2006/relationships/tags" Target="../tags/tag235.xml" /><Relationship Id="rId9" Type="http://schemas.openxmlformats.org/officeDocument/2006/relationships/tags" Target="../tags/tag2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4.xml" /><Relationship Id="rId11" Type="http://schemas.openxmlformats.org/officeDocument/2006/relationships/tags" Target="../tags/tag255.xml" /><Relationship Id="rId12" Type="http://schemas.openxmlformats.org/officeDocument/2006/relationships/tags" Target="../tags/tag256.xml" /><Relationship Id="rId13" Type="http://schemas.openxmlformats.org/officeDocument/2006/relationships/tags" Target="../tags/tag257.xml" /><Relationship Id="rId14" Type="http://schemas.openxmlformats.org/officeDocument/2006/relationships/tags" Target="../tags/tag258.xml" /><Relationship Id="rId15" Type="http://schemas.openxmlformats.org/officeDocument/2006/relationships/tags" Target="../tags/tag259.xml" /><Relationship Id="rId16" Type="http://schemas.openxmlformats.org/officeDocument/2006/relationships/tags" Target="../tags/tag260.xml" /><Relationship Id="rId17" Type="http://schemas.openxmlformats.org/officeDocument/2006/relationships/tags" Target="../tags/tag261.xml" /><Relationship Id="rId18" Type="http://schemas.openxmlformats.org/officeDocument/2006/relationships/tags" Target="../tags/tag262.xml" /><Relationship Id="rId19" Type="http://schemas.openxmlformats.org/officeDocument/2006/relationships/tags" Target="../tags/tag263.xml" /><Relationship Id="rId2" Type="http://schemas.openxmlformats.org/officeDocument/2006/relationships/tags" Target="../tags/tag246.xml" /><Relationship Id="rId20" Type="http://schemas.openxmlformats.org/officeDocument/2006/relationships/tags" Target="../tags/tag264.xml" /><Relationship Id="rId21" Type="http://schemas.openxmlformats.org/officeDocument/2006/relationships/tags" Target="../tags/tag265.xml" /><Relationship Id="rId22" Type="http://schemas.openxmlformats.org/officeDocument/2006/relationships/tags" Target="../tags/tag266.xml" /><Relationship Id="rId3" Type="http://schemas.openxmlformats.org/officeDocument/2006/relationships/tags" Target="../tags/tag247.xml" /><Relationship Id="rId4" Type="http://schemas.openxmlformats.org/officeDocument/2006/relationships/tags" Target="../tags/tag248.xml" /><Relationship Id="rId5" Type="http://schemas.openxmlformats.org/officeDocument/2006/relationships/tags" Target="../tags/tag249.xml" /><Relationship Id="rId6" Type="http://schemas.openxmlformats.org/officeDocument/2006/relationships/tags" Target="../tags/tag250.xml" /><Relationship Id="rId7" Type="http://schemas.openxmlformats.org/officeDocument/2006/relationships/tags" Target="../tags/tag251.xml" /><Relationship Id="rId8" Type="http://schemas.openxmlformats.org/officeDocument/2006/relationships/tags" Target="../tags/tag252.xml" /><Relationship Id="rId9" Type="http://schemas.openxmlformats.org/officeDocument/2006/relationships/tags" Target="../tags/tag25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5.xml" /><Relationship Id="rId11" Type="http://schemas.openxmlformats.org/officeDocument/2006/relationships/tags" Target="../tags/tag276.xml" /><Relationship Id="rId12" Type="http://schemas.openxmlformats.org/officeDocument/2006/relationships/tags" Target="../tags/tag277.xml" /><Relationship Id="rId13" Type="http://schemas.openxmlformats.org/officeDocument/2006/relationships/tags" Target="../tags/tag278.xml" /><Relationship Id="rId14" Type="http://schemas.openxmlformats.org/officeDocument/2006/relationships/tags" Target="../tags/tag279.xml" /><Relationship Id="rId15" Type="http://schemas.openxmlformats.org/officeDocument/2006/relationships/tags" Target="../tags/tag280.xml" /><Relationship Id="rId16" Type="http://schemas.openxmlformats.org/officeDocument/2006/relationships/tags" Target="../tags/tag281.xml" /><Relationship Id="rId17" Type="http://schemas.openxmlformats.org/officeDocument/2006/relationships/tags" Target="../tags/tag282.xml" /><Relationship Id="rId18" Type="http://schemas.openxmlformats.org/officeDocument/2006/relationships/tags" Target="../tags/tag283.xml" /><Relationship Id="rId19" Type="http://schemas.openxmlformats.org/officeDocument/2006/relationships/tags" Target="../tags/tag284.xml" /><Relationship Id="rId2" Type="http://schemas.openxmlformats.org/officeDocument/2006/relationships/tags" Target="../tags/tag267.xml" /><Relationship Id="rId20" Type="http://schemas.openxmlformats.org/officeDocument/2006/relationships/tags" Target="../tags/tag285.xml" /><Relationship Id="rId21" Type="http://schemas.openxmlformats.org/officeDocument/2006/relationships/tags" Target="../tags/tag286.xml" /><Relationship Id="rId22" Type="http://schemas.openxmlformats.org/officeDocument/2006/relationships/tags" Target="../tags/tag287.xml" /><Relationship Id="rId3" Type="http://schemas.openxmlformats.org/officeDocument/2006/relationships/tags" Target="../tags/tag268.xml" /><Relationship Id="rId4" Type="http://schemas.openxmlformats.org/officeDocument/2006/relationships/tags" Target="../tags/tag269.xml" /><Relationship Id="rId5" Type="http://schemas.openxmlformats.org/officeDocument/2006/relationships/tags" Target="../tags/tag270.xml" /><Relationship Id="rId6" Type="http://schemas.openxmlformats.org/officeDocument/2006/relationships/tags" Target="../tags/tag271.xml" /><Relationship Id="rId7" Type="http://schemas.openxmlformats.org/officeDocument/2006/relationships/tags" Target="../tags/tag272.xml" /><Relationship Id="rId8" Type="http://schemas.openxmlformats.org/officeDocument/2006/relationships/tags" Target="../tags/tag273.xml" /><Relationship Id="rId9" Type="http://schemas.openxmlformats.org/officeDocument/2006/relationships/tags" Target="../tags/tag27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88.xml" /><Relationship Id="rId3" Type="http://schemas.openxmlformats.org/officeDocument/2006/relationships/tags" Target="../tags/tag289.xml" /><Relationship Id="rId4" Type="http://schemas.openxmlformats.org/officeDocument/2006/relationships/tags" Target="../tags/tag29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9.xml" /><Relationship Id="rId11" Type="http://schemas.openxmlformats.org/officeDocument/2006/relationships/tags" Target="../tags/tag300.xml" /><Relationship Id="rId12" Type="http://schemas.openxmlformats.org/officeDocument/2006/relationships/tags" Target="../tags/tag301.xml" /><Relationship Id="rId13" Type="http://schemas.openxmlformats.org/officeDocument/2006/relationships/tags" Target="../tags/tag302.xml" /><Relationship Id="rId14" Type="http://schemas.openxmlformats.org/officeDocument/2006/relationships/tags" Target="../tags/tag303.xml" /><Relationship Id="rId2" Type="http://schemas.openxmlformats.org/officeDocument/2006/relationships/tags" Target="../tags/tag291.xml" /><Relationship Id="rId3" Type="http://schemas.openxmlformats.org/officeDocument/2006/relationships/tags" Target="../tags/tag292.xml" /><Relationship Id="rId4" Type="http://schemas.openxmlformats.org/officeDocument/2006/relationships/tags" Target="../tags/tag293.xml" /><Relationship Id="rId5" Type="http://schemas.openxmlformats.org/officeDocument/2006/relationships/tags" Target="../tags/tag294.xml" /><Relationship Id="rId6" Type="http://schemas.openxmlformats.org/officeDocument/2006/relationships/tags" Target="../tags/tag295.xml" /><Relationship Id="rId7" Type="http://schemas.openxmlformats.org/officeDocument/2006/relationships/tags" Target="../tags/tag296.xml" /><Relationship Id="rId8" Type="http://schemas.openxmlformats.org/officeDocument/2006/relationships/tags" Target="../tags/tag297.xml" /><Relationship Id="rId9" Type="http://schemas.openxmlformats.org/officeDocument/2006/relationships/tags" Target="../tags/tag29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2.xml" /><Relationship Id="rId11" Type="http://schemas.openxmlformats.org/officeDocument/2006/relationships/tags" Target="../tags/tag313.xml" /><Relationship Id="rId12" Type="http://schemas.openxmlformats.org/officeDocument/2006/relationships/tags" Target="../tags/tag314.xml" /><Relationship Id="rId13" Type="http://schemas.openxmlformats.org/officeDocument/2006/relationships/tags" Target="../tags/tag315.xml" /><Relationship Id="rId14" Type="http://schemas.openxmlformats.org/officeDocument/2006/relationships/tags" Target="../tags/tag316.xml" /><Relationship Id="rId15" Type="http://schemas.openxmlformats.org/officeDocument/2006/relationships/tags" Target="../tags/tag317.xml" /><Relationship Id="rId16" Type="http://schemas.openxmlformats.org/officeDocument/2006/relationships/tags" Target="../tags/tag318.xml" /><Relationship Id="rId17" Type="http://schemas.openxmlformats.org/officeDocument/2006/relationships/tags" Target="../tags/tag319.xml" /><Relationship Id="rId18" Type="http://schemas.openxmlformats.org/officeDocument/2006/relationships/tags" Target="../tags/tag320.xml" /><Relationship Id="rId2" Type="http://schemas.openxmlformats.org/officeDocument/2006/relationships/tags" Target="../tags/tag304.xml" /><Relationship Id="rId3" Type="http://schemas.openxmlformats.org/officeDocument/2006/relationships/tags" Target="../tags/tag305.xml" /><Relationship Id="rId4" Type="http://schemas.openxmlformats.org/officeDocument/2006/relationships/tags" Target="../tags/tag306.xml" /><Relationship Id="rId5" Type="http://schemas.openxmlformats.org/officeDocument/2006/relationships/tags" Target="../tags/tag307.xml" /><Relationship Id="rId6" Type="http://schemas.openxmlformats.org/officeDocument/2006/relationships/tags" Target="../tags/tag308.xml" /><Relationship Id="rId7" Type="http://schemas.openxmlformats.org/officeDocument/2006/relationships/tags" Target="../tags/tag309.xml" /><Relationship Id="rId8" Type="http://schemas.openxmlformats.org/officeDocument/2006/relationships/tags" Target="../tags/tag310.xml" /><Relationship Id="rId9" Type="http://schemas.openxmlformats.org/officeDocument/2006/relationships/tags" Target="../tags/tag3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9.xml" /><Relationship Id="rId11" Type="http://schemas.openxmlformats.org/officeDocument/2006/relationships/tags" Target="../tags/tag330.xml" /><Relationship Id="rId12" Type="http://schemas.openxmlformats.org/officeDocument/2006/relationships/tags" Target="../tags/tag331.xml" /><Relationship Id="rId13" Type="http://schemas.openxmlformats.org/officeDocument/2006/relationships/tags" Target="../tags/tag332.xml" /><Relationship Id="rId14" Type="http://schemas.openxmlformats.org/officeDocument/2006/relationships/tags" Target="../tags/tag333.xml" /><Relationship Id="rId15" Type="http://schemas.openxmlformats.org/officeDocument/2006/relationships/tags" Target="../tags/tag334.xml" /><Relationship Id="rId16" Type="http://schemas.openxmlformats.org/officeDocument/2006/relationships/tags" Target="../tags/tag335.xml" /><Relationship Id="rId17" Type="http://schemas.openxmlformats.org/officeDocument/2006/relationships/tags" Target="../tags/tag336.xml" /><Relationship Id="rId18" Type="http://schemas.openxmlformats.org/officeDocument/2006/relationships/tags" Target="../tags/tag337.xml" /><Relationship Id="rId2" Type="http://schemas.openxmlformats.org/officeDocument/2006/relationships/tags" Target="../tags/tag321.xml" /><Relationship Id="rId3" Type="http://schemas.openxmlformats.org/officeDocument/2006/relationships/tags" Target="../tags/tag322.xml" /><Relationship Id="rId4" Type="http://schemas.openxmlformats.org/officeDocument/2006/relationships/tags" Target="../tags/tag323.xml" /><Relationship Id="rId5" Type="http://schemas.openxmlformats.org/officeDocument/2006/relationships/tags" Target="../tags/tag324.xml" /><Relationship Id="rId6" Type="http://schemas.openxmlformats.org/officeDocument/2006/relationships/tags" Target="../tags/tag325.xml" /><Relationship Id="rId7" Type="http://schemas.openxmlformats.org/officeDocument/2006/relationships/tags" Target="../tags/tag326.xml" /><Relationship Id="rId8" Type="http://schemas.openxmlformats.org/officeDocument/2006/relationships/tags" Target="../tags/tag327.xml" /><Relationship Id="rId9" Type="http://schemas.openxmlformats.org/officeDocument/2006/relationships/tags" Target="../tags/tag32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38.xml" /><Relationship Id="rId3" Type="http://schemas.openxmlformats.org/officeDocument/2006/relationships/tags" Target="../tags/tag339.xml" /><Relationship Id="rId4" Type="http://schemas.openxmlformats.org/officeDocument/2006/relationships/tags" Target="../tags/tag34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9.xml" /><Relationship Id="rId11" Type="http://schemas.openxmlformats.org/officeDocument/2006/relationships/tags" Target="../tags/tag350.xml" /><Relationship Id="rId12" Type="http://schemas.openxmlformats.org/officeDocument/2006/relationships/tags" Target="../tags/tag351.xml" /><Relationship Id="rId13" Type="http://schemas.openxmlformats.org/officeDocument/2006/relationships/tags" Target="../tags/tag352.xml" /><Relationship Id="rId14" Type="http://schemas.openxmlformats.org/officeDocument/2006/relationships/tags" Target="../tags/tag353.xml" /><Relationship Id="rId15" Type="http://schemas.openxmlformats.org/officeDocument/2006/relationships/tags" Target="../tags/tag354.xml" /><Relationship Id="rId16" Type="http://schemas.openxmlformats.org/officeDocument/2006/relationships/tags" Target="../tags/tag355.xml" /><Relationship Id="rId17" Type="http://schemas.openxmlformats.org/officeDocument/2006/relationships/tags" Target="../tags/tag356.xml" /><Relationship Id="rId18" Type="http://schemas.openxmlformats.org/officeDocument/2006/relationships/tags" Target="../tags/tag357.xml" /><Relationship Id="rId19" Type="http://schemas.openxmlformats.org/officeDocument/2006/relationships/tags" Target="../tags/tag358.xml" /><Relationship Id="rId2" Type="http://schemas.openxmlformats.org/officeDocument/2006/relationships/tags" Target="../tags/tag341.xml" /><Relationship Id="rId20" Type="http://schemas.openxmlformats.org/officeDocument/2006/relationships/tags" Target="../tags/tag359.xml" /><Relationship Id="rId21" Type="http://schemas.openxmlformats.org/officeDocument/2006/relationships/tags" Target="../tags/tag360.xml" /><Relationship Id="rId22" Type="http://schemas.openxmlformats.org/officeDocument/2006/relationships/tags" Target="../tags/tag361.xml" /><Relationship Id="rId23" Type="http://schemas.openxmlformats.org/officeDocument/2006/relationships/tags" Target="../tags/tag362.xml" /><Relationship Id="rId24" Type="http://schemas.openxmlformats.org/officeDocument/2006/relationships/tags" Target="../tags/tag363.xml" /><Relationship Id="rId25" Type="http://schemas.openxmlformats.org/officeDocument/2006/relationships/tags" Target="../tags/tag364.xml" /><Relationship Id="rId26" Type="http://schemas.openxmlformats.org/officeDocument/2006/relationships/tags" Target="../tags/tag365.xml" /><Relationship Id="rId27" Type="http://schemas.openxmlformats.org/officeDocument/2006/relationships/tags" Target="../tags/tag366.xml" /><Relationship Id="rId28" Type="http://schemas.openxmlformats.org/officeDocument/2006/relationships/tags" Target="../tags/tag367.xml" /><Relationship Id="rId3" Type="http://schemas.openxmlformats.org/officeDocument/2006/relationships/tags" Target="../tags/tag342.xml" /><Relationship Id="rId4" Type="http://schemas.openxmlformats.org/officeDocument/2006/relationships/tags" Target="../tags/tag343.xml" /><Relationship Id="rId5" Type="http://schemas.openxmlformats.org/officeDocument/2006/relationships/tags" Target="../tags/tag344.xml" /><Relationship Id="rId6" Type="http://schemas.openxmlformats.org/officeDocument/2006/relationships/tags" Target="../tags/tag345.xml" /><Relationship Id="rId7" Type="http://schemas.openxmlformats.org/officeDocument/2006/relationships/tags" Target="../tags/tag346.xml" /><Relationship Id="rId8" Type="http://schemas.openxmlformats.org/officeDocument/2006/relationships/tags" Target="../tags/tag347.xml" /><Relationship Id="rId9" Type="http://schemas.openxmlformats.org/officeDocument/2006/relationships/tags" Target="../tags/tag34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6.xml" /><Relationship Id="rId11" Type="http://schemas.openxmlformats.org/officeDocument/2006/relationships/tags" Target="../tags/tag377.xml" /><Relationship Id="rId12" Type="http://schemas.openxmlformats.org/officeDocument/2006/relationships/tags" Target="../tags/tag378.xml" /><Relationship Id="rId13" Type="http://schemas.openxmlformats.org/officeDocument/2006/relationships/tags" Target="../tags/tag379.xml" /><Relationship Id="rId14" Type="http://schemas.openxmlformats.org/officeDocument/2006/relationships/tags" Target="../tags/tag380.xml" /><Relationship Id="rId15" Type="http://schemas.openxmlformats.org/officeDocument/2006/relationships/tags" Target="../tags/tag381.xml" /><Relationship Id="rId16" Type="http://schemas.openxmlformats.org/officeDocument/2006/relationships/tags" Target="../tags/tag382.xml" /><Relationship Id="rId17" Type="http://schemas.openxmlformats.org/officeDocument/2006/relationships/tags" Target="../tags/tag383.xml" /><Relationship Id="rId18" Type="http://schemas.openxmlformats.org/officeDocument/2006/relationships/tags" Target="../tags/tag384.xml" /><Relationship Id="rId19" Type="http://schemas.openxmlformats.org/officeDocument/2006/relationships/tags" Target="../tags/tag385.xml" /><Relationship Id="rId2" Type="http://schemas.openxmlformats.org/officeDocument/2006/relationships/tags" Target="../tags/tag368.xml" /><Relationship Id="rId20" Type="http://schemas.openxmlformats.org/officeDocument/2006/relationships/tags" Target="../tags/tag386.xml" /><Relationship Id="rId21" Type="http://schemas.openxmlformats.org/officeDocument/2006/relationships/tags" Target="../tags/tag387.xml" /><Relationship Id="rId22" Type="http://schemas.openxmlformats.org/officeDocument/2006/relationships/tags" Target="../tags/tag388.xml" /><Relationship Id="rId23" Type="http://schemas.openxmlformats.org/officeDocument/2006/relationships/tags" Target="../tags/tag389.xml" /><Relationship Id="rId24" Type="http://schemas.openxmlformats.org/officeDocument/2006/relationships/tags" Target="../tags/tag390.xml" /><Relationship Id="rId25" Type="http://schemas.openxmlformats.org/officeDocument/2006/relationships/tags" Target="../tags/tag391.xml" /><Relationship Id="rId26" Type="http://schemas.openxmlformats.org/officeDocument/2006/relationships/tags" Target="../tags/tag392.xml" /><Relationship Id="rId3" Type="http://schemas.openxmlformats.org/officeDocument/2006/relationships/tags" Target="../tags/tag369.xml" /><Relationship Id="rId4" Type="http://schemas.openxmlformats.org/officeDocument/2006/relationships/tags" Target="../tags/tag370.xml" /><Relationship Id="rId5" Type="http://schemas.openxmlformats.org/officeDocument/2006/relationships/tags" Target="../tags/tag371.xml" /><Relationship Id="rId6" Type="http://schemas.openxmlformats.org/officeDocument/2006/relationships/tags" Target="../tags/tag372.xml" /><Relationship Id="rId7" Type="http://schemas.openxmlformats.org/officeDocument/2006/relationships/tags" Target="../tags/tag373.xml" /><Relationship Id="rId8" Type="http://schemas.openxmlformats.org/officeDocument/2006/relationships/tags" Target="../tags/tag374.xml" /><Relationship Id="rId9" Type="http://schemas.openxmlformats.org/officeDocument/2006/relationships/tags" Target="../tags/tag37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1.xml" /><Relationship Id="rId11" Type="http://schemas.openxmlformats.org/officeDocument/2006/relationships/tags" Target="../tags/tag402.xml" /><Relationship Id="rId12" Type="http://schemas.openxmlformats.org/officeDocument/2006/relationships/tags" Target="../tags/tag403.xml" /><Relationship Id="rId13" Type="http://schemas.openxmlformats.org/officeDocument/2006/relationships/tags" Target="../tags/tag404.xml" /><Relationship Id="rId14" Type="http://schemas.openxmlformats.org/officeDocument/2006/relationships/tags" Target="../tags/tag405.xml" /><Relationship Id="rId15" Type="http://schemas.openxmlformats.org/officeDocument/2006/relationships/tags" Target="../tags/tag406.xml" /><Relationship Id="rId16" Type="http://schemas.openxmlformats.org/officeDocument/2006/relationships/tags" Target="../tags/tag407.xml" /><Relationship Id="rId17" Type="http://schemas.openxmlformats.org/officeDocument/2006/relationships/tags" Target="../tags/tag408.xml" /><Relationship Id="rId18" Type="http://schemas.openxmlformats.org/officeDocument/2006/relationships/tags" Target="../tags/tag409.xml" /><Relationship Id="rId19" Type="http://schemas.openxmlformats.org/officeDocument/2006/relationships/tags" Target="../tags/tag410.xml" /><Relationship Id="rId2" Type="http://schemas.openxmlformats.org/officeDocument/2006/relationships/tags" Target="../tags/tag393.xml" /><Relationship Id="rId3" Type="http://schemas.openxmlformats.org/officeDocument/2006/relationships/tags" Target="../tags/tag394.xml" /><Relationship Id="rId4" Type="http://schemas.openxmlformats.org/officeDocument/2006/relationships/tags" Target="../tags/tag395.xml" /><Relationship Id="rId5" Type="http://schemas.openxmlformats.org/officeDocument/2006/relationships/tags" Target="../tags/tag396.xml" /><Relationship Id="rId6" Type="http://schemas.openxmlformats.org/officeDocument/2006/relationships/tags" Target="../tags/tag397.xml" /><Relationship Id="rId7" Type="http://schemas.openxmlformats.org/officeDocument/2006/relationships/tags" Target="../tags/tag398.xml" /><Relationship Id="rId8" Type="http://schemas.openxmlformats.org/officeDocument/2006/relationships/tags" Target="../tags/tag399.xml" /><Relationship Id="rId9" Type="http://schemas.openxmlformats.org/officeDocument/2006/relationships/tags" Target="../tags/tag40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11.xml" /><Relationship Id="rId3" Type="http://schemas.openxmlformats.org/officeDocument/2006/relationships/tags" Target="../tags/tag412.xml" /><Relationship Id="rId4" Type="http://schemas.openxmlformats.org/officeDocument/2006/relationships/tags" Target="../tags/tag4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2.xml" /><Relationship Id="rId11" Type="http://schemas.openxmlformats.org/officeDocument/2006/relationships/tags" Target="../tags/tag423.xml" /><Relationship Id="rId12" Type="http://schemas.openxmlformats.org/officeDocument/2006/relationships/tags" Target="../tags/tag424.xml" /><Relationship Id="rId13" Type="http://schemas.openxmlformats.org/officeDocument/2006/relationships/tags" Target="../tags/tag425.xml" /><Relationship Id="rId14" Type="http://schemas.openxmlformats.org/officeDocument/2006/relationships/tags" Target="../tags/tag426.xml" /><Relationship Id="rId15" Type="http://schemas.openxmlformats.org/officeDocument/2006/relationships/tags" Target="../tags/tag427.xml" /><Relationship Id="rId16" Type="http://schemas.openxmlformats.org/officeDocument/2006/relationships/tags" Target="../tags/tag428.xml" /><Relationship Id="rId17" Type="http://schemas.openxmlformats.org/officeDocument/2006/relationships/tags" Target="../tags/tag429.xml" /><Relationship Id="rId18" Type="http://schemas.openxmlformats.org/officeDocument/2006/relationships/tags" Target="../tags/tag430.xml" /><Relationship Id="rId19" Type="http://schemas.openxmlformats.org/officeDocument/2006/relationships/tags" Target="../tags/tag431.xml" /><Relationship Id="rId2" Type="http://schemas.openxmlformats.org/officeDocument/2006/relationships/tags" Target="../tags/tag414.xml" /><Relationship Id="rId20" Type="http://schemas.openxmlformats.org/officeDocument/2006/relationships/tags" Target="../tags/tag432.xml" /><Relationship Id="rId3" Type="http://schemas.openxmlformats.org/officeDocument/2006/relationships/tags" Target="../tags/tag415.xml" /><Relationship Id="rId4" Type="http://schemas.openxmlformats.org/officeDocument/2006/relationships/tags" Target="../tags/tag416.xml" /><Relationship Id="rId5" Type="http://schemas.openxmlformats.org/officeDocument/2006/relationships/tags" Target="../tags/tag417.xml" /><Relationship Id="rId6" Type="http://schemas.openxmlformats.org/officeDocument/2006/relationships/tags" Target="../tags/tag418.xml" /><Relationship Id="rId7" Type="http://schemas.openxmlformats.org/officeDocument/2006/relationships/tags" Target="../tags/tag419.xml" /><Relationship Id="rId8" Type="http://schemas.openxmlformats.org/officeDocument/2006/relationships/tags" Target="../tags/tag420.xml" /><Relationship Id="rId9" Type="http://schemas.openxmlformats.org/officeDocument/2006/relationships/tags" Target="../tags/tag42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1.xml" /><Relationship Id="rId11" Type="http://schemas.openxmlformats.org/officeDocument/2006/relationships/tags" Target="../tags/tag442.xml" /><Relationship Id="rId12" Type="http://schemas.openxmlformats.org/officeDocument/2006/relationships/tags" Target="../tags/tag443.xml" /><Relationship Id="rId13" Type="http://schemas.openxmlformats.org/officeDocument/2006/relationships/tags" Target="../tags/tag444.xml" /><Relationship Id="rId14" Type="http://schemas.openxmlformats.org/officeDocument/2006/relationships/tags" Target="../tags/tag445.xml" /><Relationship Id="rId15" Type="http://schemas.openxmlformats.org/officeDocument/2006/relationships/tags" Target="../tags/tag446.xml" /><Relationship Id="rId16" Type="http://schemas.openxmlformats.org/officeDocument/2006/relationships/tags" Target="../tags/tag447.xml" /><Relationship Id="rId17" Type="http://schemas.openxmlformats.org/officeDocument/2006/relationships/tags" Target="../tags/tag448.xml" /><Relationship Id="rId18" Type="http://schemas.openxmlformats.org/officeDocument/2006/relationships/tags" Target="../tags/tag449.xml" /><Relationship Id="rId2" Type="http://schemas.openxmlformats.org/officeDocument/2006/relationships/tags" Target="../tags/tag433.xml" /><Relationship Id="rId3" Type="http://schemas.openxmlformats.org/officeDocument/2006/relationships/tags" Target="../tags/tag434.xml" /><Relationship Id="rId4" Type="http://schemas.openxmlformats.org/officeDocument/2006/relationships/tags" Target="../tags/tag435.xml" /><Relationship Id="rId5" Type="http://schemas.openxmlformats.org/officeDocument/2006/relationships/tags" Target="../tags/tag436.xml" /><Relationship Id="rId6" Type="http://schemas.openxmlformats.org/officeDocument/2006/relationships/tags" Target="../tags/tag437.xml" /><Relationship Id="rId7" Type="http://schemas.openxmlformats.org/officeDocument/2006/relationships/tags" Target="../tags/tag438.xml" /><Relationship Id="rId8" Type="http://schemas.openxmlformats.org/officeDocument/2006/relationships/tags" Target="../tags/tag439.xml" /><Relationship Id="rId9" Type="http://schemas.openxmlformats.org/officeDocument/2006/relationships/tags" Target="../tags/tag44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8.xml" /><Relationship Id="rId11" Type="http://schemas.openxmlformats.org/officeDocument/2006/relationships/tags" Target="../tags/tag459.xml" /><Relationship Id="rId12" Type="http://schemas.openxmlformats.org/officeDocument/2006/relationships/tags" Target="../tags/tag460.xml" /><Relationship Id="rId13" Type="http://schemas.openxmlformats.org/officeDocument/2006/relationships/tags" Target="../tags/tag461.xml" /><Relationship Id="rId14" Type="http://schemas.openxmlformats.org/officeDocument/2006/relationships/tags" Target="../tags/tag462.xml" /><Relationship Id="rId15" Type="http://schemas.openxmlformats.org/officeDocument/2006/relationships/tags" Target="../tags/tag463.xml" /><Relationship Id="rId16" Type="http://schemas.openxmlformats.org/officeDocument/2006/relationships/tags" Target="../tags/tag464.xml" /><Relationship Id="rId17" Type="http://schemas.openxmlformats.org/officeDocument/2006/relationships/tags" Target="../tags/tag465.xml" /><Relationship Id="rId18" Type="http://schemas.openxmlformats.org/officeDocument/2006/relationships/tags" Target="../tags/tag466.xml" /><Relationship Id="rId19" Type="http://schemas.openxmlformats.org/officeDocument/2006/relationships/tags" Target="../tags/tag467.xml" /><Relationship Id="rId2" Type="http://schemas.openxmlformats.org/officeDocument/2006/relationships/tags" Target="../tags/tag450.xml" /><Relationship Id="rId20" Type="http://schemas.openxmlformats.org/officeDocument/2006/relationships/tags" Target="../tags/tag468.xml" /><Relationship Id="rId21" Type="http://schemas.openxmlformats.org/officeDocument/2006/relationships/tags" Target="../tags/tag469.xml" /><Relationship Id="rId22" Type="http://schemas.openxmlformats.org/officeDocument/2006/relationships/tags" Target="../tags/tag470.xml" /><Relationship Id="rId23" Type="http://schemas.openxmlformats.org/officeDocument/2006/relationships/tags" Target="../tags/tag471.xml" /><Relationship Id="rId24" Type="http://schemas.openxmlformats.org/officeDocument/2006/relationships/tags" Target="../tags/tag472.xml" /><Relationship Id="rId25" Type="http://schemas.openxmlformats.org/officeDocument/2006/relationships/tags" Target="../tags/tag473.xml" /><Relationship Id="rId26" Type="http://schemas.openxmlformats.org/officeDocument/2006/relationships/tags" Target="../tags/tag474.xml" /><Relationship Id="rId3" Type="http://schemas.openxmlformats.org/officeDocument/2006/relationships/tags" Target="../tags/tag451.xml" /><Relationship Id="rId4" Type="http://schemas.openxmlformats.org/officeDocument/2006/relationships/tags" Target="../tags/tag452.xml" /><Relationship Id="rId5" Type="http://schemas.openxmlformats.org/officeDocument/2006/relationships/tags" Target="../tags/tag453.xml" /><Relationship Id="rId6" Type="http://schemas.openxmlformats.org/officeDocument/2006/relationships/tags" Target="../tags/tag454.xml" /><Relationship Id="rId7" Type="http://schemas.openxmlformats.org/officeDocument/2006/relationships/tags" Target="../tags/tag455.xml" /><Relationship Id="rId8" Type="http://schemas.openxmlformats.org/officeDocument/2006/relationships/tags" Target="../tags/tag456.xml" /><Relationship Id="rId9" Type="http://schemas.openxmlformats.org/officeDocument/2006/relationships/tags" Target="../tags/tag45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75.xml" /><Relationship Id="rId3" Type="http://schemas.openxmlformats.org/officeDocument/2006/relationships/tags" Target="../tags/tag47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6"/>
          <p:cNvSpPr/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起重安全管理培训课件</a:t>
            </a:r>
          </a:p>
        </p:txBody>
      </p:sp>
      <p:sp>
        <p:nvSpPr>
          <p:cNvPr id="9" name="文本占位符 8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: 形状 5"/>
          <p:cNvSpPr/>
          <p:nvPr>
            <p:custDataLst>
              <p:tags r:id="rId3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7" name="直接连接符 6"/>
          <p:cNvCxnSpPr/>
          <p:nvPr>
            <p:custDataLst>
              <p:tags r:id="rId4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起重安全管理的重要性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起重设备的安全操作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起重作业的安全防护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/>
          </a:bodyPr>
          <a:lstStyle/>
          <a:p>
            <a:r>
              <a:rPr lang="zh-CN" altLang="en-US" sz="2055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起重安全管理的培训与考核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起重安全管理的重要性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1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起重作业的风险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八角星 11"/>
          <p:cNvSpPr/>
          <p:nvPr>
            <p:custDataLst>
              <p:tags r:id="rId6"/>
            </p:custDataLst>
          </p:nvPr>
        </p:nvSpPr>
        <p:spPr>
          <a:xfrm>
            <a:off x="3592734" y="1542649"/>
            <a:ext cx="738801" cy="738801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3717188" y="1744415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8" name="文本框 37"/>
          <p:cNvSpPr txBox="1"/>
          <p:nvPr>
            <p:custDataLst>
              <p:tags r:id="rId8"/>
            </p:custDataLst>
          </p:nvPr>
        </p:nvSpPr>
        <p:spPr>
          <a:xfrm flipH="1">
            <a:off x="4495412" y="1477965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设备故障：起重设备故障可能导致设备损坏、人员伤亡</a:t>
            </a:r>
          </a:p>
        </p:txBody>
      </p:sp>
      <p:sp>
        <p:nvSpPr>
          <p:cNvPr id="2" name="八角星 11"/>
          <p:cNvSpPr/>
          <p:nvPr>
            <p:custDataLst>
              <p:tags r:id="rId9"/>
            </p:custDataLst>
          </p:nvPr>
        </p:nvSpPr>
        <p:spPr>
          <a:xfrm>
            <a:off x="3592734" y="2808193"/>
            <a:ext cx="738801" cy="738801"/>
          </a:xfrm>
          <a:prstGeom prst="star8">
            <a:avLst/>
          </a:prstGeom>
          <a:solidFill>
            <a:schemeClr val="accent2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3717188" y="3009959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 flipH="1">
            <a:off x="4495412" y="2743509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操作失误：操作人员操作不当可能导致设备失控、货物坠落</a:t>
            </a:r>
          </a:p>
        </p:txBody>
      </p:sp>
      <p:sp>
        <p:nvSpPr>
          <p:cNvPr id="6" name="八角星 11"/>
          <p:cNvSpPr/>
          <p:nvPr>
            <p:custDataLst>
              <p:tags r:id="rId12"/>
            </p:custDataLst>
          </p:nvPr>
        </p:nvSpPr>
        <p:spPr>
          <a:xfrm>
            <a:off x="3592734" y="4073735"/>
            <a:ext cx="738801" cy="738801"/>
          </a:xfrm>
          <a:prstGeom prst="star8">
            <a:avLst/>
          </a:prstGeom>
          <a:solidFill>
            <a:schemeClr val="accent3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3717188" y="4275501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 flipH="1">
            <a:off x="4495412" y="4009051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环境因素：恶劣天气、地面不平等环境因素可能导致起重作业困难、危险</a:t>
            </a:r>
          </a:p>
        </p:txBody>
      </p:sp>
      <p:sp>
        <p:nvSpPr>
          <p:cNvPr id="9" name="八角星 11"/>
          <p:cNvSpPr/>
          <p:nvPr>
            <p:custDataLst>
              <p:tags r:id="rId15"/>
            </p:custDataLst>
          </p:nvPr>
        </p:nvSpPr>
        <p:spPr>
          <a:xfrm>
            <a:off x="3592734" y="5339278"/>
            <a:ext cx="738801" cy="738801"/>
          </a:xfrm>
          <a:prstGeom prst="star8">
            <a:avLst/>
          </a:prstGeom>
          <a:solidFill>
            <a:schemeClr val="accent4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>
            <a:off x="3717188" y="5541045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 flipH="1">
            <a:off x="4495412" y="5274595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管理不善：安全管理不到位可能导致起重作业安全隐患、事故发生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安全管理的必要性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6"/>
            </p:custDataLst>
          </p:nvPr>
        </p:nvSpPr>
        <p:spPr>
          <a:xfrm>
            <a:off x="3503516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7"/>
            </p:custDataLst>
          </p:nvPr>
        </p:nvSpPr>
        <p:spPr>
          <a:xfrm>
            <a:off x="6250491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8"/>
            </p:custDataLst>
          </p:nvPr>
        </p:nvSpPr>
        <p:spPr>
          <a:xfrm>
            <a:off x="3503516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9"/>
            </p:custDataLst>
          </p:nvPr>
        </p:nvSpPr>
        <p:spPr>
          <a:xfrm>
            <a:off x="6250491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0"/>
            </p:custDataLst>
          </p:nvPr>
        </p:nvSpPr>
        <p:spPr>
          <a:xfrm>
            <a:off x="3611105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1"/>
            </p:custDataLst>
          </p:nvPr>
        </p:nvSpPr>
        <p:spPr>
          <a:xfrm>
            <a:off x="3750782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2"/>
            </p:custDataLst>
          </p:nvPr>
        </p:nvSpPr>
        <p:spPr>
          <a:xfrm>
            <a:off x="3833204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保障人员安全：防止起重作业过程中发生安全事故，保障作业人员的生命安全</a:t>
            </a:r>
          </a:p>
        </p:txBody>
      </p:sp>
      <p:sp>
        <p:nvSpPr>
          <p:cNvPr id="37" name="圆角矩形 36"/>
          <p:cNvSpPr/>
          <p:nvPr>
            <p:custDataLst>
              <p:tags r:id="rId13"/>
            </p:custDataLst>
          </p:nvPr>
        </p:nvSpPr>
        <p:spPr>
          <a:xfrm>
            <a:off x="6358080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4"/>
            </p:custDataLst>
          </p:nvPr>
        </p:nvSpPr>
        <p:spPr>
          <a:xfrm>
            <a:off x="6497757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5"/>
            </p:custDataLst>
          </p:nvPr>
        </p:nvSpPr>
        <p:spPr>
          <a:xfrm>
            <a:off x="6580179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降低企业风险：通过安全管理，降低企业因安全事故导致的经济损失和法律责任</a:t>
            </a:r>
          </a:p>
        </p:txBody>
      </p:sp>
      <p:sp>
        <p:nvSpPr>
          <p:cNvPr id="40" name="圆角矩形 39"/>
          <p:cNvSpPr/>
          <p:nvPr>
            <p:custDataLst>
              <p:tags r:id="rId16"/>
            </p:custDataLst>
          </p:nvPr>
        </p:nvSpPr>
        <p:spPr>
          <a:xfrm>
            <a:off x="3611105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7"/>
            </p:custDataLst>
          </p:nvPr>
        </p:nvSpPr>
        <p:spPr>
          <a:xfrm>
            <a:off x="3750782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8"/>
            </p:custDataLst>
          </p:nvPr>
        </p:nvSpPr>
        <p:spPr>
          <a:xfrm>
            <a:off x="3833204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提高生产效率：通过安全管理，提高起重作业的效率，减少因安全事故导致的停工和延误</a:t>
            </a:r>
          </a:p>
        </p:txBody>
      </p:sp>
      <p:sp>
        <p:nvSpPr>
          <p:cNvPr id="44" name="圆角矩形 43"/>
          <p:cNvSpPr/>
          <p:nvPr>
            <p:custDataLst>
              <p:tags r:id="rId19"/>
            </p:custDataLst>
          </p:nvPr>
        </p:nvSpPr>
        <p:spPr>
          <a:xfrm>
            <a:off x="6358080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0"/>
            </p:custDataLst>
          </p:nvPr>
        </p:nvSpPr>
        <p:spPr>
          <a:xfrm>
            <a:off x="6497757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1"/>
            </p:custDataLst>
          </p:nvPr>
        </p:nvSpPr>
        <p:spPr>
          <a:xfrm>
            <a:off x="6580179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促进行业健康发展：通过安全管理，提高起重行业的整体安全水平，促进行业的健康发展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4" name="直接连接符 3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法律法规要求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8363896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7"/>
            </p:custDataLst>
          </p:nvPr>
        </p:nvSpPr>
        <p:spPr>
          <a:xfrm>
            <a:off x="91902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8"/>
            </p:custDataLst>
          </p:nvPr>
        </p:nvSpPr>
        <p:spPr>
          <a:xfrm>
            <a:off x="9282354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10" name="椭圆 9"/>
          <p:cNvSpPr/>
          <p:nvPr>
            <p:custDataLst>
              <p:tags r:id="rId9"/>
            </p:custDataLst>
          </p:nvPr>
        </p:nvSpPr>
        <p:spPr>
          <a:xfrm>
            <a:off x="6019899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0"/>
            </p:custDataLst>
          </p:nvPr>
        </p:nvSpPr>
        <p:spPr>
          <a:xfrm>
            <a:off x="6846226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椭圆 11"/>
          <p:cNvSpPr/>
          <p:nvPr>
            <p:custDataLst>
              <p:tags r:id="rId11"/>
            </p:custDataLst>
          </p:nvPr>
        </p:nvSpPr>
        <p:spPr>
          <a:xfrm>
            <a:off x="6937643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6369856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起重安全管理相关责任：企业负责人、安全管理人员、操作人员等</a:t>
            </a: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87138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</a:rPr>
              <a:t>起重安全管理相关处罚：对违规行为进行处罚，如罚款、停业整顿等</a:t>
            </a:r>
          </a:p>
        </p:txBody>
      </p:sp>
      <p:sp>
        <p:nvSpPr>
          <p:cNvPr id="104" name="椭圆 103"/>
          <p:cNvSpPr/>
          <p:nvPr>
            <p:custDataLst>
              <p:tags r:id="rId14"/>
            </p:custDataLst>
          </p:nvPr>
        </p:nvSpPr>
        <p:spPr>
          <a:xfrm>
            <a:off x="3650191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6" name="椭圆 105"/>
          <p:cNvSpPr/>
          <p:nvPr>
            <p:custDataLst>
              <p:tags r:id="rId15"/>
            </p:custDataLst>
          </p:nvPr>
        </p:nvSpPr>
        <p:spPr>
          <a:xfrm>
            <a:off x="4476518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椭圆 106"/>
          <p:cNvSpPr/>
          <p:nvPr>
            <p:custDataLst>
              <p:tags r:id="rId16"/>
            </p:custDataLst>
          </p:nvPr>
        </p:nvSpPr>
        <p:spPr>
          <a:xfrm>
            <a:off x="4568650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62" name="椭圆 61"/>
          <p:cNvSpPr/>
          <p:nvPr>
            <p:custDataLst>
              <p:tags r:id="rId17"/>
            </p:custDataLst>
          </p:nvPr>
        </p:nvSpPr>
        <p:spPr>
          <a:xfrm>
            <a:off x="1306195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8"/>
            </p:custDataLst>
          </p:nvPr>
        </p:nvSpPr>
        <p:spPr>
          <a:xfrm>
            <a:off x="21325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椭圆 65"/>
          <p:cNvSpPr/>
          <p:nvPr>
            <p:custDataLst>
              <p:tags r:id="rId19"/>
            </p:custDataLst>
          </p:nvPr>
        </p:nvSpPr>
        <p:spPr>
          <a:xfrm>
            <a:off x="2223939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69" name="文本框 68"/>
          <p:cNvSpPr txBox="1"/>
          <p:nvPr>
            <p:custDataLst>
              <p:tags r:id="rId20"/>
            </p:custDataLst>
          </p:nvPr>
        </p:nvSpPr>
        <p:spPr>
          <a:xfrm>
            <a:off x="16561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起重安全管理相关法律法规：《安全生产法》、《特种设备安全法》等</a:t>
            </a:r>
          </a:p>
        </p:txBody>
      </p:sp>
      <p:sp>
        <p:nvSpPr>
          <p:cNvPr id="2" name="文本框 1"/>
          <p:cNvSpPr txBox="1"/>
          <p:nvPr>
            <p:custDataLst>
              <p:tags r:id="rId21"/>
            </p:custDataLst>
          </p:nvPr>
        </p:nvSpPr>
        <p:spPr>
          <a:xfrm>
            <a:off x="4000148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 lnSpcReduction="2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</a:rPr>
              <a:t>起重安全管理相关标准：《起重机械安全规程》、《起重机械安全操作规程》等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起重设备的安全操作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10" name="直接连接符 9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设备检查与维护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470245" y="1506433"/>
            <a:ext cx="877290" cy="627544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36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1" name="文本框 20"/>
          <p:cNvSpPr txBox="1"/>
          <p:nvPr>
            <p:custDataLst>
              <p:tags r:id="rId7"/>
            </p:custDataLst>
          </p:nvPr>
        </p:nvSpPr>
        <p:spPr>
          <a:xfrm>
            <a:off x="2501924" y="1478280"/>
            <a:ext cx="8226181" cy="68385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定期检查：每天、每周、每月对设备进行检查，确保设备安全运行</a:t>
            </a: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1470245" y="2833266"/>
            <a:ext cx="877290" cy="627544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36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2501924" y="2805113"/>
            <a:ext cx="8226181" cy="68385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检查内容：包括设备外观、结构、电气系统、液压系统、控制系统等</a:t>
            </a: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1470245" y="4160099"/>
            <a:ext cx="877290" cy="627544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3600" b="1" spc="300">
                <a:solidFill>
                  <a:schemeClr val="accent3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>
            <a:off x="2501924" y="4131945"/>
            <a:ext cx="8226181" cy="68385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维护保养：定期进行润滑、清洁、紧固等维护工作，确保设备性能良好</a:t>
            </a: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1470245" y="5486931"/>
            <a:ext cx="877290" cy="627544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3600" b="1" spc="300">
                <a:solidFill>
                  <a:schemeClr val="accent4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501924" y="5458778"/>
            <a:ext cx="8226181" cy="68385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故障处理：发现设备故障时，及时进行维修，确保设备安全运行</a:t>
            </a: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操作规程与注意事项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6"/>
            </p:custDataLst>
          </p:nvPr>
        </p:nvCxnSpPr>
        <p:spPr>
          <a:xfrm>
            <a:off x="6984708" y="3433925"/>
            <a:ext cx="1231874" cy="0"/>
          </a:xfrm>
          <a:prstGeom prst="line">
            <a:avLst/>
          </a:prstGeom>
          <a:ln w="19050">
            <a:solidFill>
              <a:schemeClr val="accent3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60"/>
          <p:cNvSpPr txBox="1"/>
          <p:nvPr>
            <p:custDataLst>
              <p:tags r:id="rId7"/>
            </p:custDataLst>
          </p:nvPr>
        </p:nvSpPr>
        <p:spPr>
          <a:xfrm>
            <a:off x="8344583" y="2870378"/>
            <a:ext cx="2548138" cy="11270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操作中注意事项：遵守操作规程，避免超载、偏载、斜吊等危险操作</a:t>
            </a:r>
          </a:p>
        </p:txBody>
      </p:sp>
      <p:cxnSp>
        <p:nvCxnSpPr>
          <p:cNvPr id="18" name="直接连接符 17"/>
          <p:cNvCxnSpPr/>
          <p:nvPr>
            <p:custDataLst>
              <p:tags r:id="rId8"/>
            </p:custDataLst>
          </p:nvPr>
        </p:nvCxnSpPr>
        <p:spPr>
          <a:xfrm>
            <a:off x="6984708" y="4657303"/>
            <a:ext cx="1231874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60"/>
          <p:cNvSpPr txBox="1"/>
          <p:nvPr>
            <p:custDataLst>
              <p:tags r:id="rId9"/>
            </p:custDataLst>
          </p:nvPr>
        </p:nvSpPr>
        <p:spPr>
          <a:xfrm>
            <a:off x="8344583" y="4093756"/>
            <a:ext cx="2548138" cy="11270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定期维护保养：定期对设备进行维护保养，确保设备安全可靠</a:t>
            </a:r>
          </a:p>
        </p:txBody>
      </p:sp>
      <p:cxnSp>
        <p:nvCxnSpPr>
          <p:cNvPr id="19" name="直接连接符 18"/>
          <p:cNvCxnSpPr/>
          <p:nvPr>
            <p:custDataLst>
              <p:tags r:id="rId10"/>
            </p:custDataLst>
          </p:nvPr>
        </p:nvCxnSpPr>
        <p:spPr>
          <a:xfrm>
            <a:off x="3982334" y="2962697"/>
            <a:ext cx="1231874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60"/>
          <p:cNvSpPr txBox="1"/>
          <p:nvPr>
            <p:custDataLst>
              <p:tags r:id="rId11"/>
            </p:custDataLst>
          </p:nvPr>
        </p:nvSpPr>
        <p:spPr>
          <a:xfrm>
            <a:off x="1306195" y="2399151"/>
            <a:ext cx="2548138" cy="11270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操作前检查：检查设备是否完好，安全装置是否正常</a:t>
            </a:r>
          </a:p>
        </p:txBody>
      </p:sp>
      <p:sp>
        <p:nvSpPr>
          <p:cNvPr id="12" name="任意多边形: 形状 11"/>
          <p:cNvSpPr/>
          <p:nvPr>
            <p:custDataLst>
              <p:tags r:id="rId12"/>
            </p:custDataLst>
          </p:nvPr>
        </p:nvSpPr>
        <p:spPr>
          <a:xfrm flipH="1">
            <a:off x="5019374" y="2592852"/>
            <a:ext cx="1704800" cy="492749"/>
          </a:xfrm>
          <a:custGeom>
            <a:gdLst>
              <a:gd name="connsiteX0" fmla="*/ 1245781 w 2491562"/>
              <a:gd name="connsiteY0" fmla="*/ 0 h 720000"/>
              <a:gd name="connsiteX1" fmla="*/ 2439852 w 2491562"/>
              <a:gd name="connsiteY1" fmla="*/ 634882 h 720000"/>
              <a:gd name="connsiteX2" fmla="*/ 2491562 w 2491562"/>
              <a:gd name="connsiteY2" fmla="*/ 720000 h 720000"/>
              <a:gd name="connsiteX3" fmla="*/ 0 w 2491562"/>
              <a:gd name="connsiteY3" fmla="*/ 720000 h 720000"/>
              <a:gd name="connsiteX4" fmla="*/ 51711 w 2491562"/>
              <a:gd name="connsiteY4" fmla="*/ 634882 h 720000"/>
              <a:gd name="connsiteX5" fmla="*/ 1245781 w 2491562"/>
              <a:gd name="connsiteY5" fmla="*/ 0 h 720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91562" h="720000">
                <a:moveTo>
                  <a:pt x="1245781" y="0"/>
                </a:moveTo>
                <a:cubicBezTo>
                  <a:pt x="1742838" y="0"/>
                  <a:pt x="2181073" y="251840"/>
                  <a:pt x="2439852" y="634882"/>
                </a:cubicBezTo>
                <a:lnTo>
                  <a:pt x="2491562" y="720000"/>
                </a:lnTo>
                <a:lnTo>
                  <a:pt x="0" y="720000"/>
                </a:lnTo>
                <a:lnTo>
                  <a:pt x="51711" y="634882"/>
                </a:lnTo>
                <a:cubicBezTo>
                  <a:pt x="310489" y="251840"/>
                  <a:pt x="748725" y="0"/>
                  <a:pt x="1245781" y="0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: 形状 13"/>
          <p:cNvSpPr/>
          <p:nvPr>
            <p:custDataLst>
              <p:tags r:id="rId13"/>
            </p:custDataLst>
          </p:nvPr>
        </p:nvSpPr>
        <p:spPr>
          <a:xfrm flipH="1">
            <a:off x="4886275" y="3816230"/>
            <a:ext cx="1970998" cy="492749"/>
          </a:xfrm>
          <a:custGeom>
            <a:gdLst>
              <a:gd name="connsiteX0" fmla="*/ 0 w 2880000"/>
              <a:gd name="connsiteY0" fmla="*/ 0 h 720000"/>
              <a:gd name="connsiteX1" fmla="*/ 2880000 w 2880000"/>
              <a:gd name="connsiteY1" fmla="*/ 0 h 720000"/>
              <a:gd name="connsiteX2" fmla="*/ 2706200 w 2880000"/>
              <a:gd name="connsiteY2" fmla="*/ 686390 h 720000"/>
              <a:gd name="connsiteX3" fmla="*/ 2685781 w 2880000"/>
              <a:gd name="connsiteY3" fmla="*/ 720000 h 720000"/>
              <a:gd name="connsiteX4" fmla="*/ 194219 w 2880000"/>
              <a:gd name="connsiteY4" fmla="*/ 720000 h 720000"/>
              <a:gd name="connsiteX5" fmla="*/ 173801 w 2880000"/>
              <a:gd name="connsiteY5" fmla="*/ 686390 h 720000"/>
              <a:gd name="connsiteX6" fmla="*/ 0 w 2880000"/>
              <a:gd name="connsiteY6" fmla="*/ 0 h 720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0000" h="720000">
                <a:moveTo>
                  <a:pt x="0" y="0"/>
                </a:moveTo>
                <a:lnTo>
                  <a:pt x="2880000" y="0"/>
                </a:lnTo>
                <a:cubicBezTo>
                  <a:pt x="2880000" y="248528"/>
                  <a:pt x="2817040" y="482351"/>
                  <a:pt x="2706200" y="686390"/>
                </a:cubicBezTo>
                <a:lnTo>
                  <a:pt x="2685781" y="720000"/>
                </a:lnTo>
                <a:lnTo>
                  <a:pt x="194219" y="720000"/>
                </a:lnTo>
                <a:lnTo>
                  <a:pt x="173801" y="686390"/>
                </a:lnTo>
                <a:cubicBezTo>
                  <a:pt x="62960" y="482351"/>
                  <a:pt x="0" y="248528"/>
                  <a:pt x="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任意多边形: 形状 12"/>
          <p:cNvSpPr/>
          <p:nvPr>
            <p:custDataLst>
              <p:tags r:id="rId14"/>
            </p:custDataLst>
          </p:nvPr>
        </p:nvSpPr>
        <p:spPr>
          <a:xfrm flipH="1">
            <a:off x="5341643" y="3204541"/>
            <a:ext cx="1970998" cy="492749"/>
          </a:xfrm>
          <a:custGeom>
            <a:gdLst>
              <a:gd name="connsiteX0" fmla="*/ 194219 w 2880000"/>
              <a:gd name="connsiteY0" fmla="*/ 0 h 720000"/>
              <a:gd name="connsiteX1" fmla="*/ 2685781 w 2880000"/>
              <a:gd name="connsiteY1" fmla="*/ 0 h 720000"/>
              <a:gd name="connsiteX2" fmla="*/ 2706200 w 2880000"/>
              <a:gd name="connsiteY2" fmla="*/ 33611 h 720000"/>
              <a:gd name="connsiteX3" fmla="*/ 2880000 w 2880000"/>
              <a:gd name="connsiteY3" fmla="*/ 720000 h 720000"/>
              <a:gd name="connsiteX4" fmla="*/ 0 w 2880000"/>
              <a:gd name="connsiteY4" fmla="*/ 720000 h 720000"/>
              <a:gd name="connsiteX5" fmla="*/ 173801 w 2880000"/>
              <a:gd name="connsiteY5" fmla="*/ 33611 h 720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80000" h="720000">
                <a:moveTo>
                  <a:pt x="194219" y="0"/>
                </a:moveTo>
                <a:lnTo>
                  <a:pt x="2685781" y="0"/>
                </a:lnTo>
                <a:lnTo>
                  <a:pt x="2706200" y="33611"/>
                </a:lnTo>
                <a:cubicBezTo>
                  <a:pt x="2817040" y="237649"/>
                  <a:pt x="2880000" y="471472"/>
                  <a:pt x="2880000" y="720000"/>
                </a:cubicBezTo>
                <a:lnTo>
                  <a:pt x="0" y="720000"/>
                </a:lnTo>
                <a:cubicBezTo>
                  <a:pt x="0" y="471472"/>
                  <a:pt x="62960" y="237649"/>
                  <a:pt x="173801" y="336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任意多边形: 形状 14"/>
          <p:cNvSpPr/>
          <p:nvPr>
            <p:custDataLst>
              <p:tags r:id="rId15"/>
            </p:custDataLst>
          </p:nvPr>
        </p:nvSpPr>
        <p:spPr>
          <a:xfrm flipH="1">
            <a:off x="5474742" y="4427353"/>
            <a:ext cx="1704800" cy="492749"/>
          </a:xfrm>
          <a:custGeom>
            <a:gdLst>
              <a:gd name="connsiteX0" fmla="*/ 0 w 2491562"/>
              <a:gd name="connsiteY0" fmla="*/ 0 h 720000"/>
              <a:gd name="connsiteX1" fmla="*/ 2491562 w 2491562"/>
              <a:gd name="connsiteY1" fmla="*/ 0 h 720000"/>
              <a:gd name="connsiteX2" fmla="*/ 2439852 w 2491562"/>
              <a:gd name="connsiteY2" fmla="*/ 85118 h 720000"/>
              <a:gd name="connsiteX3" fmla="*/ 1245781 w 2491562"/>
              <a:gd name="connsiteY3" fmla="*/ 720000 h 720000"/>
              <a:gd name="connsiteX4" fmla="*/ 51711 w 2491562"/>
              <a:gd name="connsiteY4" fmla="*/ 85118 h 720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1562" h="720000">
                <a:moveTo>
                  <a:pt x="0" y="0"/>
                </a:moveTo>
                <a:lnTo>
                  <a:pt x="2491562" y="0"/>
                </a:lnTo>
                <a:lnTo>
                  <a:pt x="2439852" y="85118"/>
                </a:lnTo>
                <a:cubicBezTo>
                  <a:pt x="2181073" y="468160"/>
                  <a:pt x="1742838" y="720000"/>
                  <a:pt x="1245781" y="720000"/>
                </a:cubicBezTo>
                <a:cubicBezTo>
                  <a:pt x="748725" y="720000"/>
                  <a:pt x="310489" y="468160"/>
                  <a:pt x="51711" y="8511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16"/>
            </p:custDataLst>
          </p:nvPr>
        </p:nvCxnSpPr>
        <p:spPr>
          <a:xfrm>
            <a:off x="3982334" y="4185509"/>
            <a:ext cx="1231874" cy="0"/>
          </a:xfrm>
          <a:prstGeom prst="line">
            <a:avLst/>
          </a:prstGeom>
          <a:ln w="19050">
            <a:solidFill>
              <a:schemeClr val="accent5"/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60"/>
          <p:cNvSpPr txBox="1"/>
          <p:nvPr>
            <p:custDataLst>
              <p:tags r:id="rId17"/>
            </p:custDataLst>
          </p:nvPr>
        </p:nvSpPr>
        <p:spPr>
          <a:xfrm>
            <a:off x="1306195" y="3621962"/>
            <a:ext cx="2548138" cy="11270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操作后检查：检查设备是否正常，安全装置是否复位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2" name="直接连接符 1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常见故障与处理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多边形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18478" y="2925040"/>
            <a:ext cx="2487263" cy="1769920"/>
          </a:xfrm>
          <a:prstGeom prst="homePlate">
            <a:avLst>
              <a:gd name="adj" fmla="val 3513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序号"/>
          <p:cNvSpPr txBox="1"/>
          <p:nvPr>
            <p:custDataLst>
              <p:tags r:id="rId7"/>
            </p:custDataLst>
          </p:nvPr>
        </p:nvSpPr>
        <p:spPr>
          <a:xfrm>
            <a:off x="2811826" y="3454169"/>
            <a:ext cx="119391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1457397" y="5042267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起重设备故障类型：机械故障、电气故障、液压故障等</a:t>
            </a:r>
          </a:p>
        </p:txBody>
      </p:sp>
      <p:sp>
        <p:nvSpPr>
          <p:cNvPr id="6" name="多边形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823957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序号"/>
          <p:cNvSpPr txBox="1"/>
          <p:nvPr>
            <p:custDataLst>
              <p:tags r:id="rId10"/>
            </p:custDataLst>
          </p:nvPr>
        </p:nvSpPr>
        <p:spPr>
          <a:xfrm>
            <a:off x="7321854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30" name="文本框 29"/>
          <p:cNvSpPr txBox="1"/>
          <p:nvPr>
            <p:custDataLst>
              <p:tags r:id="rId11"/>
            </p:custDataLst>
          </p:nvPr>
        </p:nvSpPr>
        <p:spPr>
          <a:xfrm>
            <a:off x="5865861" y="5042267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故障处理方法：及时报告、切断电源、采取安全措施、寻求专业人员帮助等</a:t>
            </a:r>
          </a:p>
        </p:txBody>
      </p:sp>
      <p:sp>
        <p:nvSpPr>
          <p:cNvPr id="5" name="多边形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599483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lt1"/>
          </a:solidFill>
          <a:ln w="9525">
            <a:solidFill>
              <a:schemeClr val="accent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序号"/>
          <p:cNvSpPr txBox="1"/>
          <p:nvPr>
            <p:custDataLst>
              <p:tags r:id="rId13"/>
            </p:custDataLst>
          </p:nvPr>
        </p:nvSpPr>
        <p:spPr>
          <a:xfrm>
            <a:off x="5097381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14"/>
            </p:custDataLst>
          </p:nvPr>
        </p:nvSpPr>
        <p:spPr>
          <a:xfrm>
            <a:off x="3641387" y="1478280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故障原因分析：设计缺陷、制造缺陷、操作不当、维护保养不足等</a:t>
            </a:r>
          </a:p>
        </p:txBody>
      </p:sp>
      <p:sp>
        <p:nvSpPr>
          <p:cNvPr id="7" name="多边形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048430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lt1"/>
          </a:solidFill>
          <a:ln w="9525">
            <a:solidFill>
              <a:schemeClr val="accent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序号"/>
          <p:cNvSpPr txBox="1"/>
          <p:nvPr>
            <p:custDataLst>
              <p:tags r:id="rId16"/>
            </p:custDataLst>
          </p:nvPr>
        </p:nvSpPr>
        <p:spPr>
          <a:xfrm>
            <a:off x="9546328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36" name="文本框 35"/>
          <p:cNvSpPr txBox="1"/>
          <p:nvPr>
            <p:custDataLst>
              <p:tags r:id="rId17"/>
            </p:custDataLst>
          </p:nvPr>
        </p:nvSpPr>
        <p:spPr>
          <a:xfrm>
            <a:off x="8090335" y="1478280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预防措施：加强操作人员培训、定期检查维护、及时更新设备等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起重作业的安全防护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3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人员安全防护措施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6"/>
            </p:custDataLst>
          </p:nvPr>
        </p:nvCxnSpPr>
        <p:spPr>
          <a:xfrm>
            <a:off x="2647222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7"/>
            </p:custDataLst>
          </p:nvPr>
        </p:nvSpPr>
        <p:spPr>
          <a:xfrm rot="5400000">
            <a:off x="9227015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2642502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穿戴安全防护装备：如安全帽、安全鞋、手套等</a:t>
            </a:r>
          </a:p>
        </p:txBody>
      </p:sp>
      <p:sp>
        <p:nvSpPr>
          <p:cNvPr id="57" name="对角圆角矩形 56"/>
          <p:cNvSpPr/>
          <p:nvPr>
            <p:custDataLst>
              <p:tags r:id="rId9"/>
            </p:custDataLst>
          </p:nvPr>
        </p:nvSpPr>
        <p:spPr>
          <a:xfrm>
            <a:off x="2760504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10"/>
            </p:custDataLst>
          </p:nvPr>
        </p:nvCxnSpPr>
        <p:spPr>
          <a:xfrm flipH="1">
            <a:off x="2760504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11"/>
            </p:custDataLst>
          </p:nvPr>
        </p:nvSpPr>
        <p:spPr>
          <a:xfrm>
            <a:off x="2794332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3968969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遵守安全操作规程：如正确使用起重设备、遵守安全距离等</a:t>
            </a:r>
          </a:p>
        </p:txBody>
      </p:sp>
      <p:sp>
        <p:nvSpPr>
          <p:cNvPr id="70" name="对角圆角矩形 69"/>
          <p:cNvSpPr/>
          <p:nvPr>
            <p:custDataLst>
              <p:tags r:id="rId13"/>
            </p:custDataLst>
          </p:nvPr>
        </p:nvSpPr>
        <p:spPr>
          <a:xfrm flipV="1">
            <a:off x="4084611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4"/>
            </p:custDataLst>
          </p:nvPr>
        </p:nvCxnSpPr>
        <p:spPr>
          <a:xfrm flipH="1" flipV="1">
            <a:off x="4084611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5"/>
            </p:custDataLst>
          </p:nvPr>
        </p:nvSpPr>
        <p:spPr>
          <a:xfrm>
            <a:off x="4118438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162239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定期进行安全培训：提高安全意识和技能</a:t>
            </a:r>
          </a:p>
        </p:txBody>
      </p:sp>
      <p:sp>
        <p:nvSpPr>
          <p:cNvPr id="80" name="对角圆角矩形 79"/>
          <p:cNvSpPr/>
          <p:nvPr>
            <p:custDataLst>
              <p:tags r:id="rId17"/>
            </p:custDataLst>
          </p:nvPr>
        </p:nvSpPr>
        <p:spPr>
          <a:xfrm>
            <a:off x="5297548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18"/>
            </p:custDataLst>
          </p:nvPr>
        </p:nvCxnSpPr>
        <p:spPr>
          <a:xfrm flipH="1">
            <a:off x="5297548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19"/>
            </p:custDataLst>
          </p:nvPr>
        </p:nvSpPr>
        <p:spPr>
          <a:xfrm>
            <a:off x="5331375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20"/>
            </p:custDataLst>
          </p:nvPr>
        </p:nvSpPr>
        <p:spPr>
          <a:xfrm>
            <a:off x="6443864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加强安全巡查和监督：及时发现和纠正不安全行为</a:t>
            </a:r>
          </a:p>
        </p:txBody>
      </p:sp>
      <p:sp>
        <p:nvSpPr>
          <p:cNvPr id="85" name="对角圆角矩形 84"/>
          <p:cNvSpPr/>
          <p:nvPr>
            <p:custDataLst>
              <p:tags r:id="rId21"/>
            </p:custDataLst>
          </p:nvPr>
        </p:nvSpPr>
        <p:spPr>
          <a:xfrm flipV="1">
            <a:off x="6576813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2"/>
            </p:custDataLst>
          </p:nvPr>
        </p:nvCxnSpPr>
        <p:spPr>
          <a:xfrm flipH="1" flipV="1">
            <a:off x="6576813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3"/>
            </p:custDataLst>
          </p:nvPr>
        </p:nvSpPr>
        <p:spPr>
          <a:xfrm>
            <a:off x="6610640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2" name="文本框 1"/>
          <p:cNvSpPr txBox="1"/>
          <p:nvPr>
            <p:custDataLst>
              <p:tags r:id="rId24"/>
            </p:custDataLst>
          </p:nvPr>
        </p:nvSpPr>
        <p:spPr>
          <a:xfrm>
            <a:off x="7681975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建立应急救援预案：应对突发情况，确保人员安全</a:t>
            </a:r>
          </a:p>
        </p:txBody>
      </p:sp>
      <p:sp>
        <p:nvSpPr>
          <p:cNvPr id="90" name="对角圆角矩形 89"/>
          <p:cNvSpPr/>
          <p:nvPr>
            <p:custDataLst>
              <p:tags r:id="rId25"/>
            </p:custDataLst>
          </p:nvPr>
        </p:nvSpPr>
        <p:spPr>
          <a:xfrm>
            <a:off x="7844032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1" name="直接连接符 90"/>
          <p:cNvCxnSpPr>
            <a:stCxn id="90" idx="2"/>
          </p:cNvCxnSpPr>
          <p:nvPr>
            <p:custDataLst>
              <p:tags r:id="rId26"/>
            </p:custDataLst>
          </p:nvPr>
        </p:nvCxnSpPr>
        <p:spPr>
          <a:xfrm flipH="1">
            <a:off x="7844032" y="3323045"/>
            <a:ext cx="0" cy="508982"/>
          </a:xfrm>
          <a:prstGeom prst="line">
            <a:avLst/>
          </a:prstGeom>
          <a:ln w="12700">
            <a:solidFill>
              <a:schemeClr val="accent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/>
          <p:cNvSpPr txBox="1"/>
          <p:nvPr>
            <p:custDataLst>
              <p:tags r:id="rId27"/>
            </p:custDataLst>
          </p:nvPr>
        </p:nvSpPr>
        <p:spPr>
          <a:xfrm>
            <a:off x="7877859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2" name="直接连接符 1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作业现场安全管理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任意多边形 39"/>
          <p:cNvSpPr/>
          <p:nvPr>
            <p:custDataLst>
              <p:tags r:id="rId6"/>
            </p:custDataLst>
          </p:nvPr>
        </p:nvSpPr>
        <p:spPr bwMode="auto">
          <a:xfrm flipH="1">
            <a:off x="1306435" y="3312400"/>
            <a:ext cx="2216494" cy="823077"/>
          </a:xfrm>
          <a:custGeom>
            <a:gdLst>
              <a:gd name="connsiteX0" fmla="*/ 0 w 2088232"/>
              <a:gd name="connsiteY0" fmla="*/ 0 h 1224135"/>
              <a:gd name="connsiteX1" fmla="*/ 1476165 w 2088232"/>
              <a:gd name="connsiteY1" fmla="*/ 0 h 1224135"/>
              <a:gd name="connsiteX2" fmla="*/ 2088232 w 2088232"/>
              <a:gd name="connsiteY2" fmla="*/ 612068 h 1224135"/>
              <a:gd name="connsiteX3" fmla="*/ 2088232 w 2088232"/>
              <a:gd name="connsiteY3" fmla="*/ 1224135 h 1224135"/>
              <a:gd name="connsiteX4" fmla="*/ 0 w 2088232"/>
              <a:gd name="connsiteY4" fmla="*/ 1224135 h 1224135"/>
              <a:gd name="connsiteX5" fmla="*/ 0 w 2088232"/>
              <a:gd name="connsiteY5" fmla="*/ 0 h 1224135"/>
              <a:gd name="connsiteX0-1" fmla="*/ 9144 w 2088232"/>
              <a:gd name="connsiteY0-2" fmla="*/ 356616 h 1224135"/>
              <a:gd name="connsiteX1-3" fmla="*/ 1476165 w 2088232"/>
              <a:gd name="connsiteY1-4" fmla="*/ 0 h 1224135"/>
              <a:gd name="connsiteX2-5" fmla="*/ 2088232 w 2088232"/>
              <a:gd name="connsiteY2-6" fmla="*/ 612068 h 1224135"/>
              <a:gd name="connsiteX3-7" fmla="*/ 2088232 w 2088232"/>
              <a:gd name="connsiteY3-8" fmla="*/ 1224135 h 1224135"/>
              <a:gd name="connsiteX4-9" fmla="*/ 0 w 2088232"/>
              <a:gd name="connsiteY4-10" fmla="*/ 1224135 h 1224135"/>
              <a:gd name="connsiteX5-11" fmla="*/ 9144 w 2088232"/>
              <a:gd name="connsiteY5-12" fmla="*/ 356616 h 1224135"/>
              <a:gd name="connsiteX0-13" fmla="*/ 9144 w 2088232"/>
              <a:gd name="connsiteY0-14" fmla="*/ 73152 h 940671"/>
              <a:gd name="connsiteX1-15" fmla="*/ 1531029 w 2088232"/>
              <a:gd name="connsiteY1-16" fmla="*/ 0 h 940671"/>
              <a:gd name="connsiteX2-17" fmla="*/ 2088232 w 2088232"/>
              <a:gd name="connsiteY2-18" fmla="*/ 328604 h 940671"/>
              <a:gd name="connsiteX3-19" fmla="*/ 2088232 w 2088232"/>
              <a:gd name="connsiteY3-20" fmla="*/ 940671 h 940671"/>
              <a:gd name="connsiteX4-21" fmla="*/ 0 w 2088232"/>
              <a:gd name="connsiteY4-22" fmla="*/ 940671 h 940671"/>
              <a:gd name="connsiteX5-23" fmla="*/ 9144 w 2088232"/>
              <a:gd name="connsiteY5-24" fmla="*/ 73152 h 940671"/>
              <a:gd name="connsiteX0-25" fmla="*/ 9144 w 2088232"/>
              <a:gd name="connsiteY0-26" fmla="*/ 0 h 867519"/>
              <a:gd name="connsiteX1-27" fmla="*/ 2088232 w 2088232"/>
              <a:gd name="connsiteY1-28" fmla="*/ 255452 h 867519"/>
              <a:gd name="connsiteX2-29" fmla="*/ 2088232 w 2088232"/>
              <a:gd name="connsiteY2-30" fmla="*/ 867519 h 867519"/>
              <a:gd name="connsiteX3-31" fmla="*/ 0 w 2088232"/>
              <a:gd name="connsiteY3-32" fmla="*/ 867519 h 867519"/>
              <a:gd name="connsiteX4-33" fmla="*/ 9144 w 2088232"/>
              <a:gd name="connsiteY4-34" fmla="*/ 0 h 867519"/>
              <a:gd name="connsiteX0-35" fmla="*/ 9144 w 2088232"/>
              <a:gd name="connsiteY0-36" fmla="*/ 0 h 867519"/>
              <a:gd name="connsiteX1-37" fmla="*/ 2088232 w 2088232"/>
              <a:gd name="connsiteY1-38" fmla="*/ 153763 h 867519"/>
              <a:gd name="connsiteX2-39" fmla="*/ 2088232 w 2088232"/>
              <a:gd name="connsiteY2-40" fmla="*/ 867519 h 867519"/>
              <a:gd name="connsiteX3-41" fmla="*/ 0 w 2088232"/>
              <a:gd name="connsiteY3-42" fmla="*/ 867519 h 867519"/>
              <a:gd name="connsiteX4-43" fmla="*/ 9144 w 2088232"/>
              <a:gd name="connsiteY4-44" fmla="*/ 0 h 86751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088232" h="867518">
                <a:moveTo>
                  <a:pt x="9144" y="0"/>
                </a:moveTo>
                <a:lnTo>
                  <a:pt x="2088232" y="153763"/>
                </a:lnTo>
                <a:lnTo>
                  <a:pt x="2088232" y="867519"/>
                </a:lnTo>
                <a:lnTo>
                  <a:pt x="0" y="867519"/>
                </a:lnTo>
                <a:lnTo>
                  <a:pt x="9144" y="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accent1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>
            <p:custDataLst>
              <p:tags r:id="rId7"/>
            </p:custDataLst>
          </p:nvPr>
        </p:nvSpPr>
        <p:spPr bwMode="auto">
          <a:xfrm>
            <a:off x="1306435" y="4117370"/>
            <a:ext cx="2216494" cy="1221067"/>
          </a:xfrm>
          <a:prstGeom prst="rect">
            <a:avLst/>
          </a:prstGeom>
          <a:noFill/>
          <a:ln w="12700">
            <a:solidFill>
              <a:schemeClr val="accent1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8" name="椭圆 37"/>
          <p:cNvSpPr/>
          <p:nvPr>
            <p:custDataLst>
              <p:tags r:id="rId8"/>
            </p:custDataLst>
          </p:nvPr>
        </p:nvSpPr>
        <p:spPr>
          <a:xfrm>
            <a:off x="2117983" y="3035304"/>
            <a:ext cx="593398" cy="593398"/>
          </a:xfrm>
          <a:prstGeom prst="ellipse">
            <a:avLst/>
          </a:prstGeom>
          <a:solidFill>
            <a:schemeClr val="lt1"/>
          </a:solidFill>
          <a:ln w="28575" cap="flat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9" name="任意多边形 38"/>
          <p:cNvSpPr/>
          <p:nvPr>
            <p:custDataLst>
              <p:tags r:id="rId9"/>
            </p:custDataLst>
          </p:nvPr>
        </p:nvSpPr>
        <p:spPr bwMode="auto">
          <a:xfrm>
            <a:off x="2264703" y="3172025"/>
            <a:ext cx="299958" cy="319955"/>
          </a:xfrm>
          <a:custGeom>
            <a:gdLst>
              <a:gd name="T0" fmla="*/ 41 w 45"/>
              <a:gd name="T1" fmla="*/ 48 h 48"/>
              <a:gd name="T2" fmla="*/ 0 w 45"/>
              <a:gd name="T3" fmla="*/ 44 h 48"/>
              <a:gd name="T4" fmla="*/ 3 w 45"/>
              <a:gd name="T5" fmla="*/ 7 h 48"/>
              <a:gd name="T6" fmla="*/ 7 w 45"/>
              <a:gd name="T7" fmla="*/ 4 h 48"/>
              <a:gd name="T8" fmla="*/ 13 w 45"/>
              <a:gd name="T9" fmla="*/ 0 h 48"/>
              <a:gd name="T10" fmla="*/ 17 w 45"/>
              <a:gd name="T11" fmla="*/ 7 h 48"/>
              <a:gd name="T12" fmla="*/ 27 w 45"/>
              <a:gd name="T13" fmla="*/ 4 h 48"/>
              <a:gd name="T14" fmla="*/ 33 w 45"/>
              <a:gd name="T15" fmla="*/ 0 h 48"/>
              <a:gd name="T16" fmla="*/ 38 w 45"/>
              <a:gd name="T17" fmla="*/ 7 h 48"/>
              <a:gd name="T18" fmla="*/ 45 w 45"/>
              <a:gd name="T19" fmla="*/ 10 h 48"/>
              <a:gd name="T20" fmla="*/ 11 w 45"/>
              <a:gd name="T21" fmla="*/ 25 h 48"/>
              <a:gd name="T22" fmla="*/ 3 w 45"/>
              <a:gd name="T23" fmla="*/ 17 h 48"/>
              <a:gd name="T24" fmla="*/ 11 w 45"/>
              <a:gd name="T25" fmla="*/ 25 h 48"/>
              <a:gd name="T26" fmla="*/ 11 w 45"/>
              <a:gd name="T27" fmla="*/ 26 h 48"/>
              <a:gd name="T28" fmla="*/ 3 w 45"/>
              <a:gd name="T29" fmla="*/ 35 h 48"/>
              <a:gd name="T30" fmla="*/ 11 w 45"/>
              <a:gd name="T31" fmla="*/ 44 h 48"/>
              <a:gd name="T32" fmla="*/ 3 w 45"/>
              <a:gd name="T33" fmla="*/ 37 h 48"/>
              <a:gd name="T34" fmla="*/ 11 w 45"/>
              <a:gd name="T35" fmla="*/ 44 h 48"/>
              <a:gd name="T36" fmla="*/ 13 w 45"/>
              <a:gd name="T37" fmla="*/ 3 h 48"/>
              <a:gd name="T38" fmla="*/ 10 w 45"/>
              <a:gd name="T39" fmla="*/ 4 h 48"/>
              <a:gd name="T40" fmla="*/ 11 w 45"/>
              <a:gd name="T41" fmla="*/ 13 h 48"/>
              <a:gd name="T42" fmla="*/ 14 w 45"/>
              <a:gd name="T43" fmla="*/ 12 h 48"/>
              <a:gd name="T44" fmla="*/ 21 w 45"/>
              <a:gd name="T45" fmla="*/ 25 h 48"/>
              <a:gd name="T46" fmla="*/ 13 w 45"/>
              <a:gd name="T47" fmla="*/ 17 h 48"/>
              <a:gd name="T48" fmla="*/ 21 w 45"/>
              <a:gd name="T49" fmla="*/ 25 h 48"/>
              <a:gd name="T50" fmla="*/ 21 w 45"/>
              <a:gd name="T51" fmla="*/ 26 h 48"/>
              <a:gd name="T52" fmla="*/ 13 w 45"/>
              <a:gd name="T53" fmla="*/ 35 h 48"/>
              <a:gd name="T54" fmla="*/ 21 w 45"/>
              <a:gd name="T55" fmla="*/ 44 h 48"/>
              <a:gd name="T56" fmla="*/ 13 w 45"/>
              <a:gd name="T57" fmla="*/ 37 h 48"/>
              <a:gd name="T58" fmla="*/ 21 w 45"/>
              <a:gd name="T59" fmla="*/ 44 h 48"/>
              <a:gd name="T60" fmla="*/ 32 w 45"/>
              <a:gd name="T61" fmla="*/ 17 h 48"/>
              <a:gd name="T62" fmla="*/ 23 w 45"/>
              <a:gd name="T63" fmla="*/ 25 h 48"/>
              <a:gd name="T64" fmla="*/ 32 w 45"/>
              <a:gd name="T65" fmla="*/ 35 h 48"/>
              <a:gd name="T66" fmla="*/ 23 w 45"/>
              <a:gd name="T67" fmla="*/ 26 h 48"/>
              <a:gd name="T68" fmla="*/ 32 w 45"/>
              <a:gd name="T69" fmla="*/ 35 h 48"/>
              <a:gd name="T70" fmla="*/ 32 w 45"/>
              <a:gd name="T71" fmla="*/ 37 h 48"/>
              <a:gd name="T72" fmla="*/ 23 w 45"/>
              <a:gd name="T73" fmla="*/ 44 h 48"/>
              <a:gd name="T74" fmla="*/ 34 w 45"/>
              <a:gd name="T75" fmla="*/ 4 h 48"/>
              <a:gd name="T76" fmla="*/ 32 w 45"/>
              <a:gd name="T77" fmla="*/ 3 h 48"/>
              <a:gd name="T78" fmla="*/ 31 w 45"/>
              <a:gd name="T79" fmla="*/ 12 h 48"/>
              <a:gd name="T80" fmla="*/ 33 w 45"/>
              <a:gd name="T81" fmla="*/ 13 h 48"/>
              <a:gd name="T82" fmla="*/ 34 w 45"/>
              <a:gd name="T83" fmla="*/ 4 h 48"/>
              <a:gd name="T84" fmla="*/ 41 w 45"/>
              <a:gd name="T85" fmla="*/ 17 h 48"/>
              <a:gd name="T86" fmla="*/ 33 w 45"/>
              <a:gd name="T87" fmla="*/ 25 h 48"/>
              <a:gd name="T88" fmla="*/ 41 w 45"/>
              <a:gd name="T89" fmla="*/ 35 h 48"/>
              <a:gd name="T90" fmla="*/ 33 w 45"/>
              <a:gd name="T91" fmla="*/ 26 h 48"/>
              <a:gd name="T92" fmla="*/ 41 w 45"/>
              <a:gd name="T93" fmla="*/ 35 h 48"/>
              <a:gd name="T94" fmla="*/ 41 w 45"/>
              <a:gd name="T95" fmla="*/ 37 h 48"/>
              <a:gd name="T96" fmla="*/ 33 w 45"/>
              <a:gd name="T97" fmla="*/ 44 h 4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5" h="48">
                <a:moveTo>
                  <a:pt x="45" y="44"/>
                </a:moveTo>
                <a:cubicBezTo>
                  <a:pt x="45" y="46"/>
                  <a:pt x="43" y="48"/>
                  <a:pt x="41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6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1" y="7"/>
                  <a:pt x="3" y="7"/>
                </a:cubicBezTo>
                <a:cubicBezTo>
                  <a:pt x="7" y="7"/>
                  <a:pt x="7" y="7"/>
                  <a:pt x="7" y="7"/>
                </a:cubicBezTo>
                <a:cubicBezTo>
                  <a:pt x="7" y="4"/>
                  <a:pt x="7" y="4"/>
                  <a:pt x="7" y="4"/>
                </a:cubicBezTo>
                <a:cubicBezTo>
                  <a:pt x="7" y="2"/>
                  <a:pt x="9" y="0"/>
                  <a:pt x="1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5" y="0"/>
                  <a:pt x="17" y="2"/>
                  <a:pt x="17" y="4"/>
                </a:cubicBezTo>
                <a:cubicBezTo>
                  <a:pt x="17" y="7"/>
                  <a:pt x="17" y="7"/>
                  <a:pt x="17" y="7"/>
                </a:cubicBezTo>
                <a:cubicBezTo>
                  <a:pt x="27" y="7"/>
                  <a:pt x="27" y="7"/>
                  <a:pt x="27" y="7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2"/>
                  <a:pt x="29" y="0"/>
                  <a:pt x="3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6" y="0"/>
                  <a:pt x="38" y="2"/>
                  <a:pt x="38" y="4"/>
                </a:cubicBezTo>
                <a:cubicBezTo>
                  <a:pt x="38" y="7"/>
                  <a:pt x="38" y="7"/>
                  <a:pt x="38" y="7"/>
                </a:cubicBezTo>
                <a:cubicBezTo>
                  <a:pt x="41" y="7"/>
                  <a:pt x="41" y="7"/>
                  <a:pt x="41" y="7"/>
                </a:cubicBezTo>
                <a:cubicBezTo>
                  <a:pt x="43" y="7"/>
                  <a:pt x="45" y="8"/>
                  <a:pt x="45" y="10"/>
                </a:cubicBezTo>
                <a:lnTo>
                  <a:pt x="45" y="44"/>
                </a:lnTo>
                <a:close/>
                <a:moveTo>
                  <a:pt x="11" y="25"/>
                </a:moveTo>
                <a:cubicBezTo>
                  <a:pt x="11" y="17"/>
                  <a:pt x="11" y="17"/>
                  <a:pt x="11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25"/>
                  <a:pt x="3" y="25"/>
                  <a:pt x="3" y="25"/>
                </a:cubicBezTo>
                <a:lnTo>
                  <a:pt x="11" y="25"/>
                </a:lnTo>
                <a:close/>
                <a:moveTo>
                  <a:pt x="11" y="35"/>
                </a:moveTo>
                <a:cubicBezTo>
                  <a:pt x="11" y="26"/>
                  <a:pt x="11" y="26"/>
                  <a:pt x="11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3" y="35"/>
                  <a:pt x="3" y="35"/>
                  <a:pt x="3" y="35"/>
                </a:cubicBezTo>
                <a:lnTo>
                  <a:pt x="11" y="35"/>
                </a:lnTo>
                <a:close/>
                <a:moveTo>
                  <a:pt x="11" y="44"/>
                </a:moveTo>
                <a:cubicBezTo>
                  <a:pt x="11" y="37"/>
                  <a:pt x="11" y="37"/>
                  <a:pt x="11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44"/>
                  <a:pt x="3" y="44"/>
                  <a:pt x="3" y="44"/>
                </a:cubicBezTo>
                <a:lnTo>
                  <a:pt x="11" y="44"/>
                </a:lnTo>
                <a:close/>
                <a:moveTo>
                  <a:pt x="14" y="4"/>
                </a:moveTo>
                <a:cubicBezTo>
                  <a:pt x="14" y="4"/>
                  <a:pt x="13" y="3"/>
                  <a:pt x="13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11" y="3"/>
                  <a:pt x="10" y="4"/>
                  <a:pt x="10" y="4"/>
                </a:cubicBezTo>
                <a:cubicBezTo>
                  <a:pt x="10" y="12"/>
                  <a:pt x="10" y="12"/>
                  <a:pt x="10" y="12"/>
                </a:cubicBezTo>
                <a:cubicBezTo>
                  <a:pt x="10" y="12"/>
                  <a:pt x="11" y="13"/>
                  <a:pt x="11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3"/>
                  <a:pt x="14" y="12"/>
                  <a:pt x="14" y="12"/>
                </a:cubicBezTo>
                <a:lnTo>
                  <a:pt x="14" y="4"/>
                </a:lnTo>
                <a:close/>
                <a:moveTo>
                  <a:pt x="21" y="25"/>
                </a:moveTo>
                <a:cubicBezTo>
                  <a:pt x="21" y="17"/>
                  <a:pt x="21" y="17"/>
                  <a:pt x="21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25"/>
                  <a:pt x="13" y="25"/>
                  <a:pt x="13" y="25"/>
                </a:cubicBezTo>
                <a:lnTo>
                  <a:pt x="21" y="25"/>
                </a:lnTo>
                <a:close/>
                <a:moveTo>
                  <a:pt x="21" y="35"/>
                </a:moveTo>
                <a:cubicBezTo>
                  <a:pt x="21" y="26"/>
                  <a:pt x="21" y="26"/>
                  <a:pt x="21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13" y="35"/>
                  <a:pt x="13" y="35"/>
                  <a:pt x="13" y="35"/>
                </a:cubicBezTo>
                <a:lnTo>
                  <a:pt x="21" y="35"/>
                </a:lnTo>
                <a:close/>
                <a:moveTo>
                  <a:pt x="21" y="44"/>
                </a:moveTo>
                <a:cubicBezTo>
                  <a:pt x="21" y="37"/>
                  <a:pt x="21" y="37"/>
                  <a:pt x="21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44"/>
                  <a:pt x="13" y="44"/>
                  <a:pt x="13" y="44"/>
                </a:cubicBezTo>
                <a:lnTo>
                  <a:pt x="21" y="44"/>
                </a:lnTo>
                <a:close/>
                <a:moveTo>
                  <a:pt x="32" y="25"/>
                </a:moveTo>
                <a:cubicBezTo>
                  <a:pt x="32" y="17"/>
                  <a:pt x="32" y="17"/>
                  <a:pt x="32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25"/>
                  <a:pt x="23" y="25"/>
                  <a:pt x="23" y="25"/>
                </a:cubicBezTo>
                <a:lnTo>
                  <a:pt x="32" y="25"/>
                </a:lnTo>
                <a:close/>
                <a:moveTo>
                  <a:pt x="32" y="35"/>
                </a:moveTo>
                <a:cubicBezTo>
                  <a:pt x="32" y="26"/>
                  <a:pt x="32" y="26"/>
                  <a:pt x="32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35"/>
                  <a:pt x="23" y="35"/>
                  <a:pt x="23" y="35"/>
                </a:cubicBezTo>
                <a:lnTo>
                  <a:pt x="32" y="35"/>
                </a:lnTo>
                <a:close/>
                <a:moveTo>
                  <a:pt x="32" y="44"/>
                </a:moveTo>
                <a:cubicBezTo>
                  <a:pt x="32" y="37"/>
                  <a:pt x="32" y="37"/>
                  <a:pt x="32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44"/>
                  <a:pt x="23" y="44"/>
                  <a:pt x="23" y="44"/>
                </a:cubicBezTo>
                <a:lnTo>
                  <a:pt x="32" y="44"/>
                </a:lnTo>
                <a:close/>
                <a:moveTo>
                  <a:pt x="34" y="4"/>
                </a:moveTo>
                <a:cubicBezTo>
                  <a:pt x="34" y="4"/>
                  <a:pt x="34" y="3"/>
                  <a:pt x="33" y="3"/>
                </a:cubicBezTo>
                <a:cubicBezTo>
                  <a:pt x="32" y="3"/>
                  <a:pt x="32" y="3"/>
                  <a:pt x="32" y="3"/>
                </a:cubicBezTo>
                <a:cubicBezTo>
                  <a:pt x="31" y="3"/>
                  <a:pt x="31" y="4"/>
                  <a:pt x="31" y="4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3"/>
                  <a:pt x="32" y="13"/>
                </a:cubicBezTo>
                <a:cubicBezTo>
                  <a:pt x="33" y="13"/>
                  <a:pt x="33" y="13"/>
                  <a:pt x="33" y="13"/>
                </a:cubicBezTo>
                <a:cubicBezTo>
                  <a:pt x="34" y="13"/>
                  <a:pt x="34" y="12"/>
                  <a:pt x="34" y="12"/>
                </a:cubicBezTo>
                <a:lnTo>
                  <a:pt x="34" y="4"/>
                </a:lnTo>
                <a:close/>
                <a:moveTo>
                  <a:pt x="41" y="25"/>
                </a:moveTo>
                <a:cubicBezTo>
                  <a:pt x="41" y="17"/>
                  <a:pt x="41" y="17"/>
                  <a:pt x="41" y="17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25"/>
                  <a:pt x="33" y="25"/>
                  <a:pt x="33" y="25"/>
                </a:cubicBezTo>
                <a:lnTo>
                  <a:pt x="41" y="25"/>
                </a:lnTo>
                <a:close/>
                <a:moveTo>
                  <a:pt x="41" y="35"/>
                </a:moveTo>
                <a:cubicBezTo>
                  <a:pt x="41" y="26"/>
                  <a:pt x="41" y="26"/>
                  <a:pt x="41" y="26"/>
                </a:cubicBezTo>
                <a:cubicBezTo>
                  <a:pt x="33" y="26"/>
                  <a:pt x="33" y="26"/>
                  <a:pt x="33" y="26"/>
                </a:cubicBezTo>
                <a:cubicBezTo>
                  <a:pt x="33" y="35"/>
                  <a:pt x="33" y="35"/>
                  <a:pt x="33" y="35"/>
                </a:cubicBezTo>
                <a:lnTo>
                  <a:pt x="41" y="35"/>
                </a:lnTo>
                <a:close/>
                <a:moveTo>
                  <a:pt x="41" y="44"/>
                </a:moveTo>
                <a:cubicBezTo>
                  <a:pt x="41" y="37"/>
                  <a:pt x="41" y="37"/>
                  <a:pt x="41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44"/>
                  <a:pt x="33" y="44"/>
                  <a:pt x="33" y="44"/>
                </a:cubicBezTo>
                <a:lnTo>
                  <a:pt x="41" y="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40" tIns="45720" rIns="91440" bIns="45720" anchor="ctr">
            <a:normAutofit fontScale="55000" lnSpcReduction="1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>
            <p:custDataLst>
              <p:tags r:id="rId10"/>
            </p:custDataLst>
          </p:nvPr>
        </p:nvSpPr>
        <p:spPr bwMode="auto">
          <a:xfrm>
            <a:off x="1306602" y="4158223"/>
            <a:ext cx="2217279" cy="107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作业前检查：检查设备、环境、人员等是否符合安全要求</a:t>
            </a:r>
          </a:p>
        </p:txBody>
      </p:sp>
      <p:sp>
        <p:nvSpPr>
          <p:cNvPr id="4" name="任意多边形 3"/>
          <p:cNvSpPr/>
          <p:nvPr>
            <p:custDataLst>
              <p:tags r:id="rId11"/>
            </p:custDataLst>
          </p:nvPr>
        </p:nvSpPr>
        <p:spPr bwMode="auto">
          <a:xfrm flipH="1">
            <a:off x="3763052" y="3059145"/>
            <a:ext cx="2216494" cy="1076332"/>
          </a:xfrm>
          <a:custGeom>
            <a:gdLst>
              <a:gd name="connsiteX0" fmla="*/ 0 w 2088232"/>
              <a:gd name="connsiteY0" fmla="*/ 0 h 1224135"/>
              <a:gd name="connsiteX1" fmla="*/ 1476165 w 2088232"/>
              <a:gd name="connsiteY1" fmla="*/ 0 h 1224135"/>
              <a:gd name="connsiteX2" fmla="*/ 2088232 w 2088232"/>
              <a:gd name="connsiteY2" fmla="*/ 612068 h 1224135"/>
              <a:gd name="connsiteX3" fmla="*/ 2088232 w 2088232"/>
              <a:gd name="connsiteY3" fmla="*/ 1224135 h 1224135"/>
              <a:gd name="connsiteX4" fmla="*/ 0 w 2088232"/>
              <a:gd name="connsiteY4" fmla="*/ 1224135 h 1224135"/>
              <a:gd name="connsiteX5" fmla="*/ 0 w 2088232"/>
              <a:gd name="connsiteY5" fmla="*/ 0 h 1224135"/>
              <a:gd name="connsiteX0-1" fmla="*/ 9144 w 2088232"/>
              <a:gd name="connsiteY0-2" fmla="*/ 356616 h 1224135"/>
              <a:gd name="connsiteX1-3" fmla="*/ 1476165 w 2088232"/>
              <a:gd name="connsiteY1-4" fmla="*/ 0 h 1224135"/>
              <a:gd name="connsiteX2-5" fmla="*/ 2088232 w 2088232"/>
              <a:gd name="connsiteY2-6" fmla="*/ 612068 h 1224135"/>
              <a:gd name="connsiteX3-7" fmla="*/ 2088232 w 2088232"/>
              <a:gd name="connsiteY3-8" fmla="*/ 1224135 h 1224135"/>
              <a:gd name="connsiteX4-9" fmla="*/ 0 w 2088232"/>
              <a:gd name="connsiteY4-10" fmla="*/ 1224135 h 1224135"/>
              <a:gd name="connsiteX5-11" fmla="*/ 9144 w 2088232"/>
              <a:gd name="connsiteY5-12" fmla="*/ 356616 h 1224135"/>
              <a:gd name="connsiteX0-13" fmla="*/ 9144 w 2088232"/>
              <a:gd name="connsiteY0-14" fmla="*/ 73152 h 940671"/>
              <a:gd name="connsiteX1-15" fmla="*/ 1531029 w 2088232"/>
              <a:gd name="connsiteY1-16" fmla="*/ 0 h 940671"/>
              <a:gd name="connsiteX2-17" fmla="*/ 2088232 w 2088232"/>
              <a:gd name="connsiteY2-18" fmla="*/ 328604 h 940671"/>
              <a:gd name="connsiteX3-19" fmla="*/ 2088232 w 2088232"/>
              <a:gd name="connsiteY3-20" fmla="*/ 940671 h 940671"/>
              <a:gd name="connsiteX4-21" fmla="*/ 0 w 2088232"/>
              <a:gd name="connsiteY4-22" fmla="*/ 940671 h 940671"/>
              <a:gd name="connsiteX5-23" fmla="*/ 9144 w 2088232"/>
              <a:gd name="connsiteY5-24" fmla="*/ 73152 h 940671"/>
              <a:gd name="connsiteX0-25" fmla="*/ 9144 w 2088232"/>
              <a:gd name="connsiteY0-26" fmla="*/ 0 h 867519"/>
              <a:gd name="connsiteX1-27" fmla="*/ 2088232 w 2088232"/>
              <a:gd name="connsiteY1-28" fmla="*/ 255452 h 867519"/>
              <a:gd name="connsiteX2-29" fmla="*/ 2088232 w 2088232"/>
              <a:gd name="connsiteY2-30" fmla="*/ 867519 h 867519"/>
              <a:gd name="connsiteX3-31" fmla="*/ 0 w 2088232"/>
              <a:gd name="connsiteY3-32" fmla="*/ 867519 h 867519"/>
              <a:gd name="connsiteX4-33" fmla="*/ 9144 w 2088232"/>
              <a:gd name="connsiteY4-34" fmla="*/ 0 h 867519"/>
              <a:gd name="connsiteX0-35" fmla="*/ 9144 w 2088232"/>
              <a:gd name="connsiteY0-36" fmla="*/ 0 h 867519"/>
              <a:gd name="connsiteX1-37" fmla="*/ 2088232 w 2088232"/>
              <a:gd name="connsiteY1-38" fmla="*/ 153763 h 867519"/>
              <a:gd name="connsiteX2-39" fmla="*/ 2088232 w 2088232"/>
              <a:gd name="connsiteY2-40" fmla="*/ 867519 h 867519"/>
              <a:gd name="connsiteX3-41" fmla="*/ 0 w 2088232"/>
              <a:gd name="connsiteY3-42" fmla="*/ 867519 h 867519"/>
              <a:gd name="connsiteX4-43" fmla="*/ 9144 w 2088232"/>
              <a:gd name="connsiteY4-44" fmla="*/ 0 h 86751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088232" h="867518">
                <a:moveTo>
                  <a:pt x="9144" y="0"/>
                </a:moveTo>
                <a:lnTo>
                  <a:pt x="2088232" y="153763"/>
                </a:lnTo>
                <a:lnTo>
                  <a:pt x="2088232" y="867519"/>
                </a:lnTo>
                <a:lnTo>
                  <a:pt x="0" y="867519"/>
                </a:lnTo>
                <a:lnTo>
                  <a:pt x="9144" y="0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chemeClr val="accent2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>
            <p:custDataLst>
              <p:tags r:id="rId12"/>
            </p:custDataLst>
          </p:nvPr>
        </p:nvSpPr>
        <p:spPr bwMode="auto">
          <a:xfrm>
            <a:off x="3763052" y="4117370"/>
            <a:ext cx="2216494" cy="1221067"/>
          </a:xfrm>
          <a:prstGeom prst="rect">
            <a:avLst/>
          </a:prstGeom>
          <a:noFill/>
          <a:ln w="12700">
            <a:solidFill>
              <a:schemeClr val="accent2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6" name="椭圆 35"/>
          <p:cNvSpPr/>
          <p:nvPr>
            <p:custDataLst>
              <p:tags r:id="rId13"/>
            </p:custDataLst>
          </p:nvPr>
        </p:nvSpPr>
        <p:spPr>
          <a:xfrm>
            <a:off x="4574600" y="2875326"/>
            <a:ext cx="593398" cy="593398"/>
          </a:xfrm>
          <a:prstGeom prst="ellipse">
            <a:avLst/>
          </a:prstGeom>
          <a:solidFill>
            <a:schemeClr val="lt1"/>
          </a:solidFill>
          <a:ln w="28575" cap="flat" cmpd="sng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7" name="任意多边形 36"/>
          <p:cNvSpPr/>
          <p:nvPr>
            <p:custDataLst>
              <p:tags r:id="rId14"/>
            </p:custDataLst>
          </p:nvPr>
        </p:nvSpPr>
        <p:spPr bwMode="auto">
          <a:xfrm>
            <a:off x="4711321" y="3019455"/>
            <a:ext cx="319955" cy="305138"/>
          </a:xfrm>
          <a:custGeom>
            <a:gdLst>
              <a:gd name="connsiteX0" fmla="*/ 315778 w 607639"/>
              <a:gd name="connsiteY0" fmla="*/ 173080 h 579502"/>
              <a:gd name="connsiteX1" fmla="*/ 315778 w 607639"/>
              <a:gd name="connsiteY1" fmla="*/ 266058 h 579502"/>
              <a:gd name="connsiteX2" fmla="*/ 303493 w 607639"/>
              <a:gd name="connsiteY2" fmla="*/ 278325 h 579502"/>
              <a:gd name="connsiteX3" fmla="*/ 210375 w 607639"/>
              <a:gd name="connsiteY3" fmla="*/ 278325 h 579502"/>
              <a:gd name="connsiteX4" fmla="*/ 303493 w 607639"/>
              <a:gd name="connsiteY4" fmla="*/ 359925 h 579502"/>
              <a:gd name="connsiteX5" fmla="*/ 397500 w 607639"/>
              <a:gd name="connsiteY5" fmla="*/ 266058 h 579502"/>
              <a:gd name="connsiteX6" fmla="*/ 315778 w 607639"/>
              <a:gd name="connsiteY6" fmla="*/ 173080 h 579502"/>
              <a:gd name="connsiteX7" fmla="*/ 249814 w 607639"/>
              <a:gd name="connsiteY7" fmla="*/ 160816 h 579502"/>
              <a:gd name="connsiteX8" fmla="*/ 198110 w 607639"/>
              <a:gd name="connsiteY8" fmla="*/ 212449 h 579502"/>
              <a:gd name="connsiteX9" fmla="*/ 249814 w 607639"/>
              <a:gd name="connsiteY9" fmla="*/ 212449 h 579502"/>
              <a:gd name="connsiteX10" fmla="*/ 303493 w 607639"/>
              <a:gd name="connsiteY10" fmla="*/ 147835 h 579502"/>
              <a:gd name="connsiteX11" fmla="*/ 421981 w 607639"/>
              <a:gd name="connsiteY11" fmla="*/ 266058 h 579502"/>
              <a:gd name="connsiteX12" fmla="*/ 303493 w 607639"/>
              <a:gd name="connsiteY12" fmla="*/ 384370 h 579502"/>
              <a:gd name="connsiteX13" fmla="*/ 185093 w 607639"/>
              <a:gd name="connsiteY13" fmla="*/ 266058 h 579502"/>
              <a:gd name="connsiteX14" fmla="*/ 197289 w 607639"/>
              <a:gd name="connsiteY14" fmla="*/ 253880 h 579502"/>
              <a:gd name="connsiteX15" fmla="*/ 291297 w 607639"/>
              <a:gd name="connsiteY15" fmla="*/ 253880 h 579502"/>
              <a:gd name="connsiteX16" fmla="*/ 291297 w 607639"/>
              <a:gd name="connsiteY16" fmla="*/ 160013 h 579502"/>
              <a:gd name="connsiteX17" fmla="*/ 303493 w 607639"/>
              <a:gd name="connsiteY17" fmla="*/ 147835 h 579502"/>
              <a:gd name="connsiteX18" fmla="*/ 262095 w 607639"/>
              <a:gd name="connsiteY18" fmla="*/ 135133 h 579502"/>
              <a:gd name="connsiteX19" fmla="*/ 274287 w 607639"/>
              <a:gd name="connsiteY19" fmla="*/ 147397 h 579502"/>
              <a:gd name="connsiteX20" fmla="*/ 274287 w 607639"/>
              <a:gd name="connsiteY20" fmla="*/ 224713 h 579502"/>
              <a:gd name="connsiteX21" fmla="*/ 262095 w 607639"/>
              <a:gd name="connsiteY21" fmla="*/ 236888 h 579502"/>
              <a:gd name="connsiteX22" fmla="*/ 184672 w 607639"/>
              <a:gd name="connsiteY22" fmla="*/ 236888 h 579502"/>
              <a:gd name="connsiteX23" fmla="*/ 172391 w 607639"/>
              <a:gd name="connsiteY23" fmla="*/ 224713 h 579502"/>
              <a:gd name="connsiteX24" fmla="*/ 262095 w 607639"/>
              <a:gd name="connsiteY24" fmla="*/ 135133 h 579502"/>
              <a:gd name="connsiteX25" fmla="*/ 58120 w 607639"/>
              <a:gd name="connsiteY25" fmla="*/ 108514 h 579502"/>
              <a:gd name="connsiteX26" fmla="*/ 58120 w 607639"/>
              <a:gd name="connsiteY26" fmla="*/ 413970 h 579502"/>
              <a:gd name="connsiteX27" fmla="*/ 549430 w 607639"/>
              <a:gd name="connsiteY27" fmla="*/ 413970 h 579502"/>
              <a:gd name="connsiteX28" fmla="*/ 549430 w 607639"/>
              <a:gd name="connsiteY28" fmla="*/ 108514 h 579502"/>
              <a:gd name="connsiteX29" fmla="*/ 27236 w 607639"/>
              <a:gd name="connsiteY29" fmla="*/ 56079 h 579502"/>
              <a:gd name="connsiteX30" fmla="*/ 27236 w 607639"/>
              <a:gd name="connsiteY30" fmla="*/ 81319 h 579502"/>
              <a:gd name="connsiteX31" fmla="*/ 580403 w 607639"/>
              <a:gd name="connsiteY31" fmla="*/ 81319 h 579502"/>
              <a:gd name="connsiteX32" fmla="*/ 580403 w 607639"/>
              <a:gd name="connsiteY32" fmla="*/ 56079 h 579502"/>
              <a:gd name="connsiteX33" fmla="*/ 303775 w 607639"/>
              <a:gd name="connsiteY33" fmla="*/ 0 h 579502"/>
              <a:gd name="connsiteX34" fmla="*/ 317393 w 607639"/>
              <a:gd name="connsiteY34" fmla="*/ 13597 h 579502"/>
              <a:gd name="connsiteX35" fmla="*/ 317393 w 607639"/>
              <a:gd name="connsiteY35" fmla="*/ 28884 h 579502"/>
              <a:gd name="connsiteX36" fmla="*/ 580403 w 607639"/>
              <a:gd name="connsiteY36" fmla="*/ 28884 h 579502"/>
              <a:gd name="connsiteX37" fmla="*/ 607639 w 607639"/>
              <a:gd name="connsiteY37" fmla="*/ 56079 h 579502"/>
              <a:gd name="connsiteX38" fmla="*/ 607639 w 607639"/>
              <a:gd name="connsiteY38" fmla="*/ 81319 h 579502"/>
              <a:gd name="connsiteX39" fmla="*/ 580403 w 607639"/>
              <a:gd name="connsiteY39" fmla="*/ 108514 h 579502"/>
              <a:gd name="connsiteX40" fmla="*/ 576665 w 607639"/>
              <a:gd name="connsiteY40" fmla="*/ 108514 h 579502"/>
              <a:gd name="connsiteX41" fmla="*/ 576665 w 607639"/>
              <a:gd name="connsiteY41" fmla="*/ 413970 h 579502"/>
              <a:gd name="connsiteX42" fmla="*/ 549430 w 607639"/>
              <a:gd name="connsiteY42" fmla="*/ 441165 h 579502"/>
              <a:gd name="connsiteX43" fmla="*/ 317393 w 607639"/>
              <a:gd name="connsiteY43" fmla="*/ 441165 h 579502"/>
              <a:gd name="connsiteX44" fmla="*/ 317393 w 607639"/>
              <a:gd name="connsiteY44" fmla="*/ 481069 h 579502"/>
              <a:gd name="connsiteX45" fmla="*/ 418236 w 607639"/>
              <a:gd name="connsiteY45" fmla="*/ 554923 h 579502"/>
              <a:gd name="connsiteX46" fmla="*/ 421173 w 607639"/>
              <a:gd name="connsiteY46" fmla="*/ 573942 h 579502"/>
              <a:gd name="connsiteX47" fmla="*/ 410225 w 607639"/>
              <a:gd name="connsiteY47" fmla="*/ 579452 h 579502"/>
              <a:gd name="connsiteX48" fmla="*/ 402215 w 607639"/>
              <a:gd name="connsiteY48" fmla="*/ 576874 h 579502"/>
              <a:gd name="connsiteX49" fmla="*/ 317393 w 607639"/>
              <a:gd name="connsiteY49" fmla="*/ 514752 h 579502"/>
              <a:gd name="connsiteX50" fmla="*/ 317393 w 607639"/>
              <a:gd name="connsiteY50" fmla="*/ 565854 h 579502"/>
              <a:gd name="connsiteX51" fmla="*/ 303775 w 607639"/>
              <a:gd name="connsiteY51" fmla="*/ 579452 h 579502"/>
              <a:gd name="connsiteX52" fmla="*/ 290157 w 607639"/>
              <a:gd name="connsiteY52" fmla="*/ 565854 h 579502"/>
              <a:gd name="connsiteX53" fmla="*/ 290157 w 607639"/>
              <a:gd name="connsiteY53" fmla="*/ 514752 h 579502"/>
              <a:gd name="connsiteX54" fmla="*/ 205424 w 607639"/>
              <a:gd name="connsiteY54" fmla="*/ 576874 h 579502"/>
              <a:gd name="connsiteX55" fmla="*/ 186377 w 607639"/>
              <a:gd name="connsiteY55" fmla="*/ 573942 h 579502"/>
              <a:gd name="connsiteX56" fmla="*/ 189314 w 607639"/>
              <a:gd name="connsiteY56" fmla="*/ 554923 h 579502"/>
              <a:gd name="connsiteX57" fmla="*/ 290157 w 607639"/>
              <a:gd name="connsiteY57" fmla="*/ 481069 h 579502"/>
              <a:gd name="connsiteX58" fmla="*/ 290157 w 607639"/>
              <a:gd name="connsiteY58" fmla="*/ 441165 h 579502"/>
              <a:gd name="connsiteX59" fmla="*/ 58120 w 607639"/>
              <a:gd name="connsiteY59" fmla="*/ 441165 h 579502"/>
              <a:gd name="connsiteX60" fmla="*/ 30885 w 607639"/>
              <a:gd name="connsiteY60" fmla="*/ 413970 h 579502"/>
              <a:gd name="connsiteX61" fmla="*/ 30885 w 607639"/>
              <a:gd name="connsiteY61" fmla="*/ 108514 h 579502"/>
              <a:gd name="connsiteX62" fmla="*/ 27236 w 607639"/>
              <a:gd name="connsiteY62" fmla="*/ 108514 h 579502"/>
              <a:gd name="connsiteX63" fmla="*/ 0 w 607639"/>
              <a:gd name="connsiteY63" fmla="*/ 81319 h 579502"/>
              <a:gd name="connsiteX64" fmla="*/ 0 w 607639"/>
              <a:gd name="connsiteY64" fmla="*/ 56079 h 579502"/>
              <a:gd name="connsiteX65" fmla="*/ 27236 w 607639"/>
              <a:gd name="connsiteY65" fmla="*/ 28884 h 579502"/>
              <a:gd name="connsiteX66" fmla="*/ 290157 w 607639"/>
              <a:gd name="connsiteY66" fmla="*/ 28884 h 579502"/>
              <a:gd name="connsiteX67" fmla="*/ 290157 w 607639"/>
              <a:gd name="connsiteY67" fmla="*/ 13597 h 579502"/>
              <a:gd name="connsiteX68" fmla="*/ 303775 w 607639"/>
              <a:gd name="connsiteY68" fmla="*/ 0 h 5795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7639" h="579502">
                <a:moveTo>
                  <a:pt x="315778" y="173080"/>
                </a:moveTo>
                <a:lnTo>
                  <a:pt x="315778" y="266058"/>
                </a:lnTo>
                <a:cubicBezTo>
                  <a:pt x="315778" y="272814"/>
                  <a:pt x="310258" y="278325"/>
                  <a:pt x="303493" y="278325"/>
                </a:cubicBezTo>
                <a:lnTo>
                  <a:pt x="210375" y="278325"/>
                </a:lnTo>
                <a:cubicBezTo>
                  <a:pt x="216429" y="324281"/>
                  <a:pt x="255866" y="359925"/>
                  <a:pt x="303493" y="359925"/>
                </a:cubicBezTo>
                <a:cubicBezTo>
                  <a:pt x="355303" y="359925"/>
                  <a:pt x="397500" y="317792"/>
                  <a:pt x="397500" y="266058"/>
                </a:cubicBezTo>
                <a:cubicBezTo>
                  <a:pt x="397500" y="218502"/>
                  <a:pt x="361802" y="179124"/>
                  <a:pt x="315778" y="173080"/>
                </a:cubicBezTo>
                <a:close/>
                <a:moveTo>
                  <a:pt x="249814" y="160816"/>
                </a:moveTo>
                <a:cubicBezTo>
                  <a:pt x="223740" y="165793"/>
                  <a:pt x="203093" y="186410"/>
                  <a:pt x="198110" y="212449"/>
                </a:cubicBezTo>
                <a:lnTo>
                  <a:pt x="249814" y="212449"/>
                </a:lnTo>
                <a:close/>
                <a:moveTo>
                  <a:pt x="303493" y="147835"/>
                </a:moveTo>
                <a:cubicBezTo>
                  <a:pt x="368835" y="147835"/>
                  <a:pt x="421981" y="200902"/>
                  <a:pt x="421981" y="266058"/>
                </a:cubicBezTo>
                <a:cubicBezTo>
                  <a:pt x="421981" y="331303"/>
                  <a:pt x="368835" y="384370"/>
                  <a:pt x="303493" y="384370"/>
                </a:cubicBezTo>
                <a:cubicBezTo>
                  <a:pt x="238239" y="384370"/>
                  <a:pt x="185093" y="331303"/>
                  <a:pt x="185093" y="266058"/>
                </a:cubicBezTo>
                <a:cubicBezTo>
                  <a:pt x="185093" y="259303"/>
                  <a:pt x="190523" y="253880"/>
                  <a:pt x="197289" y="253880"/>
                </a:cubicBezTo>
                <a:lnTo>
                  <a:pt x="291297" y="253880"/>
                </a:lnTo>
                <a:lnTo>
                  <a:pt x="291297" y="160013"/>
                </a:lnTo>
                <a:cubicBezTo>
                  <a:pt x="291297" y="153257"/>
                  <a:pt x="296727" y="147835"/>
                  <a:pt x="303493" y="147835"/>
                </a:cubicBezTo>
                <a:close/>
                <a:moveTo>
                  <a:pt x="262095" y="135133"/>
                </a:moveTo>
                <a:cubicBezTo>
                  <a:pt x="268859" y="135133"/>
                  <a:pt x="274287" y="140643"/>
                  <a:pt x="274287" y="147397"/>
                </a:cubicBezTo>
                <a:lnTo>
                  <a:pt x="274287" y="224713"/>
                </a:lnTo>
                <a:cubicBezTo>
                  <a:pt x="274287" y="231467"/>
                  <a:pt x="268859" y="236888"/>
                  <a:pt x="262095" y="236888"/>
                </a:cubicBezTo>
                <a:lnTo>
                  <a:pt x="184672" y="236888"/>
                </a:lnTo>
                <a:cubicBezTo>
                  <a:pt x="177909" y="236888"/>
                  <a:pt x="172391" y="231467"/>
                  <a:pt x="172391" y="224713"/>
                </a:cubicBezTo>
                <a:cubicBezTo>
                  <a:pt x="172391" y="175302"/>
                  <a:pt x="212616" y="135133"/>
                  <a:pt x="262095" y="135133"/>
                </a:cubicBezTo>
                <a:close/>
                <a:moveTo>
                  <a:pt x="58120" y="108514"/>
                </a:moveTo>
                <a:lnTo>
                  <a:pt x="58120" y="413970"/>
                </a:lnTo>
                <a:lnTo>
                  <a:pt x="549430" y="413970"/>
                </a:lnTo>
                <a:lnTo>
                  <a:pt x="549430" y="108514"/>
                </a:lnTo>
                <a:close/>
                <a:moveTo>
                  <a:pt x="27236" y="56079"/>
                </a:moveTo>
                <a:lnTo>
                  <a:pt x="27236" y="81319"/>
                </a:lnTo>
                <a:lnTo>
                  <a:pt x="580403" y="81319"/>
                </a:lnTo>
                <a:lnTo>
                  <a:pt x="580403" y="56079"/>
                </a:lnTo>
                <a:close/>
                <a:moveTo>
                  <a:pt x="303775" y="0"/>
                </a:moveTo>
                <a:cubicBezTo>
                  <a:pt x="311341" y="0"/>
                  <a:pt x="317393" y="6132"/>
                  <a:pt x="317393" y="13597"/>
                </a:cubicBezTo>
                <a:lnTo>
                  <a:pt x="317393" y="28884"/>
                </a:lnTo>
                <a:lnTo>
                  <a:pt x="580403" y="28884"/>
                </a:lnTo>
                <a:cubicBezTo>
                  <a:pt x="595356" y="28884"/>
                  <a:pt x="607639" y="41148"/>
                  <a:pt x="607639" y="56079"/>
                </a:cubicBezTo>
                <a:lnTo>
                  <a:pt x="607639" y="81319"/>
                </a:lnTo>
                <a:cubicBezTo>
                  <a:pt x="607639" y="96338"/>
                  <a:pt x="595356" y="108514"/>
                  <a:pt x="580403" y="108514"/>
                </a:cubicBezTo>
                <a:lnTo>
                  <a:pt x="576665" y="108514"/>
                </a:lnTo>
                <a:lnTo>
                  <a:pt x="576665" y="413970"/>
                </a:lnTo>
                <a:cubicBezTo>
                  <a:pt x="576665" y="428990"/>
                  <a:pt x="564472" y="441165"/>
                  <a:pt x="549430" y="441165"/>
                </a:cubicBezTo>
                <a:lnTo>
                  <a:pt x="317393" y="441165"/>
                </a:lnTo>
                <a:lnTo>
                  <a:pt x="317393" y="481069"/>
                </a:lnTo>
                <a:lnTo>
                  <a:pt x="418236" y="554923"/>
                </a:lnTo>
                <a:cubicBezTo>
                  <a:pt x="424377" y="559366"/>
                  <a:pt x="425623" y="567898"/>
                  <a:pt x="421173" y="573942"/>
                </a:cubicBezTo>
                <a:cubicBezTo>
                  <a:pt x="418503" y="577585"/>
                  <a:pt x="414409" y="579452"/>
                  <a:pt x="410225" y="579452"/>
                </a:cubicBezTo>
                <a:cubicBezTo>
                  <a:pt x="407466" y="579452"/>
                  <a:pt x="404618" y="578652"/>
                  <a:pt x="402215" y="576874"/>
                </a:cubicBezTo>
                <a:lnTo>
                  <a:pt x="317393" y="514752"/>
                </a:lnTo>
                <a:lnTo>
                  <a:pt x="317393" y="565854"/>
                </a:lnTo>
                <a:cubicBezTo>
                  <a:pt x="317393" y="573408"/>
                  <a:pt x="311341" y="579452"/>
                  <a:pt x="303775" y="579452"/>
                </a:cubicBezTo>
                <a:cubicBezTo>
                  <a:pt x="296299" y="579452"/>
                  <a:pt x="290157" y="573408"/>
                  <a:pt x="290157" y="565854"/>
                </a:cubicBezTo>
                <a:lnTo>
                  <a:pt x="290157" y="514752"/>
                </a:lnTo>
                <a:lnTo>
                  <a:pt x="205424" y="576874"/>
                </a:lnTo>
                <a:cubicBezTo>
                  <a:pt x="199372" y="581318"/>
                  <a:pt x="190827" y="579985"/>
                  <a:pt x="186377" y="573942"/>
                </a:cubicBezTo>
                <a:cubicBezTo>
                  <a:pt x="181927" y="567898"/>
                  <a:pt x="183262" y="559366"/>
                  <a:pt x="189314" y="554923"/>
                </a:cubicBezTo>
                <a:lnTo>
                  <a:pt x="290157" y="481069"/>
                </a:lnTo>
                <a:lnTo>
                  <a:pt x="290157" y="441165"/>
                </a:lnTo>
                <a:lnTo>
                  <a:pt x="58120" y="441165"/>
                </a:lnTo>
                <a:cubicBezTo>
                  <a:pt x="43167" y="441165"/>
                  <a:pt x="30885" y="428990"/>
                  <a:pt x="30885" y="413970"/>
                </a:cubicBezTo>
                <a:lnTo>
                  <a:pt x="30885" y="108514"/>
                </a:lnTo>
                <a:lnTo>
                  <a:pt x="27236" y="108514"/>
                </a:lnTo>
                <a:cubicBezTo>
                  <a:pt x="12194" y="108514"/>
                  <a:pt x="0" y="96338"/>
                  <a:pt x="0" y="81319"/>
                </a:cubicBezTo>
                <a:lnTo>
                  <a:pt x="0" y="56079"/>
                </a:lnTo>
                <a:cubicBezTo>
                  <a:pt x="0" y="41148"/>
                  <a:pt x="12194" y="28884"/>
                  <a:pt x="27236" y="28884"/>
                </a:cubicBezTo>
                <a:lnTo>
                  <a:pt x="290157" y="28884"/>
                </a:lnTo>
                <a:lnTo>
                  <a:pt x="290157" y="13597"/>
                </a:lnTo>
                <a:cubicBezTo>
                  <a:pt x="290157" y="6132"/>
                  <a:pt x="296299" y="0"/>
                  <a:pt x="30377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91440" tIns="45720" rIns="91440" bIns="45720" anchor="ctr">
            <a:normAutofit fontScale="55000" lnSpcReduction="10000"/>
          </a:bodyPr>
          <a:lstStyle/>
          <a:p>
            <a:pPr algn="ctr">
              <a:lnSpc>
                <a:spcPct val="13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>
            <p:custDataLst>
              <p:tags r:id="rId15"/>
            </p:custDataLst>
          </p:nvPr>
        </p:nvSpPr>
        <p:spPr bwMode="auto">
          <a:xfrm>
            <a:off x="3762285" y="4139492"/>
            <a:ext cx="2219146" cy="107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作业中监控：实时监控作业过程，确保安全操作</a:t>
            </a:r>
          </a:p>
        </p:txBody>
      </p:sp>
      <p:sp>
        <p:nvSpPr>
          <p:cNvPr id="6" name="任意多边形 5"/>
          <p:cNvSpPr/>
          <p:nvPr>
            <p:custDataLst>
              <p:tags r:id="rId16"/>
            </p:custDataLst>
          </p:nvPr>
        </p:nvSpPr>
        <p:spPr bwMode="auto">
          <a:xfrm flipH="1">
            <a:off x="6219835" y="2742576"/>
            <a:ext cx="2216494" cy="1392900"/>
          </a:xfrm>
          <a:custGeom>
            <a:gdLst>
              <a:gd name="connsiteX0" fmla="*/ 0 w 2088232"/>
              <a:gd name="connsiteY0" fmla="*/ 0 h 1224135"/>
              <a:gd name="connsiteX1" fmla="*/ 1476165 w 2088232"/>
              <a:gd name="connsiteY1" fmla="*/ 0 h 1224135"/>
              <a:gd name="connsiteX2" fmla="*/ 2088232 w 2088232"/>
              <a:gd name="connsiteY2" fmla="*/ 612068 h 1224135"/>
              <a:gd name="connsiteX3" fmla="*/ 2088232 w 2088232"/>
              <a:gd name="connsiteY3" fmla="*/ 1224135 h 1224135"/>
              <a:gd name="connsiteX4" fmla="*/ 0 w 2088232"/>
              <a:gd name="connsiteY4" fmla="*/ 1224135 h 1224135"/>
              <a:gd name="connsiteX5" fmla="*/ 0 w 2088232"/>
              <a:gd name="connsiteY5" fmla="*/ 0 h 1224135"/>
              <a:gd name="connsiteX0-1" fmla="*/ 9144 w 2088232"/>
              <a:gd name="connsiteY0-2" fmla="*/ 356616 h 1224135"/>
              <a:gd name="connsiteX1-3" fmla="*/ 1476165 w 2088232"/>
              <a:gd name="connsiteY1-4" fmla="*/ 0 h 1224135"/>
              <a:gd name="connsiteX2-5" fmla="*/ 2088232 w 2088232"/>
              <a:gd name="connsiteY2-6" fmla="*/ 612068 h 1224135"/>
              <a:gd name="connsiteX3-7" fmla="*/ 2088232 w 2088232"/>
              <a:gd name="connsiteY3-8" fmla="*/ 1224135 h 1224135"/>
              <a:gd name="connsiteX4-9" fmla="*/ 0 w 2088232"/>
              <a:gd name="connsiteY4-10" fmla="*/ 1224135 h 1224135"/>
              <a:gd name="connsiteX5-11" fmla="*/ 9144 w 2088232"/>
              <a:gd name="connsiteY5-12" fmla="*/ 356616 h 1224135"/>
              <a:gd name="connsiteX0-13" fmla="*/ 9144 w 2088232"/>
              <a:gd name="connsiteY0-14" fmla="*/ 73152 h 940671"/>
              <a:gd name="connsiteX1-15" fmla="*/ 1531029 w 2088232"/>
              <a:gd name="connsiteY1-16" fmla="*/ 0 h 940671"/>
              <a:gd name="connsiteX2-17" fmla="*/ 2088232 w 2088232"/>
              <a:gd name="connsiteY2-18" fmla="*/ 328604 h 940671"/>
              <a:gd name="connsiteX3-19" fmla="*/ 2088232 w 2088232"/>
              <a:gd name="connsiteY3-20" fmla="*/ 940671 h 940671"/>
              <a:gd name="connsiteX4-21" fmla="*/ 0 w 2088232"/>
              <a:gd name="connsiteY4-22" fmla="*/ 940671 h 940671"/>
              <a:gd name="connsiteX5-23" fmla="*/ 9144 w 2088232"/>
              <a:gd name="connsiteY5-24" fmla="*/ 73152 h 940671"/>
              <a:gd name="connsiteX0-25" fmla="*/ 9144 w 2088232"/>
              <a:gd name="connsiteY0-26" fmla="*/ 0 h 867519"/>
              <a:gd name="connsiteX1-27" fmla="*/ 2088232 w 2088232"/>
              <a:gd name="connsiteY1-28" fmla="*/ 255452 h 867519"/>
              <a:gd name="connsiteX2-29" fmla="*/ 2088232 w 2088232"/>
              <a:gd name="connsiteY2-30" fmla="*/ 867519 h 867519"/>
              <a:gd name="connsiteX3-31" fmla="*/ 0 w 2088232"/>
              <a:gd name="connsiteY3-32" fmla="*/ 867519 h 867519"/>
              <a:gd name="connsiteX4-33" fmla="*/ 9144 w 2088232"/>
              <a:gd name="connsiteY4-34" fmla="*/ 0 h 867519"/>
              <a:gd name="connsiteX0-35" fmla="*/ 9144 w 2088232"/>
              <a:gd name="connsiteY0-36" fmla="*/ 0 h 867519"/>
              <a:gd name="connsiteX1-37" fmla="*/ 2088232 w 2088232"/>
              <a:gd name="connsiteY1-38" fmla="*/ 153763 h 867519"/>
              <a:gd name="connsiteX2-39" fmla="*/ 2088232 w 2088232"/>
              <a:gd name="connsiteY2-40" fmla="*/ 867519 h 867519"/>
              <a:gd name="connsiteX3-41" fmla="*/ 0 w 2088232"/>
              <a:gd name="connsiteY3-42" fmla="*/ 867519 h 867519"/>
              <a:gd name="connsiteX4-43" fmla="*/ 9144 w 2088232"/>
              <a:gd name="connsiteY4-44" fmla="*/ 0 h 86751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088232" h="867518">
                <a:moveTo>
                  <a:pt x="9144" y="0"/>
                </a:moveTo>
                <a:lnTo>
                  <a:pt x="2088232" y="153763"/>
                </a:lnTo>
                <a:lnTo>
                  <a:pt x="2088232" y="867519"/>
                </a:lnTo>
                <a:lnTo>
                  <a:pt x="0" y="867519"/>
                </a:lnTo>
                <a:lnTo>
                  <a:pt x="9144" y="0"/>
                </a:lnTo>
                <a:close/>
              </a:path>
            </a:pathLst>
          </a:custGeom>
          <a:solidFill>
            <a:schemeClr val="accent3"/>
          </a:solidFill>
          <a:ln w="12700">
            <a:solidFill>
              <a:schemeClr val="accent3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17"/>
            </p:custDataLst>
          </p:nvPr>
        </p:nvSpPr>
        <p:spPr bwMode="auto">
          <a:xfrm>
            <a:off x="6219835" y="4117370"/>
            <a:ext cx="2216494" cy="1221067"/>
          </a:xfrm>
          <a:prstGeom prst="rect">
            <a:avLst/>
          </a:prstGeom>
          <a:solidFill>
            <a:schemeClr val="lt1"/>
          </a:solidFill>
          <a:ln w="12700">
            <a:solidFill>
              <a:schemeClr val="accent3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>
            <p:custDataLst>
              <p:tags r:id="rId18"/>
            </p:custDataLst>
          </p:nvPr>
        </p:nvSpPr>
        <p:spPr>
          <a:xfrm>
            <a:off x="7031384" y="2601322"/>
            <a:ext cx="593398" cy="593398"/>
          </a:xfrm>
          <a:prstGeom prst="ellipse">
            <a:avLst/>
          </a:prstGeom>
          <a:solidFill>
            <a:schemeClr val="lt1"/>
          </a:solidFill>
          <a:ln w="28575" cap="flat" cmpd="sng" algn="ctr">
            <a:solidFill>
              <a:schemeClr val="accent3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5" name="任意多边形 34"/>
          <p:cNvSpPr/>
          <p:nvPr>
            <p:custDataLst>
              <p:tags r:id="rId19"/>
            </p:custDataLst>
          </p:nvPr>
        </p:nvSpPr>
        <p:spPr bwMode="auto">
          <a:xfrm>
            <a:off x="7168105" y="2738286"/>
            <a:ext cx="319955" cy="319473"/>
          </a:xfrm>
          <a:custGeom>
            <a:gdLst>
              <a:gd name="connsiteX0" fmla="*/ 497095 w 607639"/>
              <a:gd name="connsiteY0" fmla="*/ 261992 h 606722"/>
              <a:gd name="connsiteX1" fmla="*/ 497095 w 607639"/>
              <a:gd name="connsiteY1" fmla="*/ 468794 h 606722"/>
              <a:gd name="connsiteX2" fmla="*/ 524775 w 607639"/>
              <a:gd name="connsiteY2" fmla="*/ 468794 h 606722"/>
              <a:gd name="connsiteX3" fmla="*/ 524775 w 607639"/>
              <a:gd name="connsiteY3" fmla="*/ 261992 h 606722"/>
              <a:gd name="connsiteX4" fmla="*/ 414320 w 607639"/>
              <a:gd name="connsiteY4" fmla="*/ 261992 h 606722"/>
              <a:gd name="connsiteX5" fmla="*/ 414320 w 607639"/>
              <a:gd name="connsiteY5" fmla="*/ 468794 h 606722"/>
              <a:gd name="connsiteX6" fmla="*/ 469503 w 607639"/>
              <a:gd name="connsiteY6" fmla="*/ 468794 h 606722"/>
              <a:gd name="connsiteX7" fmla="*/ 469503 w 607639"/>
              <a:gd name="connsiteY7" fmla="*/ 261992 h 606722"/>
              <a:gd name="connsiteX8" fmla="*/ 359047 w 607639"/>
              <a:gd name="connsiteY8" fmla="*/ 261992 h 606722"/>
              <a:gd name="connsiteX9" fmla="*/ 359047 w 607639"/>
              <a:gd name="connsiteY9" fmla="*/ 468794 h 606722"/>
              <a:gd name="connsiteX10" fmla="*/ 386639 w 607639"/>
              <a:gd name="connsiteY10" fmla="*/ 468794 h 606722"/>
              <a:gd name="connsiteX11" fmla="*/ 386639 w 607639"/>
              <a:gd name="connsiteY11" fmla="*/ 261992 h 606722"/>
              <a:gd name="connsiteX12" fmla="*/ 276183 w 607639"/>
              <a:gd name="connsiteY12" fmla="*/ 261992 h 606722"/>
              <a:gd name="connsiteX13" fmla="*/ 276183 w 607639"/>
              <a:gd name="connsiteY13" fmla="*/ 468794 h 606722"/>
              <a:gd name="connsiteX14" fmla="*/ 331456 w 607639"/>
              <a:gd name="connsiteY14" fmla="*/ 468794 h 606722"/>
              <a:gd name="connsiteX15" fmla="*/ 331456 w 607639"/>
              <a:gd name="connsiteY15" fmla="*/ 261992 h 606722"/>
              <a:gd name="connsiteX16" fmla="*/ 220911 w 607639"/>
              <a:gd name="connsiteY16" fmla="*/ 261992 h 606722"/>
              <a:gd name="connsiteX17" fmla="*/ 220911 w 607639"/>
              <a:gd name="connsiteY17" fmla="*/ 468794 h 606722"/>
              <a:gd name="connsiteX18" fmla="*/ 248592 w 607639"/>
              <a:gd name="connsiteY18" fmla="*/ 468794 h 606722"/>
              <a:gd name="connsiteX19" fmla="*/ 248592 w 607639"/>
              <a:gd name="connsiteY19" fmla="*/ 261992 h 606722"/>
              <a:gd name="connsiteX20" fmla="*/ 138136 w 607639"/>
              <a:gd name="connsiteY20" fmla="*/ 261992 h 606722"/>
              <a:gd name="connsiteX21" fmla="*/ 138136 w 607639"/>
              <a:gd name="connsiteY21" fmla="*/ 468794 h 606722"/>
              <a:gd name="connsiteX22" fmla="*/ 193319 w 607639"/>
              <a:gd name="connsiteY22" fmla="*/ 468794 h 606722"/>
              <a:gd name="connsiteX23" fmla="*/ 193319 w 607639"/>
              <a:gd name="connsiteY23" fmla="*/ 261992 h 606722"/>
              <a:gd name="connsiteX24" fmla="*/ 82864 w 607639"/>
              <a:gd name="connsiteY24" fmla="*/ 261992 h 606722"/>
              <a:gd name="connsiteX25" fmla="*/ 82864 w 607639"/>
              <a:gd name="connsiteY25" fmla="*/ 468794 h 606722"/>
              <a:gd name="connsiteX26" fmla="*/ 110455 w 607639"/>
              <a:gd name="connsiteY26" fmla="*/ 468794 h 606722"/>
              <a:gd name="connsiteX27" fmla="*/ 110455 w 607639"/>
              <a:gd name="connsiteY27" fmla="*/ 261992 h 606722"/>
              <a:gd name="connsiteX28" fmla="*/ 303820 w 607639"/>
              <a:gd name="connsiteY28" fmla="*/ 110294 h 606722"/>
              <a:gd name="connsiteX29" fmla="*/ 331447 w 607639"/>
              <a:gd name="connsiteY29" fmla="*/ 137885 h 606722"/>
              <a:gd name="connsiteX30" fmla="*/ 303820 w 607639"/>
              <a:gd name="connsiteY30" fmla="*/ 165476 h 606722"/>
              <a:gd name="connsiteX31" fmla="*/ 276193 w 607639"/>
              <a:gd name="connsiteY31" fmla="*/ 137885 h 606722"/>
              <a:gd name="connsiteX32" fmla="*/ 303820 w 607639"/>
              <a:gd name="connsiteY32" fmla="*/ 110294 h 606722"/>
              <a:gd name="connsiteX33" fmla="*/ 303775 w 607639"/>
              <a:gd name="connsiteY33" fmla="*/ 27550 h 606722"/>
              <a:gd name="connsiteX34" fmla="*/ 174005 w 607639"/>
              <a:gd name="connsiteY34" fmla="*/ 103446 h 606722"/>
              <a:gd name="connsiteX35" fmla="*/ 299681 w 607639"/>
              <a:gd name="connsiteY35" fmla="*/ 56522 h 606722"/>
              <a:gd name="connsiteX36" fmla="*/ 309293 w 607639"/>
              <a:gd name="connsiteY36" fmla="*/ 55189 h 606722"/>
              <a:gd name="connsiteX37" fmla="*/ 434969 w 607639"/>
              <a:gd name="connsiteY37" fmla="*/ 102024 h 606722"/>
              <a:gd name="connsiteX38" fmla="*/ 303775 w 607639"/>
              <a:gd name="connsiteY38" fmla="*/ 27550 h 606722"/>
              <a:gd name="connsiteX39" fmla="*/ 303775 w 607639"/>
              <a:gd name="connsiteY39" fmla="*/ 0 h 606722"/>
              <a:gd name="connsiteX40" fmla="*/ 470927 w 607639"/>
              <a:gd name="connsiteY40" fmla="*/ 115799 h 606722"/>
              <a:gd name="connsiteX41" fmla="*/ 570346 w 607639"/>
              <a:gd name="connsiteY41" fmla="*/ 153036 h 606722"/>
              <a:gd name="connsiteX42" fmla="*/ 579958 w 607639"/>
              <a:gd name="connsiteY42" fmla="*/ 165478 h 606722"/>
              <a:gd name="connsiteX43" fmla="*/ 579958 w 607639"/>
              <a:gd name="connsiteY43" fmla="*/ 193028 h 606722"/>
              <a:gd name="connsiteX44" fmla="*/ 579958 w 607639"/>
              <a:gd name="connsiteY44" fmla="*/ 248217 h 606722"/>
              <a:gd name="connsiteX45" fmla="*/ 566163 w 607639"/>
              <a:gd name="connsiteY45" fmla="*/ 261992 h 606722"/>
              <a:gd name="connsiteX46" fmla="*/ 552367 w 607639"/>
              <a:gd name="connsiteY46" fmla="*/ 261992 h 606722"/>
              <a:gd name="connsiteX47" fmla="*/ 552367 w 607639"/>
              <a:gd name="connsiteY47" fmla="*/ 468794 h 606722"/>
              <a:gd name="connsiteX48" fmla="*/ 566163 w 607639"/>
              <a:gd name="connsiteY48" fmla="*/ 468794 h 606722"/>
              <a:gd name="connsiteX49" fmla="*/ 579958 w 607639"/>
              <a:gd name="connsiteY49" fmla="*/ 482569 h 606722"/>
              <a:gd name="connsiteX50" fmla="*/ 566163 w 607639"/>
              <a:gd name="connsiteY50" fmla="*/ 496344 h 606722"/>
              <a:gd name="connsiteX51" fmla="*/ 538571 w 607639"/>
              <a:gd name="connsiteY51" fmla="*/ 496344 h 606722"/>
              <a:gd name="connsiteX52" fmla="*/ 483299 w 607639"/>
              <a:gd name="connsiteY52" fmla="*/ 496344 h 606722"/>
              <a:gd name="connsiteX53" fmla="*/ 400435 w 607639"/>
              <a:gd name="connsiteY53" fmla="*/ 496344 h 606722"/>
              <a:gd name="connsiteX54" fmla="*/ 345252 w 607639"/>
              <a:gd name="connsiteY54" fmla="*/ 496344 h 606722"/>
              <a:gd name="connsiteX55" fmla="*/ 262387 w 607639"/>
              <a:gd name="connsiteY55" fmla="*/ 496344 h 606722"/>
              <a:gd name="connsiteX56" fmla="*/ 207115 w 607639"/>
              <a:gd name="connsiteY56" fmla="*/ 496344 h 606722"/>
              <a:gd name="connsiteX57" fmla="*/ 124251 w 607639"/>
              <a:gd name="connsiteY57" fmla="*/ 496344 h 606722"/>
              <a:gd name="connsiteX58" fmla="*/ 69068 w 607639"/>
              <a:gd name="connsiteY58" fmla="*/ 496344 h 606722"/>
              <a:gd name="connsiteX59" fmla="*/ 55272 w 607639"/>
              <a:gd name="connsiteY59" fmla="*/ 496344 h 606722"/>
              <a:gd name="connsiteX60" fmla="*/ 55272 w 607639"/>
              <a:gd name="connsiteY60" fmla="*/ 537758 h 606722"/>
              <a:gd name="connsiteX61" fmla="*/ 41387 w 607639"/>
              <a:gd name="connsiteY61" fmla="*/ 551533 h 606722"/>
              <a:gd name="connsiteX62" fmla="*/ 27592 w 607639"/>
              <a:gd name="connsiteY62" fmla="*/ 551533 h 606722"/>
              <a:gd name="connsiteX63" fmla="*/ 27592 w 607639"/>
              <a:gd name="connsiteY63" fmla="*/ 579083 h 606722"/>
              <a:gd name="connsiteX64" fmla="*/ 579958 w 607639"/>
              <a:gd name="connsiteY64" fmla="*/ 579083 h 606722"/>
              <a:gd name="connsiteX65" fmla="*/ 579958 w 607639"/>
              <a:gd name="connsiteY65" fmla="*/ 551533 h 606722"/>
              <a:gd name="connsiteX66" fmla="*/ 96660 w 607639"/>
              <a:gd name="connsiteY66" fmla="*/ 551533 h 606722"/>
              <a:gd name="connsiteX67" fmla="*/ 82864 w 607639"/>
              <a:gd name="connsiteY67" fmla="*/ 537758 h 606722"/>
              <a:gd name="connsiteX68" fmla="*/ 96660 w 607639"/>
              <a:gd name="connsiteY68" fmla="*/ 523983 h 606722"/>
              <a:gd name="connsiteX69" fmla="*/ 593843 w 607639"/>
              <a:gd name="connsiteY69" fmla="*/ 523983 h 606722"/>
              <a:gd name="connsiteX70" fmla="*/ 607639 w 607639"/>
              <a:gd name="connsiteY70" fmla="*/ 537758 h 606722"/>
              <a:gd name="connsiteX71" fmla="*/ 607639 w 607639"/>
              <a:gd name="connsiteY71" fmla="*/ 592947 h 606722"/>
              <a:gd name="connsiteX72" fmla="*/ 593843 w 607639"/>
              <a:gd name="connsiteY72" fmla="*/ 606722 h 606722"/>
              <a:gd name="connsiteX73" fmla="*/ 13796 w 607639"/>
              <a:gd name="connsiteY73" fmla="*/ 606722 h 606722"/>
              <a:gd name="connsiteX74" fmla="*/ 0 w 607639"/>
              <a:gd name="connsiteY74" fmla="*/ 592947 h 606722"/>
              <a:gd name="connsiteX75" fmla="*/ 0 w 607639"/>
              <a:gd name="connsiteY75" fmla="*/ 537758 h 606722"/>
              <a:gd name="connsiteX76" fmla="*/ 13796 w 607639"/>
              <a:gd name="connsiteY76" fmla="*/ 523983 h 606722"/>
              <a:gd name="connsiteX77" fmla="*/ 27592 w 607639"/>
              <a:gd name="connsiteY77" fmla="*/ 523983 h 606722"/>
              <a:gd name="connsiteX78" fmla="*/ 27592 w 607639"/>
              <a:gd name="connsiteY78" fmla="*/ 482569 h 606722"/>
              <a:gd name="connsiteX79" fmla="*/ 41387 w 607639"/>
              <a:gd name="connsiteY79" fmla="*/ 468794 h 606722"/>
              <a:gd name="connsiteX80" fmla="*/ 55272 w 607639"/>
              <a:gd name="connsiteY80" fmla="*/ 468794 h 606722"/>
              <a:gd name="connsiteX81" fmla="*/ 55272 w 607639"/>
              <a:gd name="connsiteY81" fmla="*/ 261992 h 606722"/>
              <a:gd name="connsiteX82" fmla="*/ 41387 w 607639"/>
              <a:gd name="connsiteY82" fmla="*/ 261992 h 606722"/>
              <a:gd name="connsiteX83" fmla="*/ 27592 w 607639"/>
              <a:gd name="connsiteY83" fmla="*/ 248217 h 606722"/>
              <a:gd name="connsiteX84" fmla="*/ 41387 w 607639"/>
              <a:gd name="connsiteY84" fmla="*/ 234442 h 606722"/>
              <a:gd name="connsiteX85" fmla="*/ 69068 w 607639"/>
              <a:gd name="connsiteY85" fmla="*/ 234442 h 606722"/>
              <a:gd name="connsiteX86" fmla="*/ 124251 w 607639"/>
              <a:gd name="connsiteY86" fmla="*/ 234442 h 606722"/>
              <a:gd name="connsiteX87" fmla="*/ 207115 w 607639"/>
              <a:gd name="connsiteY87" fmla="*/ 234442 h 606722"/>
              <a:gd name="connsiteX88" fmla="*/ 262387 w 607639"/>
              <a:gd name="connsiteY88" fmla="*/ 234442 h 606722"/>
              <a:gd name="connsiteX89" fmla="*/ 345252 w 607639"/>
              <a:gd name="connsiteY89" fmla="*/ 234442 h 606722"/>
              <a:gd name="connsiteX90" fmla="*/ 400435 w 607639"/>
              <a:gd name="connsiteY90" fmla="*/ 234442 h 606722"/>
              <a:gd name="connsiteX91" fmla="*/ 483299 w 607639"/>
              <a:gd name="connsiteY91" fmla="*/ 234442 h 606722"/>
              <a:gd name="connsiteX92" fmla="*/ 538571 w 607639"/>
              <a:gd name="connsiteY92" fmla="*/ 234442 h 606722"/>
              <a:gd name="connsiteX93" fmla="*/ 552367 w 607639"/>
              <a:gd name="connsiteY93" fmla="*/ 234442 h 606722"/>
              <a:gd name="connsiteX94" fmla="*/ 552367 w 607639"/>
              <a:gd name="connsiteY94" fmla="*/ 193028 h 606722"/>
              <a:gd name="connsiteX95" fmla="*/ 552367 w 607639"/>
              <a:gd name="connsiteY95" fmla="*/ 175076 h 606722"/>
              <a:gd name="connsiteX96" fmla="*/ 303775 w 607639"/>
              <a:gd name="connsiteY96" fmla="*/ 84072 h 606722"/>
              <a:gd name="connsiteX97" fmla="*/ 55272 w 607639"/>
              <a:gd name="connsiteY97" fmla="*/ 175076 h 606722"/>
              <a:gd name="connsiteX98" fmla="*/ 55272 w 607639"/>
              <a:gd name="connsiteY98" fmla="*/ 179253 h 606722"/>
              <a:gd name="connsiteX99" fmla="*/ 510979 w 607639"/>
              <a:gd name="connsiteY99" fmla="*/ 179253 h 606722"/>
              <a:gd name="connsiteX100" fmla="*/ 524775 w 607639"/>
              <a:gd name="connsiteY100" fmla="*/ 193028 h 606722"/>
              <a:gd name="connsiteX101" fmla="*/ 510979 w 607639"/>
              <a:gd name="connsiteY101" fmla="*/ 206803 h 606722"/>
              <a:gd name="connsiteX102" fmla="*/ 41387 w 607639"/>
              <a:gd name="connsiteY102" fmla="*/ 206803 h 606722"/>
              <a:gd name="connsiteX103" fmla="*/ 27592 w 607639"/>
              <a:gd name="connsiteY103" fmla="*/ 193028 h 606722"/>
              <a:gd name="connsiteX104" fmla="*/ 27592 w 607639"/>
              <a:gd name="connsiteY104" fmla="*/ 165478 h 606722"/>
              <a:gd name="connsiteX105" fmla="*/ 37293 w 607639"/>
              <a:gd name="connsiteY105" fmla="*/ 153036 h 606722"/>
              <a:gd name="connsiteX106" fmla="*/ 136712 w 607639"/>
              <a:gd name="connsiteY106" fmla="*/ 115799 h 606722"/>
              <a:gd name="connsiteX107" fmla="*/ 303775 w 607639"/>
              <a:gd name="connsiteY107" fmla="*/ 0 h 6067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607639" h="606722">
                <a:moveTo>
                  <a:pt x="497095" y="261992"/>
                </a:moveTo>
                <a:lnTo>
                  <a:pt x="497095" y="468794"/>
                </a:lnTo>
                <a:lnTo>
                  <a:pt x="524775" y="468794"/>
                </a:lnTo>
                <a:lnTo>
                  <a:pt x="524775" y="261992"/>
                </a:lnTo>
                <a:close/>
                <a:moveTo>
                  <a:pt x="414320" y="261992"/>
                </a:moveTo>
                <a:lnTo>
                  <a:pt x="414320" y="468794"/>
                </a:lnTo>
                <a:lnTo>
                  <a:pt x="469503" y="468794"/>
                </a:lnTo>
                <a:lnTo>
                  <a:pt x="469503" y="261992"/>
                </a:lnTo>
                <a:close/>
                <a:moveTo>
                  <a:pt x="359047" y="261992"/>
                </a:moveTo>
                <a:lnTo>
                  <a:pt x="359047" y="468794"/>
                </a:lnTo>
                <a:lnTo>
                  <a:pt x="386639" y="468794"/>
                </a:lnTo>
                <a:lnTo>
                  <a:pt x="386639" y="261992"/>
                </a:lnTo>
                <a:close/>
                <a:moveTo>
                  <a:pt x="276183" y="261992"/>
                </a:moveTo>
                <a:lnTo>
                  <a:pt x="276183" y="468794"/>
                </a:lnTo>
                <a:lnTo>
                  <a:pt x="331456" y="468794"/>
                </a:lnTo>
                <a:lnTo>
                  <a:pt x="331456" y="261992"/>
                </a:lnTo>
                <a:close/>
                <a:moveTo>
                  <a:pt x="220911" y="261992"/>
                </a:moveTo>
                <a:lnTo>
                  <a:pt x="220911" y="468794"/>
                </a:lnTo>
                <a:lnTo>
                  <a:pt x="248592" y="468794"/>
                </a:lnTo>
                <a:lnTo>
                  <a:pt x="248592" y="261992"/>
                </a:lnTo>
                <a:close/>
                <a:moveTo>
                  <a:pt x="138136" y="261992"/>
                </a:moveTo>
                <a:lnTo>
                  <a:pt x="138136" y="468794"/>
                </a:lnTo>
                <a:lnTo>
                  <a:pt x="193319" y="468794"/>
                </a:lnTo>
                <a:lnTo>
                  <a:pt x="193319" y="261992"/>
                </a:lnTo>
                <a:close/>
                <a:moveTo>
                  <a:pt x="82864" y="261992"/>
                </a:moveTo>
                <a:lnTo>
                  <a:pt x="82864" y="468794"/>
                </a:lnTo>
                <a:lnTo>
                  <a:pt x="110455" y="468794"/>
                </a:lnTo>
                <a:lnTo>
                  <a:pt x="110455" y="261992"/>
                </a:lnTo>
                <a:close/>
                <a:moveTo>
                  <a:pt x="303820" y="110294"/>
                </a:moveTo>
                <a:cubicBezTo>
                  <a:pt x="319078" y="110294"/>
                  <a:pt x="331447" y="122647"/>
                  <a:pt x="331447" y="137885"/>
                </a:cubicBezTo>
                <a:cubicBezTo>
                  <a:pt x="331447" y="153123"/>
                  <a:pt x="319078" y="165476"/>
                  <a:pt x="303820" y="165476"/>
                </a:cubicBezTo>
                <a:cubicBezTo>
                  <a:pt x="288562" y="165476"/>
                  <a:pt x="276193" y="153123"/>
                  <a:pt x="276193" y="137885"/>
                </a:cubicBezTo>
                <a:cubicBezTo>
                  <a:pt x="276193" y="122647"/>
                  <a:pt x="288562" y="110294"/>
                  <a:pt x="303820" y="110294"/>
                </a:cubicBezTo>
                <a:close/>
                <a:moveTo>
                  <a:pt x="303775" y="27550"/>
                </a:moveTo>
                <a:cubicBezTo>
                  <a:pt x="248592" y="27550"/>
                  <a:pt x="198838" y="57944"/>
                  <a:pt x="174005" y="103446"/>
                </a:cubicBezTo>
                <a:lnTo>
                  <a:pt x="299681" y="56522"/>
                </a:lnTo>
                <a:cubicBezTo>
                  <a:pt x="302440" y="55189"/>
                  <a:pt x="305199" y="55189"/>
                  <a:pt x="309293" y="55189"/>
                </a:cubicBezTo>
                <a:lnTo>
                  <a:pt x="434969" y="102024"/>
                </a:lnTo>
                <a:cubicBezTo>
                  <a:pt x="408712" y="57944"/>
                  <a:pt x="359047" y="27550"/>
                  <a:pt x="303775" y="27550"/>
                </a:cubicBezTo>
                <a:close/>
                <a:moveTo>
                  <a:pt x="303775" y="0"/>
                </a:moveTo>
                <a:cubicBezTo>
                  <a:pt x="379786" y="0"/>
                  <a:pt x="446006" y="48257"/>
                  <a:pt x="470927" y="115799"/>
                </a:cubicBezTo>
                <a:lnTo>
                  <a:pt x="570346" y="153036"/>
                </a:lnTo>
                <a:cubicBezTo>
                  <a:pt x="575864" y="154458"/>
                  <a:pt x="579958" y="159968"/>
                  <a:pt x="579958" y="165478"/>
                </a:cubicBezTo>
                <a:lnTo>
                  <a:pt x="579958" y="193028"/>
                </a:lnTo>
                <a:lnTo>
                  <a:pt x="579958" y="248217"/>
                </a:lnTo>
                <a:cubicBezTo>
                  <a:pt x="579958" y="256482"/>
                  <a:pt x="574440" y="261992"/>
                  <a:pt x="566163" y="261992"/>
                </a:cubicBezTo>
                <a:lnTo>
                  <a:pt x="552367" y="261992"/>
                </a:lnTo>
                <a:lnTo>
                  <a:pt x="552367" y="468794"/>
                </a:lnTo>
                <a:lnTo>
                  <a:pt x="566163" y="468794"/>
                </a:lnTo>
                <a:cubicBezTo>
                  <a:pt x="574440" y="468794"/>
                  <a:pt x="579958" y="474304"/>
                  <a:pt x="579958" y="482569"/>
                </a:cubicBezTo>
                <a:cubicBezTo>
                  <a:pt x="579958" y="490834"/>
                  <a:pt x="574440" y="496344"/>
                  <a:pt x="566163" y="496344"/>
                </a:cubicBezTo>
                <a:lnTo>
                  <a:pt x="538571" y="496344"/>
                </a:lnTo>
                <a:lnTo>
                  <a:pt x="483299" y="496344"/>
                </a:lnTo>
                <a:lnTo>
                  <a:pt x="400435" y="496344"/>
                </a:lnTo>
                <a:lnTo>
                  <a:pt x="345252" y="496344"/>
                </a:lnTo>
                <a:lnTo>
                  <a:pt x="262387" y="496344"/>
                </a:lnTo>
                <a:lnTo>
                  <a:pt x="207115" y="496344"/>
                </a:lnTo>
                <a:lnTo>
                  <a:pt x="124251" y="496344"/>
                </a:lnTo>
                <a:lnTo>
                  <a:pt x="69068" y="496344"/>
                </a:lnTo>
                <a:lnTo>
                  <a:pt x="55272" y="496344"/>
                </a:lnTo>
                <a:lnTo>
                  <a:pt x="55272" y="537758"/>
                </a:lnTo>
                <a:cubicBezTo>
                  <a:pt x="55272" y="546023"/>
                  <a:pt x="49754" y="551533"/>
                  <a:pt x="41387" y="551533"/>
                </a:cubicBezTo>
                <a:lnTo>
                  <a:pt x="27592" y="551533"/>
                </a:lnTo>
                <a:lnTo>
                  <a:pt x="27592" y="579083"/>
                </a:lnTo>
                <a:lnTo>
                  <a:pt x="579958" y="579083"/>
                </a:lnTo>
                <a:lnTo>
                  <a:pt x="579958" y="551533"/>
                </a:lnTo>
                <a:lnTo>
                  <a:pt x="96660" y="551533"/>
                </a:lnTo>
                <a:cubicBezTo>
                  <a:pt x="88382" y="551533"/>
                  <a:pt x="82864" y="546023"/>
                  <a:pt x="82864" y="537758"/>
                </a:cubicBezTo>
                <a:cubicBezTo>
                  <a:pt x="82864" y="529493"/>
                  <a:pt x="88382" y="523983"/>
                  <a:pt x="96660" y="523983"/>
                </a:cubicBezTo>
                <a:lnTo>
                  <a:pt x="593843" y="523983"/>
                </a:lnTo>
                <a:cubicBezTo>
                  <a:pt x="602121" y="523983"/>
                  <a:pt x="607639" y="529493"/>
                  <a:pt x="607639" y="537758"/>
                </a:cubicBezTo>
                <a:lnTo>
                  <a:pt x="607639" y="592947"/>
                </a:lnTo>
                <a:cubicBezTo>
                  <a:pt x="607639" y="601212"/>
                  <a:pt x="602121" y="606722"/>
                  <a:pt x="593843" y="606722"/>
                </a:cubicBezTo>
                <a:lnTo>
                  <a:pt x="13796" y="606722"/>
                </a:lnTo>
                <a:cubicBezTo>
                  <a:pt x="5518" y="606722"/>
                  <a:pt x="0" y="601212"/>
                  <a:pt x="0" y="592947"/>
                </a:cubicBezTo>
                <a:lnTo>
                  <a:pt x="0" y="537758"/>
                </a:lnTo>
                <a:cubicBezTo>
                  <a:pt x="0" y="529493"/>
                  <a:pt x="5518" y="523983"/>
                  <a:pt x="13796" y="523983"/>
                </a:cubicBezTo>
                <a:lnTo>
                  <a:pt x="27592" y="523983"/>
                </a:lnTo>
                <a:lnTo>
                  <a:pt x="27592" y="482569"/>
                </a:lnTo>
                <a:cubicBezTo>
                  <a:pt x="27592" y="474304"/>
                  <a:pt x="33110" y="468794"/>
                  <a:pt x="41387" y="468794"/>
                </a:cubicBezTo>
                <a:lnTo>
                  <a:pt x="55272" y="468794"/>
                </a:lnTo>
                <a:lnTo>
                  <a:pt x="55272" y="261992"/>
                </a:lnTo>
                <a:lnTo>
                  <a:pt x="41387" y="261992"/>
                </a:lnTo>
                <a:cubicBezTo>
                  <a:pt x="33110" y="261992"/>
                  <a:pt x="27592" y="256482"/>
                  <a:pt x="27592" y="248217"/>
                </a:cubicBezTo>
                <a:cubicBezTo>
                  <a:pt x="27592" y="239952"/>
                  <a:pt x="33110" y="234442"/>
                  <a:pt x="41387" y="234442"/>
                </a:cubicBezTo>
                <a:lnTo>
                  <a:pt x="69068" y="234442"/>
                </a:lnTo>
                <a:lnTo>
                  <a:pt x="124251" y="234442"/>
                </a:lnTo>
                <a:lnTo>
                  <a:pt x="207115" y="234442"/>
                </a:lnTo>
                <a:lnTo>
                  <a:pt x="262387" y="234442"/>
                </a:lnTo>
                <a:lnTo>
                  <a:pt x="345252" y="234442"/>
                </a:lnTo>
                <a:lnTo>
                  <a:pt x="400435" y="234442"/>
                </a:lnTo>
                <a:lnTo>
                  <a:pt x="483299" y="234442"/>
                </a:lnTo>
                <a:lnTo>
                  <a:pt x="538571" y="234442"/>
                </a:lnTo>
                <a:lnTo>
                  <a:pt x="552367" y="234442"/>
                </a:lnTo>
                <a:lnTo>
                  <a:pt x="552367" y="193028"/>
                </a:lnTo>
                <a:lnTo>
                  <a:pt x="552367" y="175076"/>
                </a:lnTo>
                <a:lnTo>
                  <a:pt x="303775" y="84072"/>
                </a:lnTo>
                <a:lnTo>
                  <a:pt x="55272" y="175076"/>
                </a:lnTo>
                <a:lnTo>
                  <a:pt x="55272" y="179253"/>
                </a:lnTo>
                <a:lnTo>
                  <a:pt x="510979" y="179253"/>
                </a:lnTo>
                <a:cubicBezTo>
                  <a:pt x="519257" y="179253"/>
                  <a:pt x="524775" y="184763"/>
                  <a:pt x="524775" y="193028"/>
                </a:cubicBezTo>
                <a:cubicBezTo>
                  <a:pt x="524775" y="201293"/>
                  <a:pt x="519257" y="206803"/>
                  <a:pt x="510979" y="206803"/>
                </a:cubicBezTo>
                <a:lnTo>
                  <a:pt x="41387" y="206803"/>
                </a:lnTo>
                <a:cubicBezTo>
                  <a:pt x="33110" y="206803"/>
                  <a:pt x="27592" y="201293"/>
                  <a:pt x="27592" y="193028"/>
                </a:cubicBezTo>
                <a:lnTo>
                  <a:pt x="27592" y="165478"/>
                </a:lnTo>
                <a:cubicBezTo>
                  <a:pt x="27592" y="159968"/>
                  <a:pt x="31775" y="154458"/>
                  <a:pt x="37293" y="153036"/>
                </a:cubicBezTo>
                <a:lnTo>
                  <a:pt x="136712" y="115799"/>
                </a:lnTo>
                <a:cubicBezTo>
                  <a:pt x="161545" y="48257"/>
                  <a:pt x="227853" y="0"/>
                  <a:pt x="30377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91440" tIns="45720" rIns="91440" bIns="45720" anchor="ctr">
            <a:normAutofit fontScale="55000" lnSpcReduction="1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>
            <p:custDataLst>
              <p:tags r:id="rId20"/>
            </p:custDataLst>
          </p:nvPr>
        </p:nvSpPr>
        <p:spPr bwMode="auto">
          <a:xfrm>
            <a:off x="6220002" y="4158223"/>
            <a:ext cx="2217279" cy="1076332"/>
          </a:xfrm>
          <a:prstGeom prst="rect">
            <a:avLst/>
          </a:prstGeom>
          <a:noFill/>
          <a:ln>
            <a:noFill/>
          </a:ln>
        </p:spPr>
        <p:txBody>
          <a:bodyPr wrap="square" lIns="90000" tIns="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作业后清理：清理现场，确保无安全隐患</a:t>
            </a:r>
          </a:p>
        </p:txBody>
      </p:sp>
      <p:sp>
        <p:nvSpPr>
          <p:cNvPr id="8" name="任意多边形 7"/>
          <p:cNvSpPr/>
          <p:nvPr>
            <p:custDataLst>
              <p:tags r:id="rId21"/>
            </p:custDataLst>
          </p:nvPr>
        </p:nvSpPr>
        <p:spPr bwMode="auto">
          <a:xfrm flipH="1">
            <a:off x="8675684" y="2362694"/>
            <a:ext cx="2216494" cy="1772782"/>
          </a:xfrm>
          <a:custGeom>
            <a:gdLst>
              <a:gd name="connsiteX0" fmla="*/ 0 w 2088232"/>
              <a:gd name="connsiteY0" fmla="*/ 0 h 1224135"/>
              <a:gd name="connsiteX1" fmla="*/ 1476165 w 2088232"/>
              <a:gd name="connsiteY1" fmla="*/ 0 h 1224135"/>
              <a:gd name="connsiteX2" fmla="*/ 2088232 w 2088232"/>
              <a:gd name="connsiteY2" fmla="*/ 612068 h 1224135"/>
              <a:gd name="connsiteX3" fmla="*/ 2088232 w 2088232"/>
              <a:gd name="connsiteY3" fmla="*/ 1224135 h 1224135"/>
              <a:gd name="connsiteX4" fmla="*/ 0 w 2088232"/>
              <a:gd name="connsiteY4" fmla="*/ 1224135 h 1224135"/>
              <a:gd name="connsiteX5" fmla="*/ 0 w 2088232"/>
              <a:gd name="connsiteY5" fmla="*/ 0 h 1224135"/>
              <a:gd name="connsiteX0-1" fmla="*/ 9144 w 2088232"/>
              <a:gd name="connsiteY0-2" fmla="*/ 356616 h 1224135"/>
              <a:gd name="connsiteX1-3" fmla="*/ 1476165 w 2088232"/>
              <a:gd name="connsiteY1-4" fmla="*/ 0 h 1224135"/>
              <a:gd name="connsiteX2-5" fmla="*/ 2088232 w 2088232"/>
              <a:gd name="connsiteY2-6" fmla="*/ 612068 h 1224135"/>
              <a:gd name="connsiteX3-7" fmla="*/ 2088232 w 2088232"/>
              <a:gd name="connsiteY3-8" fmla="*/ 1224135 h 1224135"/>
              <a:gd name="connsiteX4-9" fmla="*/ 0 w 2088232"/>
              <a:gd name="connsiteY4-10" fmla="*/ 1224135 h 1224135"/>
              <a:gd name="connsiteX5-11" fmla="*/ 9144 w 2088232"/>
              <a:gd name="connsiteY5-12" fmla="*/ 356616 h 1224135"/>
              <a:gd name="connsiteX0-13" fmla="*/ 9144 w 2088232"/>
              <a:gd name="connsiteY0-14" fmla="*/ 73152 h 940671"/>
              <a:gd name="connsiteX1-15" fmla="*/ 1531029 w 2088232"/>
              <a:gd name="connsiteY1-16" fmla="*/ 0 h 940671"/>
              <a:gd name="connsiteX2-17" fmla="*/ 2088232 w 2088232"/>
              <a:gd name="connsiteY2-18" fmla="*/ 328604 h 940671"/>
              <a:gd name="connsiteX3-19" fmla="*/ 2088232 w 2088232"/>
              <a:gd name="connsiteY3-20" fmla="*/ 940671 h 940671"/>
              <a:gd name="connsiteX4-21" fmla="*/ 0 w 2088232"/>
              <a:gd name="connsiteY4-22" fmla="*/ 940671 h 940671"/>
              <a:gd name="connsiteX5-23" fmla="*/ 9144 w 2088232"/>
              <a:gd name="connsiteY5-24" fmla="*/ 73152 h 940671"/>
              <a:gd name="connsiteX0-25" fmla="*/ 9144 w 2088232"/>
              <a:gd name="connsiteY0-26" fmla="*/ 0 h 867519"/>
              <a:gd name="connsiteX1-27" fmla="*/ 2088232 w 2088232"/>
              <a:gd name="connsiteY1-28" fmla="*/ 255452 h 867519"/>
              <a:gd name="connsiteX2-29" fmla="*/ 2088232 w 2088232"/>
              <a:gd name="connsiteY2-30" fmla="*/ 867519 h 867519"/>
              <a:gd name="connsiteX3-31" fmla="*/ 0 w 2088232"/>
              <a:gd name="connsiteY3-32" fmla="*/ 867519 h 867519"/>
              <a:gd name="connsiteX4-33" fmla="*/ 9144 w 2088232"/>
              <a:gd name="connsiteY4-34" fmla="*/ 0 h 867519"/>
              <a:gd name="connsiteX0-35" fmla="*/ 9144 w 2088232"/>
              <a:gd name="connsiteY0-36" fmla="*/ 0 h 867519"/>
              <a:gd name="connsiteX1-37" fmla="*/ 2088232 w 2088232"/>
              <a:gd name="connsiteY1-38" fmla="*/ 153763 h 867519"/>
              <a:gd name="connsiteX2-39" fmla="*/ 2088232 w 2088232"/>
              <a:gd name="connsiteY2-40" fmla="*/ 867519 h 867519"/>
              <a:gd name="connsiteX3-41" fmla="*/ 0 w 2088232"/>
              <a:gd name="connsiteY3-42" fmla="*/ 867519 h 867519"/>
              <a:gd name="connsiteX4-43" fmla="*/ 9144 w 2088232"/>
              <a:gd name="connsiteY4-44" fmla="*/ 0 h 86751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088232" h="867518">
                <a:moveTo>
                  <a:pt x="9144" y="0"/>
                </a:moveTo>
                <a:lnTo>
                  <a:pt x="2088232" y="153763"/>
                </a:lnTo>
                <a:lnTo>
                  <a:pt x="2088232" y="867519"/>
                </a:lnTo>
                <a:lnTo>
                  <a:pt x="0" y="867519"/>
                </a:lnTo>
                <a:lnTo>
                  <a:pt x="9144" y="0"/>
                </a:lnTo>
                <a:close/>
              </a:path>
            </a:pathLst>
          </a:custGeom>
          <a:solidFill>
            <a:schemeClr val="accent4"/>
          </a:solidFill>
          <a:ln w="12700">
            <a:solidFill>
              <a:schemeClr val="accent4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22"/>
            </p:custDataLst>
          </p:nvPr>
        </p:nvSpPr>
        <p:spPr bwMode="auto">
          <a:xfrm>
            <a:off x="8675684" y="4117370"/>
            <a:ext cx="2216494" cy="1221067"/>
          </a:xfrm>
          <a:prstGeom prst="rect">
            <a:avLst/>
          </a:prstGeom>
          <a:noFill/>
          <a:ln w="12700">
            <a:solidFill>
              <a:schemeClr val="accent4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>
            <p:custDataLst>
              <p:tags r:id="rId23"/>
            </p:custDataLst>
          </p:nvPr>
        </p:nvSpPr>
        <p:spPr>
          <a:xfrm>
            <a:off x="9487233" y="2281928"/>
            <a:ext cx="593398" cy="593398"/>
          </a:xfrm>
          <a:prstGeom prst="ellipse">
            <a:avLst/>
          </a:prstGeom>
          <a:solidFill>
            <a:schemeClr val="lt1"/>
          </a:solidFill>
          <a:ln w="28575" cap="flat" cmpd="sng" algn="ctr">
            <a:solidFill>
              <a:schemeClr val="accent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3" name="任意多边形 32"/>
          <p:cNvSpPr/>
          <p:nvPr>
            <p:custDataLst>
              <p:tags r:id="rId24"/>
            </p:custDataLst>
          </p:nvPr>
        </p:nvSpPr>
        <p:spPr bwMode="auto">
          <a:xfrm>
            <a:off x="9623954" y="2418903"/>
            <a:ext cx="319955" cy="319450"/>
          </a:xfrm>
          <a:custGeom>
            <a:gdLst>
              <a:gd name="connsiteX0" fmla="*/ 325000 h 606722"/>
              <a:gd name="connsiteY0" fmla="*/ 325000 h 606722"/>
              <a:gd name="connsiteX1" fmla="*/ 325000 h 606722"/>
              <a:gd name="connsiteY1" fmla="*/ 325000 h 606722"/>
              <a:gd name="connsiteX2" fmla="*/ 325000 h 606722"/>
              <a:gd name="connsiteY2" fmla="*/ 325000 h 606722"/>
              <a:gd name="connsiteX3" fmla="*/ 325000 h 606722"/>
              <a:gd name="connsiteY3" fmla="*/ 325000 h 606722"/>
              <a:gd name="connsiteX4" fmla="*/ 325000 h 606722"/>
              <a:gd name="connsiteY4" fmla="*/ 325000 h 606722"/>
              <a:gd name="connsiteX5" fmla="*/ 325000 h 606722"/>
              <a:gd name="connsiteY5" fmla="*/ 325000 h 606722"/>
              <a:gd name="connsiteX6" fmla="*/ 325000 h 606722"/>
              <a:gd name="connsiteY6" fmla="*/ 325000 h 606722"/>
              <a:gd name="connsiteX7" fmla="*/ 325000 h 606722"/>
              <a:gd name="connsiteY7" fmla="*/ 325000 h 606722"/>
              <a:gd name="connsiteX8" fmla="*/ 325000 h 606722"/>
              <a:gd name="connsiteY8" fmla="*/ 325000 h 606722"/>
              <a:gd name="connsiteX9" fmla="*/ 325000 h 606722"/>
              <a:gd name="connsiteY9" fmla="*/ 325000 h 606722"/>
              <a:gd name="connsiteX10" fmla="*/ 325000 h 606722"/>
              <a:gd name="connsiteY10" fmla="*/ 325000 h 606722"/>
              <a:gd name="connsiteX11" fmla="*/ 325000 h 606722"/>
              <a:gd name="connsiteY11" fmla="*/ 325000 h 606722"/>
              <a:gd name="connsiteX12" fmla="*/ 325000 h 606722"/>
              <a:gd name="connsiteY12" fmla="*/ 325000 h 606722"/>
              <a:gd name="connsiteX13" fmla="*/ 325000 h 606722"/>
              <a:gd name="connsiteY13" fmla="*/ 325000 h 606722"/>
              <a:gd name="connsiteX14" fmla="*/ 325000 h 606722"/>
              <a:gd name="connsiteY14" fmla="*/ 325000 h 606722"/>
              <a:gd name="connsiteX15" fmla="*/ 325000 h 606722"/>
              <a:gd name="connsiteY15" fmla="*/ 325000 h 606722"/>
              <a:gd name="connsiteX16" fmla="*/ 325000 h 606722"/>
              <a:gd name="connsiteY16" fmla="*/ 325000 h 606722"/>
              <a:gd name="connsiteX17" fmla="*/ 325000 h 606722"/>
              <a:gd name="connsiteY17" fmla="*/ 325000 h 606722"/>
              <a:gd name="connsiteX18" fmla="*/ 325000 h 606722"/>
              <a:gd name="connsiteY18" fmla="*/ 325000 h 606722"/>
              <a:gd name="connsiteX19" fmla="*/ 325000 h 606722"/>
              <a:gd name="connsiteY19" fmla="*/ 325000 h 606722"/>
              <a:gd name="connsiteX20" fmla="*/ 325000 h 606722"/>
              <a:gd name="connsiteY20" fmla="*/ 325000 h 606722"/>
              <a:gd name="connsiteX21" fmla="*/ 325000 h 606722"/>
              <a:gd name="connsiteY21" fmla="*/ 325000 h 606722"/>
              <a:gd name="connsiteX22" fmla="*/ 325000 h 606722"/>
              <a:gd name="connsiteY22" fmla="*/ 325000 h 606722"/>
              <a:gd name="connsiteX23" fmla="*/ 325000 h 606722"/>
              <a:gd name="connsiteY23" fmla="*/ 325000 h 606722"/>
              <a:gd name="connsiteX24" fmla="*/ 325000 h 606722"/>
              <a:gd name="connsiteY24" fmla="*/ 325000 h 606722"/>
              <a:gd name="connsiteX25" fmla="*/ 325000 h 606722"/>
              <a:gd name="connsiteY25" fmla="*/ 325000 h 606722"/>
              <a:gd name="connsiteX26" fmla="*/ 325000 h 606722"/>
              <a:gd name="connsiteY26" fmla="*/ 325000 h 606722"/>
              <a:gd name="connsiteX27" fmla="*/ 325000 h 606722"/>
              <a:gd name="connsiteY27" fmla="*/ 325000 h 606722"/>
              <a:gd name="connsiteX28" fmla="*/ 325000 h 606722"/>
              <a:gd name="connsiteY28" fmla="*/ 325000 h 606722"/>
              <a:gd name="connsiteX29" fmla="*/ 325000 h 606722"/>
              <a:gd name="connsiteY29" fmla="*/ 325000 h 606722"/>
              <a:gd name="connsiteX30" fmla="*/ 325000 h 606722"/>
              <a:gd name="connsiteY30" fmla="*/ 325000 h 606722"/>
              <a:gd name="connsiteX31" fmla="*/ 325000 h 606722"/>
              <a:gd name="connsiteY31" fmla="*/ 325000 h 606722"/>
              <a:gd name="connsiteX32" fmla="*/ 325000 h 606722"/>
              <a:gd name="connsiteY32" fmla="*/ 325000 h 606722"/>
              <a:gd name="connsiteX33" fmla="*/ 325000 h 606722"/>
              <a:gd name="connsiteY33" fmla="*/ 325000 h 606722"/>
              <a:gd name="connsiteX34" fmla="*/ 325000 h 606722"/>
              <a:gd name="connsiteY34" fmla="*/ 325000 h 606722"/>
              <a:gd name="connsiteX35" fmla="*/ 325000 h 606722"/>
              <a:gd name="connsiteY35" fmla="*/ 325000 h 606722"/>
              <a:gd name="connsiteX36" fmla="*/ 325000 h 606722"/>
              <a:gd name="connsiteY36" fmla="*/ 325000 h 606722"/>
              <a:gd name="connsiteX37" fmla="*/ 325000 h 606722"/>
              <a:gd name="connsiteY37" fmla="*/ 325000 h 606722"/>
              <a:gd name="connsiteX38" fmla="*/ 325000 h 606722"/>
              <a:gd name="connsiteY38" fmla="*/ 325000 h 606722"/>
              <a:gd name="connsiteX39" fmla="*/ 325000 h 606722"/>
              <a:gd name="connsiteY39" fmla="*/ 325000 h 6067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81459" h="580542">
                <a:moveTo>
                  <a:pt x="213875" y="146706"/>
                </a:moveTo>
                <a:cubicBezTo>
                  <a:pt x="227226" y="146706"/>
                  <a:pt x="238084" y="157547"/>
                  <a:pt x="238084" y="171055"/>
                </a:cubicBezTo>
                <a:cubicBezTo>
                  <a:pt x="238084" y="184562"/>
                  <a:pt x="227226" y="195493"/>
                  <a:pt x="213875" y="195493"/>
                </a:cubicBezTo>
                <a:cubicBezTo>
                  <a:pt x="161630" y="195493"/>
                  <a:pt x="118998" y="238236"/>
                  <a:pt x="118998" y="290755"/>
                </a:cubicBezTo>
                <a:cubicBezTo>
                  <a:pt x="118998" y="300086"/>
                  <a:pt x="120422" y="309328"/>
                  <a:pt x="123092" y="318214"/>
                </a:cubicBezTo>
                <a:cubicBezTo>
                  <a:pt x="126741" y="330300"/>
                  <a:pt x="120422" y="343274"/>
                  <a:pt x="108673" y="347895"/>
                </a:cubicBezTo>
                <a:cubicBezTo>
                  <a:pt x="72182" y="362291"/>
                  <a:pt x="48507" y="397126"/>
                  <a:pt x="48507" y="436582"/>
                </a:cubicBezTo>
                <a:cubicBezTo>
                  <a:pt x="48507" y="489101"/>
                  <a:pt x="91050" y="531844"/>
                  <a:pt x="143384" y="531844"/>
                </a:cubicBezTo>
                <a:lnTo>
                  <a:pt x="438164" y="531844"/>
                </a:lnTo>
                <a:cubicBezTo>
                  <a:pt x="490320" y="531844"/>
                  <a:pt x="532952" y="489101"/>
                  <a:pt x="532952" y="436582"/>
                </a:cubicBezTo>
                <a:cubicBezTo>
                  <a:pt x="532952" y="408678"/>
                  <a:pt x="520759" y="382108"/>
                  <a:pt x="499398" y="363979"/>
                </a:cubicBezTo>
                <a:cubicBezTo>
                  <a:pt x="494147" y="359625"/>
                  <a:pt x="491032" y="353049"/>
                  <a:pt x="490854" y="346207"/>
                </a:cubicBezTo>
                <a:cubicBezTo>
                  <a:pt x="489252" y="294399"/>
                  <a:pt x="447598" y="253876"/>
                  <a:pt x="395976" y="253876"/>
                </a:cubicBezTo>
                <a:cubicBezTo>
                  <a:pt x="382625" y="253876"/>
                  <a:pt x="371767" y="243035"/>
                  <a:pt x="371767" y="229528"/>
                </a:cubicBezTo>
                <a:cubicBezTo>
                  <a:pt x="371767" y="216020"/>
                  <a:pt x="382625" y="205090"/>
                  <a:pt x="395976" y="205090"/>
                </a:cubicBezTo>
                <a:cubicBezTo>
                  <a:pt x="433535" y="205090"/>
                  <a:pt x="468959" y="219575"/>
                  <a:pt x="495927" y="245879"/>
                </a:cubicBezTo>
                <a:cubicBezTo>
                  <a:pt x="520225" y="269517"/>
                  <a:pt x="535177" y="300441"/>
                  <a:pt x="538648" y="334032"/>
                </a:cubicBezTo>
                <a:cubicBezTo>
                  <a:pt x="565972" y="361047"/>
                  <a:pt x="581459" y="397748"/>
                  <a:pt x="581459" y="436582"/>
                </a:cubicBezTo>
                <a:cubicBezTo>
                  <a:pt x="581459" y="516026"/>
                  <a:pt x="517199" y="580542"/>
                  <a:pt x="438164" y="580542"/>
                </a:cubicBezTo>
                <a:lnTo>
                  <a:pt x="143384" y="580542"/>
                </a:lnTo>
                <a:cubicBezTo>
                  <a:pt x="64349" y="580542"/>
                  <a:pt x="0" y="516026"/>
                  <a:pt x="0" y="436582"/>
                </a:cubicBezTo>
                <a:cubicBezTo>
                  <a:pt x="0" y="407079"/>
                  <a:pt x="8811" y="378820"/>
                  <a:pt x="25544" y="354471"/>
                </a:cubicBezTo>
                <a:cubicBezTo>
                  <a:pt x="37737" y="336698"/>
                  <a:pt x="53669" y="322124"/>
                  <a:pt x="72004" y="311638"/>
                </a:cubicBezTo>
                <a:cubicBezTo>
                  <a:pt x="70936" y="304618"/>
                  <a:pt x="70491" y="297598"/>
                  <a:pt x="70491" y="290666"/>
                </a:cubicBezTo>
                <a:cubicBezTo>
                  <a:pt x="70491" y="211222"/>
                  <a:pt x="134840" y="146706"/>
                  <a:pt x="213875" y="146706"/>
                </a:cubicBezTo>
                <a:close/>
                <a:moveTo>
                  <a:pt x="301555" y="0"/>
                </a:moveTo>
                <a:cubicBezTo>
                  <a:pt x="314815" y="0"/>
                  <a:pt x="325673" y="10930"/>
                  <a:pt x="325673" y="24259"/>
                </a:cubicBezTo>
                <a:lnTo>
                  <a:pt x="325673" y="369392"/>
                </a:lnTo>
                <a:lnTo>
                  <a:pt x="379960" y="313055"/>
                </a:lnTo>
                <a:cubicBezTo>
                  <a:pt x="389215" y="303458"/>
                  <a:pt x="404433" y="303191"/>
                  <a:pt x="414045" y="312522"/>
                </a:cubicBezTo>
                <a:cubicBezTo>
                  <a:pt x="423567" y="321763"/>
                  <a:pt x="423745" y="337225"/>
                  <a:pt x="414490" y="346822"/>
                </a:cubicBezTo>
                <a:lnTo>
                  <a:pt x="318642" y="446079"/>
                </a:lnTo>
                <a:cubicBezTo>
                  <a:pt x="314103" y="450788"/>
                  <a:pt x="307874" y="453454"/>
                  <a:pt x="301288" y="453454"/>
                </a:cubicBezTo>
                <a:cubicBezTo>
                  <a:pt x="294791" y="453454"/>
                  <a:pt x="288473" y="450788"/>
                  <a:pt x="284023" y="446079"/>
                </a:cubicBezTo>
                <a:lnTo>
                  <a:pt x="188086" y="346822"/>
                </a:lnTo>
                <a:cubicBezTo>
                  <a:pt x="178742" y="337225"/>
                  <a:pt x="179009" y="321941"/>
                  <a:pt x="188620" y="312522"/>
                </a:cubicBezTo>
                <a:cubicBezTo>
                  <a:pt x="198054" y="303191"/>
                  <a:pt x="213361" y="303458"/>
                  <a:pt x="222617" y="313055"/>
                </a:cubicBezTo>
                <a:lnTo>
                  <a:pt x="277437" y="369392"/>
                </a:lnTo>
                <a:lnTo>
                  <a:pt x="277437" y="24259"/>
                </a:lnTo>
                <a:cubicBezTo>
                  <a:pt x="277437" y="10930"/>
                  <a:pt x="288295" y="0"/>
                  <a:pt x="30155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91440" tIns="45720" rIns="91440" bIns="45720" anchor="ctr">
            <a:normAutofit fontScale="55000" lnSpcReduction="1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>
            <p:custDataLst>
              <p:tags r:id="rId25"/>
            </p:custDataLst>
          </p:nvPr>
        </p:nvSpPr>
        <p:spPr bwMode="auto">
          <a:xfrm>
            <a:off x="8675851" y="4158223"/>
            <a:ext cx="2217279" cy="107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安全培训：定期进行安全培训，提高安全意识和技能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应急预案与演练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>
            <p:custDataLst>
              <p:tags r:id="rId6"/>
            </p:custDataLst>
          </p:nvPr>
        </p:nvCxnSpPr>
        <p:spPr>
          <a:xfrm flipH="1">
            <a:off x="4544501" y="1790730"/>
            <a:ext cx="0" cy="3927199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心形 1"/>
          <p:cNvSpPr/>
          <p:nvPr>
            <p:custDataLst>
              <p:tags r:id="rId7"/>
            </p:custDataLst>
          </p:nvPr>
        </p:nvSpPr>
        <p:spPr>
          <a:xfrm>
            <a:off x="4341058" y="1548232"/>
            <a:ext cx="406885" cy="40688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4381280" y="1640335"/>
            <a:ext cx="326441" cy="254285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4969457" y="1478280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应急预案：制定详细的应急预案，包括事故类型、应急措施、救援流程等</a:t>
            </a:r>
          </a:p>
        </p:txBody>
      </p:sp>
      <p:sp>
        <p:nvSpPr>
          <p:cNvPr id="27" name="心形 26"/>
          <p:cNvSpPr/>
          <p:nvPr>
            <p:custDataLst>
              <p:tags r:id="rId10"/>
            </p:custDataLst>
          </p:nvPr>
        </p:nvSpPr>
        <p:spPr>
          <a:xfrm>
            <a:off x="4341058" y="3931841"/>
            <a:ext cx="406885" cy="406885"/>
          </a:xfrm>
          <a:prstGeom prst="hear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1"/>
            </p:custDataLst>
          </p:nvPr>
        </p:nvSpPr>
        <p:spPr>
          <a:xfrm>
            <a:off x="4381280" y="4023944"/>
            <a:ext cx="326441" cy="252992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969457" y="3861889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演练内容：模拟起重作业过程中可能出现的各类事故，如设备故障、人员受伤等</a:t>
            </a:r>
          </a:p>
        </p:txBody>
      </p:sp>
      <p:sp>
        <p:nvSpPr>
          <p:cNvPr id="33" name="心形 32"/>
          <p:cNvSpPr/>
          <p:nvPr>
            <p:custDataLst>
              <p:tags r:id="rId13"/>
            </p:custDataLst>
          </p:nvPr>
        </p:nvSpPr>
        <p:spPr>
          <a:xfrm>
            <a:off x="4341058" y="5123646"/>
            <a:ext cx="406885" cy="406885"/>
          </a:xfrm>
          <a:prstGeom prst="hear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4"/>
            </p:custDataLst>
          </p:nvPr>
        </p:nvSpPr>
        <p:spPr>
          <a:xfrm>
            <a:off x="4381280" y="5215749"/>
            <a:ext cx="326441" cy="252992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4969457" y="5053694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演练要求：严格按照应急预案进行演练，确保演练效果达到预期</a:t>
            </a:r>
          </a:p>
        </p:txBody>
      </p:sp>
      <p:sp>
        <p:nvSpPr>
          <p:cNvPr id="21" name="心形 20"/>
          <p:cNvSpPr/>
          <p:nvPr>
            <p:custDataLst>
              <p:tags r:id="rId16"/>
            </p:custDataLst>
          </p:nvPr>
        </p:nvSpPr>
        <p:spPr>
          <a:xfrm>
            <a:off x="4341058" y="2740036"/>
            <a:ext cx="406885" cy="406885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4381280" y="2832139"/>
            <a:ext cx="326441" cy="252992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4969457" y="2670085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演练目的：提高员工安全意识，增强应急处置能力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起重安全管理的培训与考核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4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培训内容与方式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306343" y="2573145"/>
            <a:ext cx="614334" cy="618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7" name="Freeform 8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1492585" y="2721198"/>
            <a:ext cx="242416" cy="242417"/>
          </a:xfrm>
          <a:custGeom>
            <a:gdLst>
              <a:gd name="T0" fmla="*/ 10 w 66"/>
              <a:gd name="T1" fmla="*/ 57 h 66"/>
              <a:gd name="T2" fmla="*/ 9 w 66"/>
              <a:gd name="T3" fmla="*/ 64 h 66"/>
              <a:gd name="T4" fmla="*/ 7 w 66"/>
              <a:gd name="T5" fmla="*/ 57 h 66"/>
              <a:gd name="T6" fmla="*/ 12 w 66"/>
              <a:gd name="T7" fmla="*/ 52 h 66"/>
              <a:gd name="T8" fmla="*/ 53 w 66"/>
              <a:gd name="T9" fmla="*/ 12 h 66"/>
              <a:gd name="T10" fmla="*/ 57 w 66"/>
              <a:gd name="T11" fmla="*/ 2 h 66"/>
              <a:gd name="T12" fmla="*/ 59 w 66"/>
              <a:gd name="T13" fmla="*/ 10 h 66"/>
              <a:gd name="T14" fmla="*/ 57 w 66"/>
              <a:gd name="T15" fmla="*/ 12 h 66"/>
              <a:gd name="T16" fmla="*/ 56 w 66"/>
              <a:gd name="T17" fmla="*/ 13 h 66"/>
              <a:gd name="T18" fmla="*/ 54 w 66"/>
              <a:gd name="T19" fmla="*/ 14 h 66"/>
              <a:gd name="T20" fmla="*/ 56 w 66"/>
              <a:gd name="T21" fmla="*/ 21 h 66"/>
              <a:gd name="T22" fmla="*/ 53 w 66"/>
              <a:gd name="T23" fmla="*/ 16 h 66"/>
              <a:gd name="T24" fmla="*/ 43 w 66"/>
              <a:gd name="T25" fmla="*/ 25 h 66"/>
              <a:gd name="T26" fmla="*/ 46 w 66"/>
              <a:gd name="T27" fmla="*/ 31 h 66"/>
              <a:gd name="T28" fmla="*/ 35 w 66"/>
              <a:gd name="T29" fmla="*/ 33 h 66"/>
              <a:gd name="T30" fmla="*/ 38 w 66"/>
              <a:gd name="T31" fmla="*/ 39 h 66"/>
              <a:gd name="T32" fmla="*/ 27 w 66"/>
              <a:gd name="T33" fmla="*/ 41 h 66"/>
              <a:gd name="T34" fmla="*/ 29 w 66"/>
              <a:gd name="T35" fmla="*/ 48 h 66"/>
              <a:gd name="T36" fmla="*/ 16 w 66"/>
              <a:gd name="T37" fmla="*/ 52 h 66"/>
              <a:gd name="T38" fmla="*/ 21 w 66"/>
              <a:gd name="T39" fmla="*/ 56 h 66"/>
              <a:gd name="T40" fmla="*/ 14 w 66"/>
              <a:gd name="T41" fmla="*/ 54 h 66"/>
              <a:gd name="T42" fmla="*/ 13 w 66"/>
              <a:gd name="T43" fmla="*/ 55 h 66"/>
              <a:gd name="T44" fmla="*/ 16 w 66"/>
              <a:gd name="T45" fmla="*/ 61 h 66"/>
              <a:gd name="T46" fmla="*/ 32 w 66"/>
              <a:gd name="T47" fmla="*/ 17 h 66"/>
              <a:gd name="T48" fmla="*/ 25 w 66"/>
              <a:gd name="T49" fmla="*/ 24 h 66"/>
              <a:gd name="T50" fmla="*/ 39 w 66"/>
              <a:gd name="T51" fmla="*/ 26 h 66"/>
              <a:gd name="T52" fmla="*/ 29 w 66"/>
              <a:gd name="T53" fmla="*/ 8 h 66"/>
              <a:gd name="T54" fmla="*/ 16 w 66"/>
              <a:gd name="T55" fmla="*/ 15 h 66"/>
              <a:gd name="T56" fmla="*/ 31 w 66"/>
              <a:gd name="T57" fmla="*/ 16 h 66"/>
              <a:gd name="T58" fmla="*/ 33 w 66"/>
              <a:gd name="T59" fmla="*/ 13 h 66"/>
              <a:gd name="T60" fmla="*/ 45 w 66"/>
              <a:gd name="T61" fmla="*/ 10 h 66"/>
              <a:gd name="T62" fmla="*/ 35 w 66"/>
              <a:gd name="T63" fmla="*/ 17 h 66"/>
              <a:gd name="T64" fmla="*/ 50 w 66"/>
              <a:gd name="T65" fmla="*/ 15 h 66"/>
              <a:gd name="T66" fmla="*/ 36 w 66"/>
              <a:gd name="T67" fmla="*/ 15 h 66"/>
              <a:gd name="T68" fmla="*/ 14 w 66"/>
              <a:gd name="T69" fmla="*/ 32 h 66"/>
              <a:gd name="T70" fmla="*/ 21 w 66"/>
              <a:gd name="T71" fmla="*/ 23 h 66"/>
              <a:gd name="T72" fmla="*/ 7 w 66"/>
              <a:gd name="T73" fmla="*/ 28 h 66"/>
              <a:gd name="T74" fmla="*/ 10 w 66"/>
              <a:gd name="T75" fmla="*/ 46 h 66"/>
              <a:gd name="T76" fmla="*/ 13 w 66"/>
              <a:gd name="T77" fmla="*/ 34 h 66"/>
              <a:gd name="T78" fmla="*/ 17 w 66"/>
              <a:gd name="T79" fmla="*/ 34 h 66"/>
              <a:gd name="T80" fmla="*/ 31 w 66"/>
              <a:gd name="T81" fmla="*/ 34 h 66"/>
              <a:gd name="T82" fmla="*/ 22 w 66"/>
              <a:gd name="T83" fmla="*/ 25 h 66"/>
              <a:gd name="T84" fmla="*/ 23 w 66"/>
              <a:gd name="T85" fmla="*/ 41 h 66"/>
              <a:gd name="T86" fmla="*/ 13 w 66"/>
              <a:gd name="T87" fmla="*/ 50 h 66"/>
              <a:gd name="T88" fmla="*/ 23 w 66"/>
              <a:gd name="T89" fmla="*/ 41 h 6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6" h="66">
                <a:moveTo>
                  <a:pt x="16" y="61"/>
                </a:moveTo>
                <a:cubicBezTo>
                  <a:pt x="14" y="60"/>
                  <a:pt x="13" y="59"/>
                  <a:pt x="11" y="57"/>
                </a:cubicBezTo>
                <a:cubicBezTo>
                  <a:pt x="11" y="57"/>
                  <a:pt x="11" y="57"/>
                  <a:pt x="10" y="57"/>
                </a:cubicBezTo>
                <a:cubicBezTo>
                  <a:pt x="10" y="58"/>
                  <a:pt x="10" y="58"/>
                  <a:pt x="10" y="58"/>
                </a:cubicBezTo>
                <a:cubicBezTo>
                  <a:pt x="9" y="58"/>
                  <a:pt x="9" y="59"/>
                  <a:pt x="9" y="59"/>
                </a:cubicBezTo>
                <a:cubicBezTo>
                  <a:pt x="10" y="61"/>
                  <a:pt x="10" y="63"/>
                  <a:pt x="9" y="64"/>
                </a:cubicBezTo>
                <a:cubicBezTo>
                  <a:pt x="7" y="66"/>
                  <a:pt x="4" y="66"/>
                  <a:pt x="2" y="64"/>
                </a:cubicBezTo>
                <a:cubicBezTo>
                  <a:pt x="0" y="63"/>
                  <a:pt x="0" y="60"/>
                  <a:pt x="2" y="58"/>
                </a:cubicBezTo>
                <a:cubicBezTo>
                  <a:pt x="3" y="56"/>
                  <a:pt x="6" y="56"/>
                  <a:pt x="7" y="57"/>
                </a:cubicBezTo>
                <a:cubicBezTo>
                  <a:pt x="8" y="57"/>
                  <a:pt x="8" y="57"/>
                  <a:pt x="8" y="57"/>
                </a:cubicBezTo>
                <a:cubicBezTo>
                  <a:pt x="9" y="55"/>
                  <a:pt x="11" y="54"/>
                  <a:pt x="12" y="53"/>
                </a:cubicBezTo>
                <a:cubicBezTo>
                  <a:pt x="12" y="53"/>
                  <a:pt x="12" y="52"/>
                  <a:pt x="12" y="52"/>
                </a:cubicBezTo>
                <a:cubicBezTo>
                  <a:pt x="2" y="41"/>
                  <a:pt x="2" y="24"/>
                  <a:pt x="13" y="13"/>
                </a:cubicBezTo>
                <a:cubicBezTo>
                  <a:pt x="24" y="2"/>
                  <a:pt x="41" y="3"/>
                  <a:pt x="52" y="12"/>
                </a:cubicBezTo>
                <a:cubicBezTo>
                  <a:pt x="52" y="12"/>
                  <a:pt x="53" y="12"/>
                  <a:pt x="53" y="12"/>
                </a:cubicBezTo>
                <a:cubicBezTo>
                  <a:pt x="56" y="9"/>
                  <a:pt x="56" y="9"/>
                  <a:pt x="56" y="9"/>
                </a:cubicBezTo>
                <a:cubicBezTo>
                  <a:pt x="57" y="8"/>
                  <a:pt x="57" y="8"/>
                  <a:pt x="57" y="8"/>
                </a:cubicBezTo>
                <a:cubicBezTo>
                  <a:pt x="56" y="6"/>
                  <a:pt x="56" y="4"/>
                  <a:pt x="57" y="2"/>
                </a:cubicBezTo>
                <a:cubicBezTo>
                  <a:pt x="59" y="0"/>
                  <a:pt x="62" y="0"/>
                  <a:pt x="64" y="2"/>
                </a:cubicBezTo>
                <a:cubicBezTo>
                  <a:pt x="66" y="4"/>
                  <a:pt x="66" y="7"/>
                  <a:pt x="64" y="9"/>
                </a:cubicBezTo>
                <a:cubicBezTo>
                  <a:pt x="63" y="10"/>
                  <a:pt x="60" y="11"/>
                  <a:pt x="59" y="10"/>
                </a:cubicBezTo>
                <a:cubicBezTo>
                  <a:pt x="58" y="10"/>
                  <a:pt x="58" y="10"/>
                  <a:pt x="58" y="10"/>
                </a:cubicBezTo>
                <a:cubicBezTo>
                  <a:pt x="57" y="11"/>
                  <a:pt x="57" y="11"/>
                  <a:pt x="57" y="11"/>
                </a:cubicBezTo>
                <a:cubicBezTo>
                  <a:pt x="57" y="11"/>
                  <a:pt x="57" y="11"/>
                  <a:pt x="57" y="12"/>
                </a:cubicBezTo>
                <a:cubicBezTo>
                  <a:pt x="58" y="13"/>
                  <a:pt x="60" y="15"/>
                  <a:pt x="61" y="16"/>
                </a:cubicBezTo>
                <a:cubicBezTo>
                  <a:pt x="59" y="18"/>
                  <a:pt x="59" y="18"/>
                  <a:pt x="59" y="18"/>
                </a:cubicBezTo>
                <a:cubicBezTo>
                  <a:pt x="58" y="16"/>
                  <a:pt x="57" y="15"/>
                  <a:pt x="56" y="13"/>
                </a:cubicBezTo>
                <a:cubicBezTo>
                  <a:pt x="56" y="13"/>
                  <a:pt x="55" y="13"/>
                  <a:pt x="55" y="13"/>
                </a:cubicBezTo>
                <a:cubicBezTo>
                  <a:pt x="55" y="13"/>
                  <a:pt x="55" y="13"/>
                  <a:pt x="55" y="13"/>
                </a:cubicBezTo>
                <a:cubicBezTo>
                  <a:pt x="54" y="14"/>
                  <a:pt x="54" y="14"/>
                  <a:pt x="54" y="14"/>
                </a:cubicBezTo>
                <a:cubicBezTo>
                  <a:pt x="54" y="14"/>
                  <a:pt x="54" y="14"/>
                  <a:pt x="54" y="15"/>
                </a:cubicBezTo>
                <a:cubicBezTo>
                  <a:pt x="55" y="16"/>
                  <a:pt x="57" y="18"/>
                  <a:pt x="57" y="19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3" y="23"/>
                  <a:pt x="53" y="23"/>
                  <a:pt x="53" y="23"/>
                </a:cubicBezTo>
                <a:cubicBezTo>
                  <a:pt x="54" y="21"/>
                  <a:pt x="54" y="18"/>
                  <a:pt x="53" y="16"/>
                </a:cubicBezTo>
                <a:cubicBezTo>
                  <a:pt x="53" y="16"/>
                  <a:pt x="52" y="16"/>
                  <a:pt x="52" y="16"/>
                </a:cubicBezTo>
                <a:cubicBezTo>
                  <a:pt x="52" y="16"/>
                  <a:pt x="52" y="16"/>
                  <a:pt x="51" y="16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6"/>
                  <a:pt x="45" y="28"/>
                  <a:pt x="47" y="29"/>
                </a:cubicBezTo>
                <a:cubicBezTo>
                  <a:pt x="46" y="31"/>
                  <a:pt x="46" y="31"/>
                  <a:pt x="46" y="31"/>
                </a:cubicBezTo>
                <a:cubicBezTo>
                  <a:pt x="44" y="30"/>
                  <a:pt x="43" y="29"/>
                  <a:pt x="42" y="27"/>
                </a:cubicBezTo>
                <a:cubicBezTo>
                  <a:pt x="41" y="27"/>
                  <a:pt x="41" y="27"/>
                  <a:pt x="40" y="27"/>
                </a:cubicBezTo>
                <a:cubicBezTo>
                  <a:pt x="35" y="33"/>
                  <a:pt x="35" y="33"/>
                  <a:pt x="35" y="33"/>
                </a:cubicBezTo>
                <a:cubicBezTo>
                  <a:pt x="35" y="33"/>
                  <a:pt x="35" y="34"/>
                  <a:pt x="35" y="34"/>
                </a:cubicBezTo>
                <a:cubicBezTo>
                  <a:pt x="39" y="38"/>
                  <a:pt x="39" y="38"/>
                  <a:pt x="39" y="38"/>
                </a:cubicBezTo>
                <a:cubicBezTo>
                  <a:pt x="38" y="39"/>
                  <a:pt x="38" y="39"/>
                  <a:pt x="38" y="39"/>
                </a:cubicBezTo>
                <a:cubicBezTo>
                  <a:pt x="34" y="35"/>
                  <a:pt x="34" y="35"/>
                  <a:pt x="34" y="35"/>
                </a:cubicBezTo>
                <a:cubicBezTo>
                  <a:pt x="33" y="35"/>
                  <a:pt x="33" y="35"/>
                  <a:pt x="32" y="35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41"/>
                  <a:pt x="27" y="42"/>
                  <a:pt x="27" y="42"/>
                </a:cubicBezTo>
                <a:cubicBezTo>
                  <a:pt x="28" y="43"/>
                  <a:pt x="30" y="45"/>
                  <a:pt x="31" y="46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6"/>
                  <a:pt x="27" y="45"/>
                  <a:pt x="26" y="43"/>
                </a:cubicBezTo>
                <a:cubicBezTo>
                  <a:pt x="25" y="43"/>
                  <a:pt x="25" y="43"/>
                  <a:pt x="24" y="43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3"/>
                  <a:pt x="16" y="53"/>
                </a:cubicBezTo>
                <a:cubicBezTo>
                  <a:pt x="18" y="54"/>
                  <a:pt x="21" y="54"/>
                  <a:pt x="23" y="54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1" y="56"/>
                  <a:pt x="21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17" y="57"/>
                  <a:pt x="16" y="56"/>
                  <a:pt x="14" y="54"/>
                </a:cubicBezTo>
                <a:cubicBezTo>
                  <a:pt x="14" y="54"/>
                  <a:pt x="14" y="54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6"/>
                  <a:pt x="13" y="56"/>
                  <a:pt x="13" y="56"/>
                </a:cubicBezTo>
                <a:cubicBezTo>
                  <a:pt x="14" y="57"/>
                  <a:pt x="16" y="58"/>
                  <a:pt x="17" y="59"/>
                </a:cubicBezTo>
                <a:lnTo>
                  <a:pt x="16" y="61"/>
                </a:lnTo>
                <a:close/>
                <a:moveTo>
                  <a:pt x="39" y="25"/>
                </a:moveTo>
                <a:cubicBezTo>
                  <a:pt x="37" y="22"/>
                  <a:pt x="35" y="20"/>
                  <a:pt x="33" y="18"/>
                </a:cubicBezTo>
                <a:cubicBezTo>
                  <a:pt x="33" y="17"/>
                  <a:pt x="33" y="17"/>
                  <a:pt x="32" y="17"/>
                </a:cubicBezTo>
                <a:cubicBezTo>
                  <a:pt x="30" y="19"/>
                  <a:pt x="27" y="21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4"/>
                  <a:pt x="25" y="24"/>
                  <a:pt x="25" y="24"/>
                </a:cubicBezTo>
                <a:cubicBezTo>
                  <a:pt x="32" y="31"/>
                  <a:pt x="32" y="31"/>
                  <a:pt x="32" y="31"/>
                </a:cubicBezTo>
                <a:cubicBezTo>
                  <a:pt x="33" y="32"/>
                  <a:pt x="33" y="32"/>
                  <a:pt x="34" y="31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5"/>
                  <a:pt x="39" y="25"/>
                </a:cubicBezTo>
                <a:close/>
                <a:moveTo>
                  <a:pt x="32" y="14"/>
                </a:moveTo>
                <a:cubicBezTo>
                  <a:pt x="31" y="12"/>
                  <a:pt x="30" y="10"/>
                  <a:pt x="29" y="8"/>
                </a:cubicBezTo>
                <a:cubicBezTo>
                  <a:pt x="29" y="8"/>
                  <a:pt x="29" y="7"/>
                  <a:pt x="28" y="8"/>
                </a:cubicBezTo>
                <a:cubicBezTo>
                  <a:pt x="24" y="8"/>
                  <a:pt x="19" y="10"/>
                  <a:pt x="16" y="13"/>
                </a:cubicBezTo>
                <a:cubicBezTo>
                  <a:pt x="15" y="14"/>
                  <a:pt x="15" y="14"/>
                  <a:pt x="16" y="15"/>
                </a:cubicBezTo>
                <a:cubicBezTo>
                  <a:pt x="23" y="21"/>
                  <a:pt x="23" y="21"/>
                  <a:pt x="23" y="21"/>
                </a:cubicBezTo>
                <a:cubicBezTo>
                  <a:pt x="23" y="22"/>
                  <a:pt x="23" y="22"/>
                  <a:pt x="24" y="21"/>
                </a:cubicBezTo>
                <a:cubicBezTo>
                  <a:pt x="26" y="19"/>
                  <a:pt x="29" y="17"/>
                  <a:pt x="31" y="16"/>
                </a:cubicBezTo>
                <a:cubicBezTo>
                  <a:pt x="32" y="15"/>
                  <a:pt x="32" y="15"/>
                  <a:pt x="32" y="14"/>
                </a:cubicBezTo>
                <a:close/>
                <a:moveTo>
                  <a:pt x="31" y="8"/>
                </a:moveTo>
                <a:cubicBezTo>
                  <a:pt x="32" y="10"/>
                  <a:pt x="32" y="12"/>
                  <a:pt x="33" y="13"/>
                </a:cubicBezTo>
                <a:cubicBezTo>
                  <a:pt x="34" y="14"/>
                  <a:pt x="34" y="14"/>
                  <a:pt x="34" y="14"/>
                </a:cubicBezTo>
                <a:cubicBezTo>
                  <a:pt x="38" y="12"/>
                  <a:pt x="42" y="11"/>
                  <a:pt x="45" y="11"/>
                </a:cubicBezTo>
                <a:cubicBezTo>
                  <a:pt x="45" y="11"/>
                  <a:pt x="46" y="10"/>
                  <a:pt x="45" y="10"/>
                </a:cubicBezTo>
                <a:cubicBezTo>
                  <a:pt x="41" y="8"/>
                  <a:pt x="37" y="7"/>
                  <a:pt x="32" y="7"/>
                </a:cubicBezTo>
                <a:cubicBezTo>
                  <a:pt x="31" y="7"/>
                  <a:pt x="31" y="8"/>
                  <a:pt x="31" y="8"/>
                </a:cubicBezTo>
                <a:close/>
                <a:moveTo>
                  <a:pt x="35" y="17"/>
                </a:moveTo>
                <a:cubicBezTo>
                  <a:pt x="37" y="19"/>
                  <a:pt x="38" y="21"/>
                  <a:pt x="40" y="23"/>
                </a:cubicBezTo>
                <a:cubicBezTo>
                  <a:pt x="41" y="24"/>
                  <a:pt x="41" y="24"/>
                  <a:pt x="42" y="23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5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46" y="11"/>
                  <a:pt x="40" y="13"/>
                  <a:pt x="36" y="15"/>
                </a:cubicBezTo>
                <a:cubicBezTo>
                  <a:pt x="35" y="16"/>
                  <a:pt x="35" y="16"/>
                  <a:pt x="35" y="17"/>
                </a:cubicBezTo>
                <a:close/>
                <a:moveTo>
                  <a:pt x="8" y="29"/>
                </a:moveTo>
                <a:cubicBezTo>
                  <a:pt x="10" y="30"/>
                  <a:pt x="12" y="31"/>
                  <a:pt x="14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17" y="29"/>
                  <a:pt x="19" y="26"/>
                  <a:pt x="21" y="24"/>
                </a:cubicBezTo>
                <a:cubicBezTo>
                  <a:pt x="21" y="24"/>
                  <a:pt x="21" y="23"/>
                  <a:pt x="21" y="23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6"/>
                  <a:pt x="14" y="16"/>
                  <a:pt x="13" y="16"/>
                </a:cubicBezTo>
                <a:cubicBezTo>
                  <a:pt x="10" y="20"/>
                  <a:pt x="8" y="24"/>
                  <a:pt x="7" y="28"/>
                </a:cubicBezTo>
                <a:cubicBezTo>
                  <a:pt x="7" y="29"/>
                  <a:pt x="7" y="29"/>
                  <a:pt x="8" y="29"/>
                </a:cubicBezTo>
                <a:close/>
                <a:moveTo>
                  <a:pt x="7" y="32"/>
                </a:moveTo>
                <a:cubicBezTo>
                  <a:pt x="7" y="37"/>
                  <a:pt x="8" y="41"/>
                  <a:pt x="10" y="46"/>
                </a:cubicBezTo>
                <a:cubicBezTo>
                  <a:pt x="10" y="46"/>
                  <a:pt x="10" y="46"/>
                  <a:pt x="10" y="45"/>
                </a:cubicBezTo>
                <a:cubicBezTo>
                  <a:pt x="10" y="42"/>
                  <a:pt x="12" y="38"/>
                  <a:pt x="13" y="35"/>
                </a:cubicBezTo>
                <a:cubicBezTo>
                  <a:pt x="14" y="34"/>
                  <a:pt x="14" y="34"/>
                  <a:pt x="13" y="34"/>
                </a:cubicBezTo>
                <a:cubicBezTo>
                  <a:pt x="11" y="33"/>
                  <a:pt x="10" y="32"/>
                  <a:pt x="8" y="31"/>
                </a:cubicBezTo>
                <a:cubicBezTo>
                  <a:pt x="7" y="31"/>
                  <a:pt x="7" y="32"/>
                  <a:pt x="7" y="32"/>
                </a:cubicBezTo>
                <a:close/>
                <a:moveTo>
                  <a:pt x="17" y="34"/>
                </a:moveTo>
                <a:cubicBezTo>
                  <a:pt x="20" y="35"/>
                  <a:pt x="22" y="37"/>
                  <a:pt x="24" y="39"/>
                </a:cubicBezTo>
                <a:cubicBezTo>
                  <a:pt x="25" y="40"/>
                  <a:pt x="25" y="40"/>
                  <a:pt x="26" y="39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3"/>
                  <a:pt x="31" y="33"/>
                </a:cubicBezTo>
                <a:cubicBezTo>
                  <a:pt x="24" y="25"/>
                  <a:pt x="24" y="25"/>
                  <a:pt x="24" y="25"/>
                </a:cubicBezTo>
                <a:cubicBezTo>
                  <a:pt x="23" y="25"/>
                  <a:pt x="23" y="25"/>
                  <a:pt x="22" y="25"/>
                </a:cubicBezTo>
                <a:cubicBezTo>
                  <a:pt x="20" y="28"/>
                  <a:pt x="18" y="30"/>
                  <a:pt x="17" y="33"/>
                </a:cubicBezTo>
                <a:cubicBezTo>
                  <a:pt x="17" y="33"/>
                  <a:pt x="17" y="33"/>
                  <a:pt x="17" y="34"/>
                </a:cubicBezTo>
                <a:close/>
                <a:moveTo>
                  <a:pt x="23" y="41"/>
                </a:moveTo>
                <a:cubicBezTo>
                  <a:pt x="21" y="39"/>
                  <a:pt x="19" y="37"/>
                  <a:pt x="16" y="36"/>
                </a:cubicBezTo>
                <a:cubicBezTo>
                  <a:pt x="16" y="35"/>
                  <a:pt x="15" y="35"/>
                  <a:pt x="15" y="36"/>
                </a:cubicBezTo>
                <a:cubicBezTo>
                  <a:pt x="13" y="40"/>
                  <a:pt x="11" y="46"/>
                  <a:pt x="13" y="50"/>
                </a:cubicBezTo>
                <a:cubicBezTo>
                  <a:pt x="13" y="51"/>
                  <a:pt x="14" y="51"/>
                  <a:pt x="15" y="50"/>
                </a:cubicBezTo>
                <a:cubicBezTo>
                  <a:pt x="23" y="42"/>
                  <a:pt x="23" y="42"/>
                  <a:pt x="23" y="42"/>
                </a:cubicBezTo>
                <a:cubicBezTo>
                  <a:pt x="23" y="42"/>
                  <a:pt x="23" y="41"/>
                  <a:pt x="23" y="4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5" name="Freeform 9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1530201" y="2779712"/>
            <a:ext cx="213159" cy="261225"/>
          </a:xfrm>
          <a:custGeom>
            <a:gdLst>
              <a:gd name="T0" fmla="*/ 34 w 58"/>
              <a:gd name="T1" fmla="*/ 29 h 71"/>
              <a:gd name="T2" fmla="*/ 25 w 58"/>
              <a:gd name="T3" fmla="*/ 35 h 71"/>
              <a:gd name="T4" fmla="*/ 27 w 58"/>
              <a:gd name="T5" fmla="*/ 42 h 71"/>
              <a:gd name="T6" fmla="*/ 40 w 58"/>
              <a:gd name="T7" fmla="*/ 37 h 71"/>
              <a:gd name="T8" fmla="*/ 6 w 58"/>
              <a:gd name="T9" fmla="*/ 45 h 71"/>
              <a:gd name="T10" fmla="*/ 44 w 58"/>
              <a:gd name="T11" fmla="*/ 39 h 71"/>
              <a:gd name="T12" fmla="*/ 51 w 58"/>
              <a:gd name="T13" fmla="*/ 0 h 71"/>
              <a:gd name="T14" fmla="*/ 26 w 58"/>
              <a:gd name="T15" fmla="*/ 50 h 71"/>
              <a:gd name="T16" fmla="*/ 25 w 58"/>
              <a:gd name="T17" fmla="*/ 52 h 71"/>
              <a:gd name="T18" fmla="*/ 25 w 58"/>
              <a:gd name="T19" fmla="*/ 61 h 71"/>
              <a:gd name="T20" fmla="*/ 25 w 58"/>
              <a:gd name="T21" fmla="*/ 63 h 71"/>
              <a:gd name="T22" fmla="*/ 45 w 58"/>
              <a:gd name="T23" fmla="*/ 69 h 71"/>
              <a:gd name="T24" fmla="*/ 1 w 58"/>
              <a:gd name="T25" fmla="*/ 71 h 71"/>
              <a:gd name="T26" fmla="*/ 20 w 58"/>
              <a:gd name="T27" fmla="*/ 63 h 71"/>
              <a:gd name="T28" fmla="*/ 21 w 58"/>
              <a:gd name="T29" fmla="*/ 61 h 71"/>
              <a:gd name="T30" fmla="*/ 21 w 58"/>
              <a:gd name="T31" fmla="*/ 52 h 71"/>
              <a:gd name="T32" fmla="*/ 21 w 58"/>
              <a:gd name="T33" fmla="*/ 50 h 71"/>
              <a:gd name="T34" fmla="*/ 6 w 58"/>
              <a:gd name="T35" fmla="*/ 45 h 71"/>
              <a:gd name="T36" fmla="*/ 11 w 58"/>
              <a:gd name="T37" fmla="*/ 40 h 71"/>
              <a:gd name="T38" fmla="*/ 24 w 58"/>
              <a:gd name="T39" fmla="*/ 43 h 71"/>
              <a:gd name="T40" fmla="*/ 23 w 58"/>
              <a:gd name="T41" fmla="*/ 37 h 71"/>
              <a:gd name="T42" fmla="*/ 11 w 58"/>
              <a:gd name="T43" fmla="*/ 40 h 71"/>
              <a:gd name="T44" fmla="*/ 13 w 58"/>
              <a:gd name="T45" fmla="*/ 38 h 71"/>
              <a:gd name="T46" fmla="*/ 21 w 58"/>
              <a:gd name="T47" fmla="*/ 34 h 71"/>
              <a:gd name="T48" fmla="*/ 21 w 58"/>
              <a:gd name="T49" fmla="*/ 30 h 71"/>
              <a:gd name="T50" fmla="*/ 24 w 58"/>
              <a:gd name="T51" fmla="*/ 33 h 71"/>
              <a:gd name="T52" fmla="*/ 31 w 58"/>
              <a:gd name="T53" fmla="*/ 27 h 71"/>
              <a:gd name="T54" fmla="*/ 29 w 58"/>
              <a:gd name="T55" fmla="*/ 22 h 71"/>
              <a:gd name="T56" fmla="*/ 33 w 58"/>
              <a:gd name="T57" fmla="*/ 25 h 71"/>
              <a:gd name="T58" fmla="*/ 39 w 58"/>
              <a:gd name="T59" fmla="*/ 18 h 71"/>
              <a:gd name="T60" fmla="*/ 36 w 58"/>
              <a:gd name="T61" fmla="*/ 15 h 71"/>
              <a:gd name="T62" fmla="*/ 40 w 58"/>
              <a:gd name="T63" fmla="*/ 15 h 71"/>
              <a:gd name="T64" fmla="*/ 43 w 58"/>
              <a:gd name="T65" fmla="*/ 7 h 71"/>
              <a:gd name="T66" fmla="*/ 46 w 58"/>
              <a:gd name="T67" fmla="*/ 5 h 71"/>
              <a:gd name="T68" fmla="*/ 43 w 58"/>
              <a:gd name="T69" fmla="*/ 17 h 71"/>
              <a:gd name="T70" fmla="*/ 49 w 58"/>
              <a:gd name="T71" fmla="*/ 18 h 71"/>
              <a:gd name="T72" fmla="*/ 46 w 58"/>
              <a:gd name="T73" fmla="*/ 5 h 71"/>
              <a:gd name="T74" fmla="*/ 43 w 58"/>
              <a:gd name="T75" fmla="*/ 37 h 71"/>
              <a:gd name="T76" fmla="*/ 48 w 58"/>
              <a:gd name="T77" fmla="*/ 21 h 71"/>
              <a:gd name="T78" fmla="*/ 41 w 58"/>
              <a:gd name="T79" fmla="*/ 19 h 71"/>
              <a:gd name="T80" fmla="*/ 35 w 58"/>
              <a:gd name="T81" fmla="*/ 28 h 71"/>
              <a:gd name="T82" fmla="*/ 42 w 58"/>
              <a:gd name="T83" fmla="*/ 35 h 71"/>
              <a:gd name="T84" fmla="*/ 49 w 58"/>
              <a:gd name="T85" fmla="*/ 22 h 7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7" h="71">
                <a:moveTo>
                  <a:pt x="40" y="36"/>
                </a:moveTo>
                <a:cubicBezTo>
                  <a:pt x="34" y="29"/>
                  <a:pt x="34" y="29"/>
                  <a:pt x="34" y="29"/>
                </a:cubicBezTo>
                <a:cubicBezTo>
                  <a:pt x="33" y="29"/>
                  <a:pt x="33" y="29"/>
                  <a:pt x="32" y="29"/>
                </a:cubicBezTo>
                <a:cubicBezTo>
                  <a:pt x="30" y="32"/>
                  <a:pt x="27" y="33"/>
                  <a:pt x="25" y="35"/>
                </a:cubicBezTo>
                <a:cubicBezTo>
                  <a:pt x="24" y="35"/>
                  <a:pt x="24" y="36"/>
                  <a:pt x="24" y="36"/>
                </a:cubicBezTo>
                <a:cubicBezTo>
                  <a:pt x="26" y="38"/>
                  <a:pt x="26" y="40"/>
                  <a:pt x="27" y="42"/>
                </a:cubicBezTo>
                <a:cubicBezTo>
                  <a:pt x="27" y="43"/>
                  <a:pt x="27" y="43"/>
                  <a:pt x="28" y="43"/>
                </a:cubicBezTo>
                <a:cubicBezTo>
                  <a:pt x="32" y="42"/>
                  <a:pt x="37" y="40"/>
                  <a:pt x="40" y="37"/>
                </a:cubicBezTo>
                <a:cubicBezTo>
                  <a:pt x="41" y="37"/>
                  <a:pt x="41" y="36"/>
                  <a:pt x="40" y="36"/>
                </a:cubicBezTo>
                <a:close/>
                <a:moveTo>
                  <a:pt x="6" y="45"/>
                </a:moveTo>
                <a:cubicBezTo>
                  <a:pt x="7" y="43"/>
                  <a:pt x="7" y="43"/>
                  <a:pt x="7" y="43"/>
                </a:cubicBezTo>
                <a:cubicBezTo>
                  <a:pt x="19" y="50"/>
                  <a:pt x="34" y="49"/>
                  <a:pt x="44" y="39"/>
                </a:cubicBezTo>
                <a:cubicBezTo>
                  <a:pt x="54" y="29"/>
                  <a:pt x="56" y="13"/>
                  <a:pt x="49" y="2"/>
                </a:cubicBezTo>
                <a:cubicBezTo>
                  <a:pt x="51" y="0"/>
                  <a:pt x="51" y="0"/>
                  <a:pt x="51" y="0"/>
                </a:cubicBezTo>
                <a:cubicBezTo>
                  <a:pt x="58" y="13"/>
                  <a:pt x="57" y="29"/>
                  <a:pt x="46" y="40"/>
                </a:cubicBezTo>
                <a:cubicBezTo>
                  <a:pt x="40" y="46"/>
                  <a:pt x="33" y="49"/>
                  <a:pt x="26" y="50"/>
                </a:cubicBezTo>
                <a:cubicBezTo>
                  <a:pt x="25" y="50"/>
                  <a:pt x="25" y="50"/>
                  <a:pt x="25" y="50"/>
                </a:cubicBezTo>
                <a:cubicBezTo>
                  <a:pt x="25" y="52"/>
                  <a:pt x="25" y="52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29" y="54"/>
                  <a:pt x="29" y="59"/>
                  <a:pt x="25" y="61"/>
                </a:cubicBezTo>
                <a:cubicBezTo>
                  <a:pt x="25" y="61"/>
                  <a:pt x="25" y="61"/>
                  <a:pt x="25" y="61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6" y="63"/>
                </a:cubicBezTo>
                <a:cubicBezTo>
                  <a:pt x="32" y="64"/>
                  <a:pt x="40" y="66"/>
                  <a:pt x="45" y="69"/>
                </a:cubicBezTo>
                <a:cubicBezTo>
                  <a:pt x="46" y="70"/>
                  <a:pt x="46" y="71"/>
                  <a:pt x="45" y="71"/>
                </a:cubicBezTo>
                <a:cubicBezTo>
                  <a:pt x="1" y="71"/>
                  <a:pt x="1" y="71"/>
                  <a:pt x="1" y="71"/>
                </a:cubicBezTo>
                <a:cubicBezTo>
                  <a:pt x="0" y="71"/>
                  <a:pt x="0" y="70"/>
                  <a:pt x="1" y="69"/>
                </a:cubicBezTo>
                <a:cubicBezTo>
                  <a:pt x="6" y="66"/>
                  <a:pt x="14" y="64"/>
                  <a:pt x="20" y="63"/>
                </a:cubicBezTo>
                <a:cubicBezTo>
                  <a:pt x="21" y="63"/>
                  <a:pt x="21" y="63"/>
                  <a:pt x="21" y="63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17" y="59"/>
                  <a:pt x="17" y="54"/>
                  <a:pt x="21" y="52"/>
                </a:cubicBezTo>
                <a:cubicBezTo>
                  <a:pt x="21" y="52"/>
                  <a:pt x="21" y="52"/>
                  <a:pt x="21" y="52"/>
                </a:cubicBezTo>
                <a:cubicBezTo>
                  <a:pt x="21" y="50"/>
                  <a:pt x="21" y="50"/>
                  <a:pt x="21" y="50"/>
                </a:cubicBezTo>
                <a:cubicBezTo>
                  <a:pt x="21" y="50"/>
                  <a:pt x="21" y="50"/>
                  <a:pt x="20" y="50"/>
                </a:cubicBezTo>
                <a:cubicBezTo>
                  <a:pt x="15" y="49"/>
                  <a:pt x="10" y="48"/>
                  <a:pt x="6" y="45"/>
                </a:cubicBezTo>
                <a:close/>
                <a:moveTo>
                  <a:pt x="9" y="42"/>
                </a:move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5" y="43"/>
                  <a:pt x="19" y="44"/>
                  <a:pt x="24" y="43"/>
                </a:cubicBezTo>
                <a:cubicBezTo>
                  <a:pt x="25" y="43"/>
                  <a:pt x="25" y="43"/>
                  <a:pt x="25" y="42"/>
                </a:cubicBezTo>
                <a:cubicBezTo>
                  <a:pt x="24" y="41"/>
                  <a:pt x="24" y="39"/>
                  <a:pt x="23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18" y="39"/>
                  <a:pt x="15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3" y="38"/>
                  <a:pt x="13" y="38"/>
                  <a:pt x="13" y="38"/>
                </a:cubicBezTo>
                <a:cubicBezTo>
                  <a:pt x="16" y="37"/>
                  <a:pt x="18" y="36"/>
                  <a:pt x="20" y="35"/>
                </a:cubicBezTo>
                <a:cubicBezTo>
                  <a:pt x="21" y="35"/>
                  <a:pt x="21" y="34"/>
                  <a:pt x="21" y="34"/>
                </a:cubicBezTo>
                <a:cubicBezTo>
                  <a:pt x="20" y="33"/>
                  <a:pt x="20" y="32"/>
                  <a:pt x="19" y="32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1"/>
                  <a:pt x="22" y="32"/>
                  <a:pt x="23" y="33"/>
                </a:cubicBezTo>
                <a:cubicBezTo>
                  <a:pt x="23" y="33"/>
                  <a:pt x="23" y="34"/>
                  <a:pt x="24" y="33"/>
                </a:cubicBezTo>
                <a:cubicBezTo>
                  <a:pt x="26" y="32"/>
                  <a:pt x="29" y="30"/>
                  <a:pt x="31" y="28"/>
                </a:cubicBezTo>
                <a:cubicBezTo>
                  <a:pt x="31" y="28"/>
                  <a:pt x="31" y="27"/>
                  <a:pt x="31" y="27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2"/>
                  <a:pt x="29" y="22"/>
                  <a:pt x="29" y="22"/>
                </a:cubicBezTo>
                <a:cubicBezTo>
                  <a:pt x="32" y="25"/>
                  <a:pt x="32" y="25"/>
                  <a:pt x="32" y="25"/>
                </a:cubicBezTo>
                <a:cubicBezTo>
                  <a:pt x="33" y="25"/>
                  <a:pt x="33" y="25"/>
                  <a:pt x="33" y="25"/>
                </a:cubicBezTo>
                <a:cubicBezTo>
                  <a:pt x="33" y="25"/>
                  <a:pt x="33" y="25"/>
                  <a:pt x="34" y="25"/>
                </a:cubicBezTo>
                <a:cubicBezTo>
                  <a:pt x="36" y="23"/>
                  <a:pt x="38" y="20"/>
                  <a:pt x="39" y="18"/>
                </a:cubicBezTo>
                <a:cubicBezTo>
                  <a:pt x="39" y="18"/>
                  <a:pt x="39" y="17"/>
                  <a:pt x="39" y="17"/>
                </a:cubicBezTo>
                <a:cubicBezTo>
                  <a:pt x="38" y="16"/>
                  <a:pt x="37" y="16"/>
                  <a:pt x="36" y="15"/>
                </a:cubicBezTo>
                <a:cubicBezTo>
                  <a:pt x="37" y="13"/>
                  <a:pt x="37" y="13"/>
                  <a:pt x="37" y="13"/>
                </a:cubicBezTo>
                <a:cubicBezTo>
                  <a:pt x="38" y="14"/>
                  <a:pt x="39" y="15"/>
                  <a:pt x="40" y="15"/>
                </a:cubicBezTo>
                <a:cubicBezTo>
                  <a:pt x="40" y="15"/>
                  <a:pt x="41" y="15"/>
                  <a:pt x="41" y="15"/>
                </a:cubicBezTo>
                <a:cubicBezTo>
                  <a:pt x="42" y="13"/>
                  <a:pt x="43" y="10"/>
                  <a:pt x="43" y="7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9"/>
                  <a:pt x="44" y="13"/>
                  <a:pt x="43" y="16"/>
                </a:cubicBezTo>
                <a:cubicBezTo>
                  <a:pt x="42" y="16"/>
                  <a:pt x="43" y="17"/>
                  <a:pt x="43" y="17"/>
                </a:cubicBezTo>
                <a:cubicBezTo>
                  <a:pt x="45" y="18"/>
                  <a:pt x="46" y="19"/>
                  <a:pt x="48" y="19"/>
                </a:cubicBezTo>
                <a:cubicBezTo>
                  <a:pt x="49" y="19"/>
                  <a:pt x="49" y="19"/>
                  <a:pt x="49" y="18"/>
                </a:cubicBezTo>
                <a:cubicBezTo>
                  <a:pt x="49" y="14"/>
                  <a:pt x="48" y="9"/>
                  <a:pt x="46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7" y="3"/>
                  <a:pt x="47" y="3"/>
                  <a:pt x="47" y="3"/>
                </a:cubicBezTo>
                <a:cubicBezTo>
                  <a:pt x="53" y="14"/>
                  <a:pt x="52" y="28"/>
                  <a:pt x="43" y="37"/>
                </a:cubicBezTo>
                <a:cubicBezTo>
                  <a:pt x="34" y="46"/>
                  <a:pt x="20" y="48"/>
                  <a:pt x="9" y="42"/>
                </a:cubicBezTo>
                <a:close/>
                <a:moveTo>
                  <a:pt x="48" y="21"/>
                </a:moveTo>
                <a:cubicBezTo>
                  <a:pt x="46" y="21"/>
                  <a:pt x="44" y="20"/>
                  <a:pt x="42" y="19"/>
                </a:cubicBezTo>
                <a:cubicBezTo>
                  <a:pt x="42" y="18"/>
                  <a:pt x="41" y="19"/>
                  <a:pt x="41" y="19"/>
                </a:cubicBezTo>
                <a:cubicBezTo>
                  <a:pt x="39" y="22"/>
                  <a:pt x="37" y="24"/>
                  <a:pt x="35" y="27"/>
                </a:cubicBezTo>
                <a:cubicBezTo>
                  <a:pt x="35" y="27"/>
                  <a:pt x="35" y="27"/>
                  <a:pt x="35" y="28"/>
                </a:cubicBezTo>
                <a:cubicBezTo>
                  <a:pt x="42" y="34"/>
                  <a:pt x="42" y="34"/>
                  <a:pt x="42" y="34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5"/>
                  <a:pt x="43" y="35"/>
                  <a:pt x="43" y="34"/>
                </a:cubicBezTo>
                <a:cubicBezTo>
                  <a:pt x="46" y="31"/>
                  <a:pt x="48" y="27"/>
                  <a:pt x="49" y="22"/>
                </a:cubicBezTo>
                <a:cubicBezTo>
                  <a:pt x="49" y="22"/>
                  <a:pt x="49" y="21"/>
                  <a:pt x="48" y="2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Oval 1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427262" y="4367529"/>
            <a:ext cx="614334" cy="61727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3" name="Freeform 13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6574966" y="4531172"/>
            <a:ext cx="200620" cy="183903"/>
          </a:xfrm>
          <a:custGeom>
            <a:gdLst>
              <a:gd name="T0" fmla="*/ 54 w 54"/>
              <a:gd name="T1" fmla="*/ 34 h 50"/>
              <a:gd name="T2" fmla="*/ 2 w 54"/>
              <a:gd name="T3" fmla="*/ 34 h 50"/>
              <a:gd name="T4" fmla="*/ 1 w 54"/>
              <a:gd name="T5" fmla="*/ 36 h 50"/>
              <a:gd name="T6" fmla="*/ 19 w 54"/>
              <a:gd name="T7" fmla="*/ 50 h 50"/>
              <a:gd name="T8" fmla="*/ 38 w 54"/>
              <a:gd name="T9" fmla="*/ 50 h 50"/>
              <a:gd name="T10" fmla="*/ 42 w 54"/>
              <a:gd name="T11" fmla="*/ 47 h 50"/>
              <a:gd name="T12" fmla="*/ 40 w 54"/>
              <a:gd name="T13" fmla="*/ 42 h 50"/>
              <a:gd name="T14" fmla="*/ 40 w 54"/>
              <a:gd name="T15" fmla="*/ 40 h 50"/>
              <a:gd name="T16" fmla="*/ 41 w 54"/>
              <a:gd name="T17" fmla="*/ 40 h 50"/>
              <a:gd name="T18" fmla="*/ 45 w 54"/>
              <a:gd name="T19" fmla="*/ 43 h 50"/>
              <a:gd name="T20" fmla="*/ 47 w 54"/>
              <a:gd name="T21" fmla="*/ 42 h 50"/>
              <a:gd name="T22" fmla="*/ 42 w 54"/>
              <a:gd name="T23" fmla="*/ 38 h 50"/>
              <a:gd name="T24" fmla="*/ 43 w 54"/>
              <a:gd name="T25" fmla="*/ 37 h 50"/>
              <a:gd name="T26" fmla="*/ 45 w 54"/>
              <a:gd name="T27" fmla="*/ 36 h 50"/>
              <a:gd name="T28" fmla="*/ 50 w 54"/>
              <a:gd name="T29" fmla="*/ 39 h 50"/>
              <a:gd name="T30" fmla="*/ 54 w 54"/>
              <a:gd name="T31" fmla="*/ 34 h 50"/>
              <a:gd name="T32" fmla="*/ 35 w 54"/>
              <a:gd name="T33" fmla="*/ 31 h 50"/>
              <a:gd name="T34" fmla="*/ 27 w 54"/>
              <a:gd name="T35" fmla="*/ 3 h 50"/>
              <a:gd name="T36" fmla="*/ 29 w 54"/>
              <a:gd name="T37" fmla="*/ 1 h 50"/>
              <a:gd name="T38" fmla="*/ 47 w 54"/>
              <a:gd name="T39" fmla="*/ 15 h 50"/>
              <a:gd name="T40" fmla="*/ 51 w 54"/>
              <a:gd name="T41" fmla="*/ 30 h 50"/>
              <a:gd name="T42" fmla="*/ 49 w 54"/>
              <a:gd name="T43" fmla="*/ 32 h 50"/>
              <a:gd name="T44" fmla="*/ 36 w 54"/>
              <a:gd name="T45" fmla="*/ 32 h 50"/>
              <a:gd name="T46" fmla="*/ 35 w 54"/>
              <a:gd name="T47" fmla="*/ 31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4" h="50">
                <a:moveTo>
                  <a:pt x="54" y="34"/>
                </a:moveTo>
                <a:cubicBezTo>
                  <a:pt x="2" y="34"/>
                  <a:pt x="2" y="34"/>
                  <a:pt x="2" y="34"/>
                </a:cubicBezTo>
                <a:cubicBezTo>
                  <a:pt x="1" y="34"/>
                  <a:pt x="0" y="35"/>
                  <a:pt x="1" y="36"/>
                </a:cubicBezTo>
                <a:cubicBezTo>
                  <a:pt x="2" y="45"/>
                  <a:pt x="11" y="50"/>
                  <a:pt x="19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42" y="47"/>
                  <a:pt x="42" y="47"/>
                  <a:pt x="42" y="47"/>
                </a:cubicBezTo>
                <a:cubicBezTo>
                  <a:pt x="41" y="45"/>
                  <a:pt x="40" y="44"/>
                  <a:pt x="40" y="42"/>
                </a:cubicBezTo>
                <a:cubicBezTo>
                  <a:pt x="40" y="41"/>
                  <a:pt x="40" y="41"/>
                  <a:pt x="40" y="40"/>
                </a:cubicBezTo>
                <a:cubicBezTo>
                  <a:pt x="40" y="40"/>
                  <a:pt x="41" y="39"/>
                  <a:pt x="41" y="40"/>
                </a:cubicBezTo>
                <a:cubicBezTo>
                  <a:pt x="45" y="43"/>
                  <a:pt x="45" y="43"/>
                  <a:pt x="45" y="43"/>
                </a:cubicBezTo>
                <a:cubicBezTo>
                  <a:pt x="47" y="42"/>
                  <a:pt x="47" y="42"/>
                  <a:pt x="47" y="4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7"/>
                  <a:pt x="43" y="37"/>
                </a:cubicBezTo>
                <a:cubicBezTo>
                  <a:pt x="43" y="36"/>
                  <a:pt x="44" y="36"/>
                  <a:pt x="45" y="36"/>
                </a:cubicBezTo>
                <a:cubicBezTo>
                  <a:pt x="47" y="36"/>
                  <a:pt x="49" y="37"/>
                  <a:pt x="50" y="39"/>
                </a:cubicBezTo>
                <a:lnTo>
                  <a:pt x="54" y="34"/>
                </a:lnTo>
                <a:close/>
                <a:moveTo>
                  <a:pt x="35" y="31"/>
                </a:moveTo>
                <a:cubicBezTo>
                  <a:pt x="27" y="3"/>
                  <a:pt x="27" y="3"/>
                  <a:pt x="27" y="3"/>
                </a:cubicBezTo>
                <a:cubicBezTo>
                  <a:pt x="27" y="2"/>
                  <a:pt x="28" y="1"/>
                  <a:pt x="29" y="1"/>
                </a:cubicBezTo>
                <a:cubicBezTo>
                  <a:pt x="37" y="0"/>
                  <a:pt x="45" y="7"/>
                  <a:pt x="47" y="15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1" y="32"/>
                  <a:pt x="49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5" y="32"/>
                  <a:pt x="35" y="3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4" name="Freeform 14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6714982" y="4656560"/>
            <a:ext cx="173453" cy="179723"/>
          </a:xfrm>
          <a:custGeom>
            <a:gdLst>
              <a:gd name="T0" fmla="*/ 46 w 47"/>
              <a:gd name="T1" fmla="*/ 0 h 49"/>
              <a:gd name="T2" fmla="*/ 16 w 47"/>
              <a:gd name="T3" fmla="*/ 0 h 49"/>
              <a:gd name="T4" fmla="*/ 12 w 47"/>
              <a:gd name="T5" fmla="*/ 5 h 49"/>
              <a:gd name="T6" fmla="*/ 13 w 47"/>
              <a:gd name="T7" fmla="*/ 8 h 49"/>
              <a:gd name="T8" fmla="*/ 13 w 47"/>
              <a:gd name="T9" fmla="*/ 9 h 49"/>
              <a:gd name="T10" fmla="*/ 12 w 47"/>
              <a:gd name="T11" fmla="*/ 10 h 49"/>
              <a:gd name="T12" fmla="*/ 9 w 47"/>
              <a:gd name="T13" fmla="*/ 8 h 49"/>
              <a:gd name="T14" fmla="*/ 7 w 47"/>
              <a:gd name="T15" fmla="*/ 9 h 49"/>
              <a:gd name="T16" fmla="*/ 11 w 47"/>
              <a:gd name="T17" fmla="*/ 11 h 49"/>
              <a:gd name="T18" fmla="*/ 10 w 47"/>
              <a:gd name="T19" fmla="*/ 13 h 49"/>
              <a:gd name="T20" fmla="*/ 7 w 47"/>
              <a:gd name="T21" fmla="*/ 14 h 49"/>
              <a:gd name="T22" fmla="*/ 4 w 47"/>
              <a:gd name="T23" fmla="*/ 13 h 49"/>
              <a:gd name="T24" fmla="*/ 0 w 47"/>
              <a:gd name="T25" fmla="*/ 16 h 49"/>
              <a:gd name="T26" fmla="*/ 46 w 47"/>
              <a:gd name="T27" fmla="*/ 16 h 49"/>
              <a:gd name="T28" fmla="*/ 47 w 47"/>
              <a:gd name="T29" fmla="*/ 14 h 49"/>
              <a:gd name="T30" fmla="*/ 47 w 47"/>
              <a:gd name="T31" fmla="*/ 2 h 49"/>
              <a:gd name="T32" fmla="*/ 46 w 47"/>
              <a:gd name="T33" fmla="*/ 0 h 49"/>
              <a:gd name="T34" fmla="*/ 10 w 47"/>
              <a:gd name="T35" fmla="*/ 48 h 49"/>
              <a:gd name="T36" fmla="*/ 3 w 47"/>
              <a:gd name="T37" fmla="*/ 20 h 49"/>
              <a:gd name="T38" fmla="*/ 4 w 47"/>
              <a:gd name="T39" fmla="*/ 18 h 49"/>
              <a:gd name="T40" fmla="*/ 17 w 47"/>
              <a:gd name="T41" fmla="*/ 18 h 49"/>
              <a:gd name="T42" fmla="*/ 19 w 47"/>
              <a:gd name="T43" fmla="*/ 19 h 49"/>
              <a:gd name="T44" fmla="*/ 26 w 47"/>
              <a:gd name="T45" fmla="*/ 43 h 49"/>
              <a:gd name="T46" fmla="*/ 24 w 47"/>
              <a:gd name="T47" fmla="*/ 46 h 49"/>
              <a:gd name="T48" fmla="*/ 12 w 47"/>
              <a:gd name="T49" fmla="*/ 49 h 49"/>
              <a:gd name="T50" fmla="*/ 10 w 47"/>
              <a:gd name="T51" fmla="*/ 48 h 49"/>
              <a:gd name="T52" fmla="*/ 15 w 47"/>
              <a:gd name="T53" fmla="*/ 45 h 49"/>
              <a:gd name="T54" fmla="*/ 20 w 47"/>
              <a:gd name="T55" fmla="*/ 43 h 49"/>
              <a:gd name="T56" fmla="*/ 21 w 47"/>
              <a:gd name="T57" fmla="*/ 41 h 49"/>
              <a:gd name="T58" fmla="*/ 17 w 47"/>
              <a:gd name="T59" fmla="*/ 25 h 49"/>
              <a:gd name="T60" fmla="*/ 15 w 47"/>
              <a:gd name="T61" fmla="*/ 24 h 49"/>
              <a:gd name="T62" fmla="*/ 10 w 47"/>
              <a:gd name="T63" fmla="*/ 25 h 49"/>
              <a:gd name="T64" fmla="*/ 8 w 47"/>
              <a:gd name="T65" fmla="*/ 27 h 49"/>
              <a:gd name="T66" fmla="*/ 13 w 47"/>
              <a:gd name="T67" fmla="*/ 43 h 49"/>
              <a:gd name="T68" fmla="*/ 15 w 47"/>
              <a:gd name="T69" fmla="*/ 45 h 49"/>
              <a:gd name="T70" fmla="*/ 44 w 47"/>
              <a:gd name="T71" fmla="*/ 5 h 49"/>
              <a:gd name="T72" fmla="*/ 44 w 47"/>
              <a:gd name="T73" fmla="*/ 11 h 49"/>
              <a:gd name="T74" fmla="*/ 42 w 47"/>
              <a:gd name="T75" fmla="*/ 13 h 49"/>
              <a:gd name="T76" fmla="*/ 26 w 47"/>
              <a:gd name="T77" fmla="*/ 13 h 49"/>
              <a:gd name="T78" fmla="*/ 24 w 47"/>
              <a:gd name="T79" fmla="*/ 11 h 49"/>
              <a:gd name="T80" fmla="*/ 24 w 47"/>
              <a:gd name="T81" fmla="*/ 5 h 49"/>
              <a:gd name="T82" fmla="*/ 26 w 47"/>
              <a:gd name="T83" fmla="*/ 4 h 49"/>
              <a:gd name="T84" fmla="*/ 42 w 47"/>
              <a:gd name="T85" fmla="*/ 4 h 49"/>
              <a:gd name="T86" fmla="*/ 44 w 47"/>
              <a:gd name="T87" fmla="*/ 5 h 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7" h="49">
                <a:moveTo>
                  <a:pt x="46" y="0"/>
                </a:moveTo>
                <a:cubicBezTo>
                  <a:pt x="16" y="0"/>
                  <a:pt x="16" y="0"/>
                  <a:pt x="16" y="0"/>
                </a:cubicBezTo>
                <a:cubicBezTo>
                  <a:pt x="12" y="5"/>
                  <a:pt x="12" y="5"/>
                  <a:pt x="12" y="5"/>
                </a:cubicBezTo>
                <a:cubicBezTo>
                  <a:pt x="13" y="5"/>
                  <a:pt x="13" y="7"/>
                  <a:pt x="13" y="8"/>
                </a:cubicBezTo>
                <a:cubicBezTo>
                  <a:pt x="13" y="8"/>
                  <a:pt x="13" y="9"/>
                  <a:pt x="13" y="9"/>
                </a:cubicBezTo>
                <a:cubicBezTo>
                  <a:pt x="13" y="10"/>
                  <a:pt x="12" y="10"/>
                  <a:pt x="12" y="10"/>
                </a:cubicBezTo>
                <a:cubicBezTo>
                  <a:pt x="9" y="8"/>
                  <a:pt x="9" y="8"/>
                  <a:pt x="9" y="8"/>
                </a:cubicBezTo>
                <a:cubicBezTo>
                  <a:pt x="7" y="9"/>
                  <a:pt x="7" y="9"/>
                  <a:pt x="7" y="9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2"/>
                  <a:pt x="11" y="12"/>
                  <a:pt x="10" y="13"/>
                </a:cubicBezTo>
                <a:cubicBezTo>
                  <a:pt x="10" y="13"/>
                  <a:pt x="9" y="14"/>
                  <a:pt x="7" y="14"/>
                </a:cubicBezTo>
                <a:cubicBezTo>
                  <a:pt x="6" y="14"/>
                  <a:pt x="5" y="13"/>
                  <a:pt x="4" y="13"/>
                </a:cubicBezTo>
                <a:cubicBezTo>
                  <a:pt x="0" y="16"/>
                  <a:pt x="0" y="16"/>
                  <a:pt x="0" y="16"/>
                </a:cubicBezTo>
                <a:cubicBezTo>
                  <a:pt x="46" y="16"/>
                  <a:pt x="46" y="16"/>
                  <a:pt x="46" y="16"/>
                </a:cubicBezTo>
                <a:cubicBezTo>
                  <a:pt x="47" y="16"/>
                  <a:pt x="47" y="15"/>
                  <a:pt x="47" y="14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1"/>
                  <a:pt x="47" y="0"/>
                  <a:pt x="46" y="0"/>
                </a:cubicBezTo>
                <a:close/>
                <a:moveTo>
                  <a:pt x="10" y="48"/>
                </a:moveTo>
                <a:cubicBezTo>
                  <a:pt x="3" y="20"/>
                  <a:pt x="3" y="20"/>
                  <a:pt x="3" y="20"/>
                </a:cubicBezTo>
                <a:cubicBezTo>
                  <a:pt x="2" y="19"/>
                  <a:pt x="3" y="18"/>
                  <a:pt x="4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8"/>
                  <a:pt x="19" y="19"/>
                </a:cubicBezTo>
                <a:cubicBezTo>
                  <a:pt x="26" y="43"/>
                  <a:pt x="26" y="43"/>
                  <a:pt x="26" y="43"/>
                </a:cubicBezTo>
                <a:cubicBezTo>
                  <a:pt x="26" y="44"/>
                  <a:pt x="25" y="45"/>
                  <a:pt x="24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49"/>
                  <a:pt x="10" y="48"/>
                  <a:pt x="10" y="48"/>
                </a:cubicBezTo>
                <a:close/>
                <a:moveTo>
                  <a:pt x="15" y="45"/>
                </a:moveTo>
                <a:cubicBezTo>
                  <a:pt x="20" y="43"/>
                  <a:pt x="20" y="43"/>
                  <a:pt x="20" y="43"/>
                </a:cubicBezTo>
                <a:cubicBezTo>
                  <a:pt x="21" y="43"/>
                  <a:pt x="22" y="42"/>
                  <a:pt x="21" y="41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4"/>
                  <a:pt x="16" y="23"/>
                  <a:pt x="15" y="24"/>
                </a:cubicBezTo>
                <a:cubicBezTo>
                  <a:pt x="10" y="25"/>
                  <a:pt x="10" y="25"/>
                  <a:pt x="10" y="25"/>
                </a:cubicBezTo>
                <a:cubicBezTo>
                  <a:pt x="9" y="25"/>
                  <a:pt x="8" y="26"/>
                  <a:pt x="8" y="27"/>
                </a:cubicBezTo>
                <a:cubicBezTo>
                  <a:pt x="13" y="43"/>
                  <a:pt x="13" y="43"/>
                  <a:pt x="13" y="43"/>
                </a:cubicBezTo>
                <a:cubicBezTo>
                  <a:pt x="13" y="44"/>
                  <a:pt x="14" y="45"/>
                  <a:pt x="15" y="45"/>
                </a:cubicBezTo>
                <a:close/>
                <a:moveTo>
                  <a:pt x="44" y="5"/>
                </a:move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3" y="13"/>
                  <a:pt x="42" y="1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3"/>
                  <a:pt x="24" y="12"/>
                  <a:pt x="24" y="11"/>
                </a:cubicBezTo>
                <a:cubicBezTo>
                  <a:pt x="24" y="5"/>
                  <a:pt x="24" y="5"/>
                  <a:pt x="24" y="5"/>
                </a:cubicBezTo>
                <a:cubicBezTo>
                  <a:pt x="24" y="4"/>
                  <a:pt x="25" y="4"/>
                  <a:pt x="26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3" y="4"/>
                  <a:pt x="44" y="4"/>
                  <a:pt x="44" y="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9" name="Oval 16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427262" y="2573145"/>
            <a:ext cx="614334" cy="6187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0" name="Freeform 17"/>
          <p:cNvSpPr/>
          <p:nvPr>
            <p:custDataLst>
              <p:tags r:id="rId13"/>
            </p:custDataLst>
          </p:nvPr>
        </p:nvSpPr>
        <p:spPr bwMode="auto">
          <a:xfrm>
            <a:off x="6632040" y="2757297"/>
            <a:ext cx="204777" cy="247501"/>
          </a:xfrm>
          <a:custGeom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6" name="Oval 1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306343" y="4367529"/>
            <a:ext cx="614334" cy="6172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8" name="Freeform 20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1463978" y="4519271"/>
            <a:ext cx="262233" cy="309377"/>
          </a:xfrm>
          <a:custGeom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16"/>
            </p:custDataLst>
          </p:nvPr>
        </p:nvSpPr>
        <p:spPr>
          <a:xfrm>
            <a:off x="7196284" y="4328060"/>
            <a:ext cx="3696314" cy="75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培训周期：根据学员基础和需求，制定合适的培训周期和计划</a:t>
            </a:r>
          </a:p>
        </p:txBody>
      </p:sp>
      <p:sp>
        <p:nvSpPr>
          <p:cNvPr id="4" name="文本框 3"/>
          <p:cNvSpPr txBox="1"/>
          <p:nvPr>
            <p:custDataLst>
              <p:tags r:id="rId17"/>
            </p:custDataLst>
          </p:nvPr>
        </p:nvSpPr>
        <p:spPr>
          <a:xfrm>
            <a:off x="7196284" y="2535149"/>
            <a:ext cx="3696314" cy="7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培训方式：理论授课、实际操作演示、模拟操作练习等</a:t>
            </a:r>
          </a:p>
        </p:txBody>
      </p:sp>
      <p:sp>
        <p:nvSpPr>
          <p:cNvPr id="5" name="文本框 4"/>
          <p:cNvSpPr txBox="1"/>
          <p:nvPr>
            <p:custDataLst>
              <p:tags r:id="rId18"/>
            </p:custDataLst>
          </p:nvPr>
        </p:nvSpPr>
        <p:spPr>
          <a:xfrm>
            <a:off x="2106302" y="4328060"/>
            <a:ext cx="3697787" cy="75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考核方式：理论考试、实际操作考核、综合评价等</a:t>
            </a:r>
          </a:p>
        </p:txBody>
      </p:sp>
      <p:sp>
        <p:nvSpPr>
          <p:cNvPr id="6" name="文本框 5"/>
          <p:cNvSpPr txBox="1"/>
          <p:nvPr>
            <p:custDataLst>
              <p:tags r:id="rId19"/>
            </p:custDataLst>
          </p:nvPr>
        </p:nvSpPr>
        <p:spPr>
          <a:xfrm>
            <a:off x="2106302" y="2535149"/>
            <a:ext cx="3697787" cy="7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培训内容：起重机操作规程、安全操作注意事项、事故案例分析等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2" name="直接连接符 1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考核标准与要求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多边形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18478" y="2925040"/>
            <a:ext cx="2487263" cy="1769920"/>
          </a:xfrm>
          <a:prstGeom prst="homePlate">
            <a:avLst>
              <a:gd name="adj" fmla="val 3513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序号"/>
          <p:cNvSpPr txBox="1"/>
          <p:nvPr>
            <p:custDataLst>
              <p:tags r:id="rId7"/>
            </p:custDataLst>
          </p:nvPr>
        </p:nvSpPr>
        <p:spPr>
          <a:xfrm>
            <a:off x="2811826" y="3454169"/>
            <a:ext cx="119391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1457397" y="5042267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考核内容：起重安全管理知识、操作技能、安全意识等</a:t>
            </a:r>
          </a:p>
        </p:txBody>
      </p:sp>
      <p:sp>
        <p:nvSpPr>
          <p:cNvPr id="6" name="多边形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823957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序号"/>
          <p:cNvSpPr txBox="1"/>
          <p:nvPr>
            <p:custDataLst>
              <p:tags r:id="rId10"/>
            </p:custDataLst>
          </p:nvPr>
        </p:nvSpPr>
        <p:spPr>
          <a:xfrm>
            <a:off x="7321854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30" name="文本框 29"/>
          <p:cNvSpPr txBox="1"/>
          <p:nvPr>
            <p:custDataLst>
              <p:tags r:id="rId11"/>
            </p:custDataLst>
          </p:nvPr>
        </p:nvSpPr>
        <p:spPr>
          <a:xfrm>
            <a:off x="5865861" y="5042267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考核标准：根据岗位要求，设定合格分数线</a:t>
            </a:r>
          </a:p>
        </p:txBody>
      </p:sp>
      <p:sp>
        <p:nvSpPr>
          <p:cNvPr id="5" name="多边形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599483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lt1"/>
          </a:solidFill>
          <a:ln w="9525">
            <a:solidFill>
              <a:schemeClr val="accent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序号"/>
          <p:cNvSpPr txBox="1"/>
          <p:nvPr>
            <p:custDataLst>
              <p:tags r:id="rId13"/>
            </p:custDataLst>
          </p:nvPr>
        </p:nvSpPr>
        <p:spPr>
          <a:xfrm>
            <a:off x="5097381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14"/>
            </p:custDataLst>
          </p:nvPr>
        </p:nvSpPr>
        <p:spPr>
          <a:xfrm>
            <a:off x="3641387" y="1478280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考核方式：笔试、实操、面试等多种形式</a:t>
            </a:r>
          </a:p>
        </p:txBody>
      </p:sp>
      <p:sp>
        <p:nvSpPr>
          <p:cNvPr id="7" name="多边形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048430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lt1"/>
          </a:solidFill>
          <a:ln w="9525">
            <a:solidFill>
              <a:schemeClr val="accent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序号"/>
          <p:cNvSpPr txBox="1"/>
          <p:nvPr>
            <p:custDataLst>
              <p:tags r:id="rId16"/>
            </p:custDataLst>
          </p:nvPr>
        </p:nvSpPr>
        <p:spPr>
          <a:xfrm>
            <a:off x="9546328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36" name="文本框 35"/>
          <p:cNvSpPr txBox="1"/>
          <p:nvPr>
            <p:custDataLst>
              <p:tags r:id="rId17"/>
            </p:custDataLst>
          </p:nvPr>
        </p:nvSpPr>
        <p:spPr>
          <a:xfrm>
            <a:off x="8090335" y="1478280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考核结果：考核合格者颁发证书，不合格者需重新参加培训和考核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培训效果评估与改进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7" name="文本框 556"/>
          <p:cNvSpPr txBox="1"/>
          <p:nvPr>
            <p:custDataLst>
              <p:tags r:id="rId6"/>
            </p:custDataLst>
          </p:nvPr>
        </p:nvSpPr>
        <p:spPr>
          <a:xfrm>
            <a:off x="3751565" y="1478280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评估方法：问卷调查、实际操作考核、知识测试等</a:t>
            </a:r>
          </a:p>
        </p:txBody>
      </p:sp>
      <p:grpSp>
        <p:nvGrpSpPr>
          <p:cNvPr id="5" name="组合 4"/>
          <p:cNvGrpSpPr/>
          <p:nvPr>
            <p:custDataLst>
              <p:tags r:id="rId7"/>
            </p:custDataLst>
          </p:nvPr>
        </p:nvGrpSpPr>
        <p:grpSpPr>
          <a:xfrm>
            <a:off x="2844166" y="1512764"/>
            <a:ext cx="813414" cy="436120"/>
            <a:chOff x="3045460" y="1230630"/>
            <a:chExt cx="763905" cy="409575"/>
          </a:xfrm>
        </p:grpSpPr>
        <p:sp>
          <p:nvSpPr>
            <p:cNvPr id="75" name="文本框 74"/>
            <p:cNvSpPr txBox="1"/>
            <p:nvPr>
              <p:custDataLst>
                <p:tags r:id="rId8"/>
              </p:custDataLst>
            </p:nvPr>
          </p:nvSpPr>
          <p:spPr>
            <a:xfrm>
              <a:off x="3251835" y="1230630"/>
              <a:ext cx="415925" cy="409575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558" name="Freeform 269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 rot="764619">
              <a:off x="3045460" y="12319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59" name="Freeform 269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 rot="6316664">
              <a:off x="3658235" y="1437005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2" name="文本框 561"/>
          <p:cNvSpPr txBox="1"/>
          <p:nvPr>
            <p:custDataLst>
              <p:tags r:id="rId11"/>
            </p:custDataLst>
          </p:nvPr>
        </p:nvSpPr>
        <p:spPr>
          <a:xfrm>
            <a:off x="3751565" y="2708882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评估内容：学员对起重安全管理知识的掌握程度、实际操作能力、安全意识等</a:t>
            </a:r>
          </a:p>
        </p:txBody>
      </p:sp>
      <p:grpSp>
        <p:nvGrpSpPr>
          <p:cNvPr id="4" name="组合 3"/>
          <p:cNvGrpSpPr/>
          <p:nvPr>
            <p:custDataLst>
              <p:tags r:id="rId12"/>
            </p:custDataLst>
          </p:nvPr>
        </p:nvGrpSpPr>
        <p:grpSpPr>
          <a:xfrm>
            <a:off x="2844166" y="2742690"/>
            <a:ext cx="813414" cy="435444"/>
            <a:chOff x="3045460" y="2385695"/>
            <a:chExt cx="763905" cy="408940"/>
          </a:xfrm>
        </p:grpSpPr>
        <p:sp>
          <p:nvSpPr>
            <p:cNvPr id="561" name="文本框 560"/>
            <p:cNvSpPr txBox="1"/>
            <p:nvPr>
              <p:custDataLst>
                <p:tags r:id="rId13"/>
              </p:custDataLst>
            </p:nvPr>
          </p:nvSpPr>
          <p:spPr>
            <a:xfrm>
              <a:off x="3251835" y="238569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563" name="Freeform 269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 rot="764619">
              <a:off x="3045460" y="23876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4" name="Freeform 269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 rot="6316664">
              <a:off x="3658235" y="259207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7" name="文本框 566"/>
          <p:cNvSpPr txBox="1"/>
          <p:nvPr>
            <p:custDataLst>
              <p:tags r:id="rId16"/>
            </p:custDataLst>
          </p:nvPr>
        </p:nvSpPr>
        <p:spPr>
          <a:xfrm>
            <a:off x="3751565" y="3969911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改进措施：根据评估结果，调整培训内容和方法，提高培训效果</a:t>
            </a:r>
          </a:p>
        </p:txBody>
      </p:sp>
      <p:grpSp>
        <p:nvGrpSpPr>
          <p:cNvPr id="2" name="组合 1"/>
          <p:cNvGrpSpPr/>
          <p:nvPr>
            <p:custDataLst>
              <p:tags r:id="rId17"/>
            </p:custDataLst>
          </p:nvPr>
        </p:nvGrpSpPr>
        <p:grpSpPr>
          <a:xfrm>
            <a:off x="2844166" y="4004395"/>
            <a:ext cx="813414" cy="435444"/>
            <a:chOff x="3045460" y="3570605"/>
            <a:chExt cx="763905" cy="408940"/>
          </a:xfrm>
        </p:grpSpPr>
        <p:sp>
          <p:nvSpPr>
            <p:cNvPr id="566" name="文本框 565"/>
            <p:cNvSpPr txBox="1"/>
            <p:nvPr>
              <p:custDataLst>
                <p:tags r:id="rId18"/>
              </p:custDataLst>
            </p:nvPr>
          </p:nvSpPr>
          <p:spPr>
            <a:xfrm>
              <a:off x="3251835" y="357060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3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568" name="Freeform 269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 rot="764619">
              <a:off x="3045460" y="357187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9" name="Freeform 269"/>
            <p:cNvSpPr>
              <a:spLocks noEditPoints="1"/>
            </p:cNvSpPr>
            <p:nvPr>
              <p:custDataLst>
                <p:tags r:id="rId20"/>
              </p:custDataLst>
            </p:nvPr>
          </p:nvSpPr>
          <p:spPr bwMode="auto">
            <a:xfrm rot="6316664">
              <a:off x="3658235" y="377698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72" name="文本框 571"/>
          <p:cNvSpPr txBox="1"/>
          <p:nvPr>
            <p:custDataLst>
              <p:tags r:id="rId21"/>
            </p:custDataLst>
          </p:nvPr>
        </p:nvSpPr>
        <p:spPr>
          <a:xfrm>
            <a:off x="3751565" y="5239729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持续改进：定期对培训效果进行评估，不断优化培训内容和方法，确保培训效果持续提升</a:t>
            </a:r>
          </a:p>
        </p:txBody>
      </p:sp>
      <p:grpSp>
        <p:nvGrpSpPr>
          <p:cNvPr id="6" name="组合 5"/>
          <p:cNvGrpSpPr/>
          <p:nvPr>
            <p:custDataLst>
              <p:tags r:id="rId22"/>
            </p:custDataLst>
          </p:nvPr>
        </p:nvGrpSpPr>
        <p:grpSpPr>
          <a:xfrm>
            <a:off x="2844166" y="5274213"/>
            <a:ext cx="813414" cy="435444"/>
            <a:chOff x="3045460" y="4763135"/>
            <a:chExt cx="763905" cy="408940"/>
          </a:xfrm>
        </p:grpSpPr>
        <p:sp>
          <p:nvSpPr>
            <p:cNvPr id="571" name="文本框 570"/>
            <p:cNvSpPr txBox="1"/>
            <p:nvPr>
              <p:custDataLst>
                <p:tags r:id="rId23"/>
              </p:custDataLst>
            </p:nvPr>
          </p:nvSpPr>
          <p:spPr>
            <a:xfrm>
              <a:off x="3251835" y="476313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4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573" name="Freeform 269"/>
            <p:cNvSpPr>
              <a:spLocks noEditPoints="1"/>
            </p:cNvSpPr>
            <p:nvPr>
              <p:custDataLst>
                <p:tags r:id="rId24"/>
              </p:custDataLst>
            </p:nvPr>
          </p:nvSpPr>
          <p:spPr bwMode="auto">
            <a:xfrm rot="764619">
              <a:off x="3045460" y="476440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74" name="Freeform 269"/>
            <p:cNvSpPr>
              <a:spLocks noEditPoints="1"/>
            </p:cNvSpPr>
            <p:nvPr>
              <p:custDataLst>
                <p:tags r:id="rId25"/>
              </p:custDataLst>
            </p:nvPr>
          </p:nvSpPr>
          <p:spPr bwMode="auto">
            <a:xfrm rot="6316664">
              <a:off x="3658235" y="496951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6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8.xml><?xml version="1.0" encoding="utf-8"?>
<p:tagLst xmlns:p="http://schemas.openxmlformats.org/presentationml/2006/main">
  <p:tag name="ISLIDE.ICON" val="#166134;"/>
  <p:tag name="KSO_WM_BEAUTIFY_FLAG" val="#wm#"/>
  <p:tag name="KSO_WM_TAG_VERSION" val="1.0"/>
  <p:tag name="KSO_WM_TEMPLATE_CATEGORY" val="custom"/>
  <p:tag name="KSO_WM_TEMPLATE_COLOR_TYPE" val="0"/>
  <p:tag name="KSO_WM_TEMPLATE_INDEX" val="20230864"/>
  <p:tag name="KSO_WM_TEMPLATE_MASTER_TYPE" val="1"/>
  <p:tag name="KSO_WM_TEMPLATE_SUBCATEGORY" val="29"/>
  <p:tag name="KSO_WM_TEMPLATE_THUMBS_INDEX" val="1、9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211.xml><?xml version="1.0" encoding="utf-8"?>
<p:tagLst xmlns:p="http://schemas.openxmlformats.org/presentationml/2006/main">
  <p:tag name="ISLIDE.ICON" val="#166134;"/>
  <p:tag name="KSO_WM_BEAUTIFY_FLAG" val="#wm#"/>
  <p:tag name="KSO_WM_SLIDE_CONTENT_AREA" val="{&quot;left&quot;:&quot;28.1&quot;,&quot;top&quot;:&quot;123.4&quot;,&quot;width&quot;:&quot;680.95&quot;,&quot;height&quot;:&quot;215.3&quot;}"/>
  <p:tag name="KSO_WM_SLIDE_ID" val="custom2023086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864"/>
  <p:tag name="KSO_WM_TEMPLATE_MASTER_TYPE" val="1"/>
  <p:tag name="KSO_WM_TEMPLATE_SUBCATEGORY" val="0"/>
  <p:tag name="KSO_WM_TEMPLATE_THUMBS_INDEX" val="1、9"/>
</p:tagLst>
</file>

<file path=ppt/tags/tag2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64"/>
  <p:tag name="KSO_WM_TEMPLATE_MASTER_TYPE" val="1"/>
  <p:tag name="KSO_WM_TEMPLATE_SUBCATEGORY" val="17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7*e*1"/>
  <p:tag name="KSO_WM_UNIT_INDEX" val="1"/>
  <p:tag name="KSO_WM_UNIT_LAYERLEVEL" val="1"/>
  <p:tag name="KSO_WM_UNIT_NOCLEAR" val="0"/>
  <p:tag name="KSO_WM_UNIT_PRESET_TEXT" val="PART ONE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228.xml><?xml version="1.0" encoding="utf-8"?>
<p:tagLst xmlns:p="http://schemas.openxmlformats.org/presentationml/2006/main">
  <p:tag name="ISLIDE.ICON" val="#166134;"/>
  <p:tag name="KSO_WM_BEAUTIFY_FLAG" val="#wm#"/>
  <p:tag name="KSO_WM_SLIDE_CONTENT_AREA" val="{&quot;left&quot;:&quot;280.75&quot;,&quot;top&quot;:&quot;123.4&quot;,&quot;width&quot;:&quot;652.55&quot;,&quot;height&quot;:&quot;247.1&quot;}"/>
  <p:tag name="KSO_WM_SLIDE_ID" val="custom2023086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64"/>
  <p:tag name="KSO_WM_TEMPLATE_MASTER_TYPE" val="1"/>
  <p:tag name="KSO_WM_TEMPLATE_SUBCATEGORY" val="0"/>
</p:tagLst>
</file>

<file path=ppt/tags/tag2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3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88_3*l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34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5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36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88_3*l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37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8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39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88_3*l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40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1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42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88_3*l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43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4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4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17:11&quot;,&quot;maxSize&quot;:{&quot;size1&quot;:22.2},&quot;minSize&quot;:{&quot;size1&quot;:13.5},&quot;normalSize&quot;:{&quot;size1&quot;:13.5},&quot;subLayout&quot;:[{&quot;id&quot;:&quot;2023-09-09T21:17:11&quot;,&quot;margin&quot;:{&quot;bottom&quot;:0.025999998673796654,&quot;left&quot;:2.117000102996826,&quot;right&quot;:1.2699999809265137,&quot;top&quot;:0.4230000376701355},&quot;type&quot;:0},{&quot;id&quot;:&quot;2023-09-09T21:17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2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17:12&quot;,&quot;maxSize&quot;:{&quot;size1&quot;:22.2},&quot;minSize&quot;:{&quot;size1&quot;:13.5},&quot;normalSize&quot;:{&quot;size1&quot;:13.5},&quot;subLayout&quot;:[{&quot;id&quot;:&quot;2023-09-09T21:17:12&quot;,&quot;margin&quot;:{&quot;bottom&quot;:0.025999998673796654,&quot;left&quot;:2.117000102996826,&quot;right&quot;:1.2699999809265137,&quot;top&quot;:0.4230000376701355},&quot;type&quot;:0},{&quot;id&quot;:&quot;2023-09-09T21:17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2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1"/>
  <p:tag name="KSO_WM_UNIT_INDEX" val="1_4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3"/>
  <p:tag name="KSO_WM_UNIT_INDEX" val="1_4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3_3"/>
  <p:tag name="KSO_WM_UNIT_INDEX" val="1_3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1"/>
  <p:tag name="KSO_WM_UNIT_INDEX" val="1_2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3"/>
  <p:tag name="KSO_WM_UNIT_INDEX" val="1_2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1_3"/>
  <p:tag name="KSO_WM_UNIT_INDEX" val="1_1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17:12&quot;,&quot;maxSize&quot;:{&quot;size1&quot;:22.2},&quot;minSize&quot;:{&quot;size1&quot;:13.5},&quot;normalSize&quot;:{&quot;size1&quot;:13.5},&quot;subLayout&quot;:[{&quot;id&quot;:&quot;2023-09-09T21:17:12&quot;,&quot;margin&quot;:{&quot;bottom&quot;:0.025999998673796654,&quot;left&quot;:2.117000102996826,&quot;right&quot;:1.2699999809265137,&quot;top&quot;:0.4230000376701355},&quot;type&quot;:0},{&quot;id&quot;:&quot;2023-09-09T21:17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7*e*1"/>
  <p:tag name="KSO_WM_UNIT_INDEX" val="1"/>
  <p:tag name="KSO_WM_UNIT_LAYERLEVEL" val="1"/>
  <p:tag name="KSO_WM_UNIT_NOCLEAR" val="0"/>
  <p:tag name="KSO_WM_UNIT_PRESET_TEXT" val="PART ONE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290.xml><?xml version="1.0" encoding="utf-8"?>
<p:tagLst xmlns:p="http://schemas.openxmlformats.org/presentationml/2006/main">
  <p:tag name="ISLIDE.ICON" val="#166134;"/>
  <p:tag name="KSO_WM_BEAUTIFY_FLAG" val="#wm#"/>
  <p:tag name="KSO_WM_SLIDE_CONTENT_AREA" val="{&quot;left&quot;:&quot;280.75&quot;,&quot;top&quot;:&quot;123.4&quot;,&quot;width&quot;:&quot;652.55&quot;,&quot;height&quot;:&quot;247.1&quot;}"/>
  <p:tag name="KSO_WM_SLIDE_ID" val="custom2023086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64"/>
  <p:tag name="KSO_WM_TEMPLATE_MASTER_TYPE" val="1"/>
  <p:tag name="KSO_WM_TEMPLATE_SUBCATEGORY" val="0"/>
</p:tagLst>
</file>

<file path=ppt/tags/tag2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5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6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f*1_1_1"/>
  <p:tag name="KSO_WM_UNIT_INDEX" val="1_1_1"/>
  <p:tag name="KSO_WM_UNIT_LAYERLEVEL" val="1_1_1"/>
  <p:tag name="KSO_WM_UNIT_NOCLEAR" val="0"/>
  <p:tag name="KSO_WM_UNIT_PRESET_TEXT" val="输入你的正文，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8"/>
</p:tagLst>
</file>

<file path=ppt/tags/tag297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i*1_2_1"/>
  <p:tag name="KSO_WM_UNIT_INDEX" val="1_2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8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f*1_2_1"/>
  <p:tag name="KSO_WM_UNIT_INDEX" val="1_2_1"/>
  <p:tag name="KSO_WM_UNIT_LAYERLEVEL" val="1_1_1"/>
  <p:tag name="KSO_WM_UNIT_NOCLEAR" val="0"/>
  <p:tag name="KSO_WM_UNIT_PRESET_TEXT" val="输入你的正文，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8"/>
</p:tagLst>
</file>

<file path=ppt/tags/tag299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00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f*1_3_1"/>
  <p:tag name="KSO_WM_UNIT_INDEX" val="1_3_1"/>
  <p:tag name="KSO_WM_UNIT_LAYERLEVEL" val="1_1_1"/>
  <p:tag name="KSO_WM_UNIT_NOCLEAR" val="0"/>
  <p:tag name="KSO_WM_UNIT_PRESET_TEXT" val="输入你的正文，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8"/>
</p:tagLst>
</file>

<file path=ppt/tags/tag301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i*1_4_1"/>
  <p:tag name="KSO_WM_UNIT_INDEX" val="1_4_1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02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f*1_4_1"/>
  <p:tag name="KSO_WM_UNIT_INDEX" val="1_4_1"/>
  <p:tag name="KSO_WM_UNIT_LAYERLEVEL" val="1_1_1"/>
  <p:tag name="KSO_WM_UNIT_NOCLEAR" val="0"/>
  <p:tag name="KSO_WM_UNIT_PRESET_TEXT" val="输入你的正文，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8"/>
</p:tagLst>
</file>

<file path=ppt/tags/tag30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17:11&quot;,&quot;maxSize&quot;:{&quot;size1&quot;:22.2},&quot;minSize&quot;:{&quot;size1&quot;:13.5},&quot;normalSize&quot;:{&quot;size1&quot;:13.5},&quot;subLayout&quot;:[{&quot;id&quot;:&quot;2023-09-09T21:17:11&quot;,&quot;margin&quot;:{&quot;bottom&quot;:0.025999998673796654,&quot;left&quot;:2.117000102996826,&quot;right&quot;:1.2699999809265137,&quot;top&quot;:0.4230000376701355},&quot;type&quot;:0},{&quot;id&quot;:&quot;2023-09-09T21:17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3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4"/>
  <p:tag name="KSO_WM_UNIT_COMPATIBLE" val="0"/>
  <p:tag name="KSO_WM_UNIT_DIAGRAM_ISNUMVISUAL" val="0"/>
  <p:tag name="KSO_WM_UNIT_DIAGRAM_ISREFERUNIT" val="0"/>
  <p:tag name="KSO_WM_UNIT_HIGHLIGHT" val="0"/>
  <p:tag name="KSO_WM_UNIT_ID" val="diagram20216834_1*l_h_i*1_2_1"/>
  <p:tag name="KSO_WM_UNIT_INDEX" val="1_2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4"/>
  <p:tag name="KSO_WM_UNIT_COMPATIBLE" val="0"/>
  <p:tag name="KSO_WM_UNIT_DIAGRAM_ISNUMVISUAL" val="0"/>
  <p:tag name="KSO_WM_UNIT_DIAGRAM_ISREFERUNIT" val="0"/>
  <p:tag name="KSO_WM_UNIT_HIGHLIGHT" val="0"/>
  <p:tag name="KSO_WM_UNIT_ID" val="diagram20216834_1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4"/>
  <p:tag name="KSO_WM_UNIT_COMPATIBLE" val="0"/>
  <p:tag name="KSO_WM_UNIT_DIAGRAM_ISNUMVISUAL" val="0"/>
  <p:tag name="KSO_WM_UNIT_DIAGRAM_ISREFERUNIT" val="0"/>
  <p:tag name="KSO_WM_UNIT_HIGHLIGHT" val="0"/>
  <p:tag name="KSO_WM_UNIT_ID" val="diagram20216834_1*l_h_i*1_4_1"/>
  <p:tag name="KSO_WM_UNIT_INDEX" val="1_4_1"/>
  <p:tag name="KSO_WM_UNIT_LAYERLEVEL" val="1_1_1"/>
  <p:tag name="KSO_WM_UNIT_LINE_FILL_TYPE" val="2"/>
  <p:tag name="KSO_WM_UNIT_LINE_FORE_SCHEMECOLOR_INDEX" val="10"/>
  <p:tag name="KSO_WM_UNIT_LINE_FORE_SCHEMECOLOR_INDEX_BRIGHTNESS" val="0"/>
  <p:tag name="KSO_WM_UNIT_TYPE" val="l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4"/>
  <p:tag name="KSO_WM_UNIT_COMPATIBLE" val="0"/>
  <p:tag name="KSO_WM_UNIT_DIAGRAM_ISNUMVISUAL" val="0"/>
  <p:tag name="KSO_WM_UNIT_DIAGRAM_ISREFERUNIT" val="0"/>
  <p:tag name="KSO_WM_UNIT_HIGHLIGHT" val="0"/>
  <p:tag name="KSO_WM_UNIT_ID" val="diagram20216834_1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4"/>
  <p:tag name="KSO_WM_UNIT_COMPATIBLE" val="0"/>
  <p:tag name="KSO_WM_UNIT_DIAGRAM_ISNUMVISUAL" val="0"/>
  <p:tag name="KSO_WM_UNIT_DIAGRAM_ISREFERUNIT" val="0"/>
  <p:tag name="KSO_WM_UNIT_HIGHLIGHT" val="0"/>
  <p:tag name="KSO_WM_UNIT_ID" val="diagram20216834_1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4"/>
  <p:tag name="KSO_WM_UNIT_COMPATIBLE" val="0"/>
  <p:tag name="KSO_WM_UNIT_DIAGRAM_ISNUMVISUAL" val="0"/>
  <p:tag name="KSO_WM_UNIT_DIAGRAM_ISREFERUNIT" val="0"/>
  <p:tag name="KSO_WM_UNIT_HIGHLIGHT" val="0"/>
  <p:tag name="KSO_WM_UNIT_ID" val="diagram20216834_1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834_1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6834_1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834_1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4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6834_1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4"/>
  <p:tag name="KSO_WM_UNIT_COMPATIBLE" val="0"/>
  <p:tag name="KSO_WM_UNIT_DIAGRAM_ISNUMVISUAL" val="0"/>
  <p:tag name="KSO_WM_UNIT_DIAGRAM_ISREFERUNIT" val="0"/>
  <p:tag name="KSO_WM_UNIT_HIGHLIGHT" val="0"/>
  <p:tag name="KSO_WM_UNIT_ID" val="diagram20216834_1*l_h_i*1_3_1"/>
  <p:tag name="KSO_WM_UNIT_INDEX" val="1_3_1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4"/>
  <p:tag name="KSO_WM_UNIT_COMPATIBLE" val="0"/>
  <p:tag name="KSO_WM_UNIT_DIAGRAM_ISNUMVISUAL" val="0"/>
  <p:tag name="KSO_WM_UNIT_DIAGRAM_ISREFERUNIT" val="0"/>
  <p:tag name="KSO_WM_UNIT_HIGHLIGHT" val="0"/>
  <p:tag name="KSO_WM_UNIT_ID" val="diagram20216834_1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32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17:12&quot;,&quot;maxSize&quot;:{&quot;size1&quot;:22.2},&quot;minSize&quot;:{&quot;size1&quot;:13.5},&quot;normalSize&quot;:{&quot;size1&quot;:13.5},&quot;subLayout&quot;:[{&quot;id&quot;:&quot;2023-09-09T21:17:12&quot;,&quot;margin&quot;:{&quot;bottom&quot;:0.025999998673796654,&quot;left&quot;:2.117000102996826,&quot;right&quot;:1.2699999809265137,&quot;top&quot;:0.4230000376701355},&quot;type&quot;:0},{&quot;id&quot;:&quot;2023-09-09T21:17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3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63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63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630_3*m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SHADOW_SCHEMECOLOR_INDEX" val="16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630_3*m_h_i*1_4_1"/>
  <p:tag name="KSO_WM_UNIT_INDEX" val="1_4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SHADOW_SCHEMECOLOR_INDEX" val="16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17:11&quot;,&quot;maxSize&quot;:{&quot;size1&quot;:22.2},&quot;minSize&quot;:{&quot;size1&quot;:13.5},&quot;normalSize&quot;:{&quot;size1&quot;:13.5},&quot;subLayout&quot;:[{&quot;id&quot;:&quot;2023-09-09T21:17:11&quot;,&quot;margin&quot;:{&quot;bottom&quot;:0.025999998673796654,&quot;left&quot;:2.117000102996826,&quot;right&quot;:1.2699999809265137,&quot;top&quot;:0.4230000376701355},&quot;type&quot;:0},{&quot;id&quot;:&quot;2023-09-09T21:17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7*e*1"/>
  <p:tag name="KSO_WM_UNIT_INDEX" val="1"/>
  <p:tag name="KSO_WM_UNIT_LAYERLEVEL" val="1"/>
  <p:tag name="KSO_WM_UNIT_NOCLEAR" val="0"/>
  <p:tag name="KSO_WM_UNIT_PRESET_TEXT" val="PART ONE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340.xml><?xml version="1.0" encoding="utf-8"?>
<p:tagLst xmlns:p="http://schemas.openxmlformats.org/presentationml/2006/main">
  <p:tag name="ISLIDE.ICON" val="#166134;"/>
  <p:tag name="KSO_WM_BEAUTIFY_FLAG" val="#wm#"/>
  <p:tag name="KSO_WM_SLIDE_CONTENT_AREA" val="{&quot;left&quot;:&quot;280.75&quot;,&quot;top&quot;:&quot;123.4&quot;,&quot;width&quot;:&quot;652.55&quot;,&quot;height&quot;:&quot;247.1&quot;}"/>
  <p:tag name="KSO_WM_SLIDE_ID" val="custom2023086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64"/>
  <p:tag name="KSO_WM_TEMPLATE_MASTER_TYPE" val="1"/>
  <p:tag name="KSO_WM_TEMPLATE_SUBCATEGORY" val="0"/>
</p:tagLst>
</file>

<file path=ppt/tags/tag3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4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4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4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4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5_1"/>
  <p:tag name="KSO_WM_UNIT_INDEX" val="1_5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81_4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5_2"/>
  <p:tag name="KSO_WM_UNIT_INDEX" val="1_5_2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YPE" val="m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17:12&quot;,&quot;maxSize&quot;:{&quot;size1&quot;:22.2},&quot;minSize&quot;:{&quot;size1&quot;:13.5},&quot;normalSize&quot;:{&quot;size1&quot;:13.5},&quot;subLayout&quot;:[{&quot;id&quot;:&quot;2023-09-09T21:17:12&quot;,&quot;margin&quot;:{&quot;bottom&quot;:0.025999998673796654,&quot;left&quot;:2.117000102996826,&quot;right&quot;:1.2699999809265137,&quot;top&quot;:0.4230000376701355},&quot;type&quot;:0},{&quot;id&quot;:&quot;2023-09-09T21:17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3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37_3*m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37_3*m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37_3*m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0"/>
  <p:tag name="KSO_WM_UNIT_VALUE" val="101*95"/>
</p:tagLst>
</file>

<file path=ppt/tags/tag3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f*1_1_1"/>
  <p:tag name="KSO_WM_UNIT_INDEX" val="1_1_1"/>
  <p:tag name="KSO_WM_UNIT_LAYERLEVEL" val="1_1_1"/>
  <p:tag name="KSO_WM_UNIT_NOCLEAR" val="0"/>
  <p:tag name="KSO_WM_UNIT_PRESET_TEXT" val="单击此处输入你的正文，请尽量言简意赅的阐述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6"/>
</p:tagLst>
</file>

<file path=ppt/tags/tag3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137_3*m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37_3*m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137_3*m_h_x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0"/>
  <p:tag name="KSO_WM_UNIT_VALUE" val="96*101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f*1_2_1"/>
  <p:tag name="KSO_WM_UNIT_INDEX" val="1_2_1"/>
  <p:tag name="KSO_WM_UNIT_LAYERLEVEL" val="1_1_1"/>
  <p:tag name="KSO_WM_UNIT_NOCLEAR" val="0"/>
  <p:tag name="KSO_WM_UNIT_PRESET_TEXT" val="单击此处输入你的正文，请尽量言简意赅的阐述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6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137_3*m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37_3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37_3*m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137_3*m_h_x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0"/>
  <p:tag name="KSO_WM_UNIT_VALUE" val="101*101"/>
</p:tagLst>
</file>

<file path=ppt/tags/tag3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f*1_3_1"/>
  <p:tag name="KSO_WM_UNIT_INDEX" val="1_3_1"/>
  <p:tag name="KSO_WM_UNIT_LAYERLEVEL" val="1_1_1"/>
  <p:tag name="KSO_WM_UNIT_NOCLEAR" val="0"/>
  <p:tag name="KSO_WM_UNIT_PRESET_TEXT" val="单击此处输入你的正文，请尽量言简意赅的阐述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6"/>
</p:tagLst>
</file>

<file path=ppt/tags/tag3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137_3*m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37_3*m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137_3*m_h_x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0"/>
  <p:tag name="KSO_WM_UNIT_VALUE" val="101*101"/>
</p:tagLst>
</file>

<file path=ppt/tags/tag3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f*1_4_1"/>
  <p:tag name="KSO_WM_UNIT_INDEX" val="1_4_1"/>
  <p:tag name="KSO_WM_UNIT_LAYERLEVEL" val="1_1_1"/>
  <p:tag name="KSO_WM_UNIT_NOCLEAR" val="0"/>
  <p:tag name="KSO_WM_UNIT_PRESET_TEXT" val="单击此处输入你的正文，请尽量言简意赅的阐述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6"/>
</p:tagLst>
</file>

<file path=ppt/tags/tag39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17:10&quot;,&quot;maxSize&quot;:{&quot;size1&quot;:22.2},&quot;minSize&quot;:{&quot;size1&quot;:13.5},&quot;normalSize&quot;:{&quot;size1&quot;:13.5},&quot;subLayout&quot;:[{&quot;id&quot;:&quot;2023-09-09T21:17:10&quot;,&quot;margin&quot;:{&quot;bottom&quot;:0.025999998673796654,&quot;left&quot;:2.117000102996826,&quot;right&quot;:1.2699999809265137,&quot;top&quot;:0.4230000376701355},&quot;type&quot;:0},{&quot;id&quot;:&quot;2023-09-09T21:17:1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3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15"/>
  <p:tag name="KSO_WM_UNIT_TYPE" val="m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21_4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1_1"/>
  <p:tag name="KSO_WM_UNIT_INDEX" val="1_1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64"/>
</p:tagLst>
</file>

<file path=ppt/tags/tag4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21_4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3_1"/>
  <p:tag name="KSO_WM_UNIT_INDEX" val="1_3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64"/>
</p:tagLst>
</file>

<file path=ppt/tags/tag4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21_4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4_1"/>
  <p:tag name="KSO_WM_UNIT_INDEX" val="1_4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64"/>
</p:tagLst>
</file>

<file path=ppt/tags/tag4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21_4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2_1"/>
  <p:tag name="KSO_WM_UNIT_INDEX" val="1_2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64"/>
</p:tagLst>
</file>

<file path=ppt/tags/tag41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17:11&quot;,&quot;maxSize&quot;:{&quot;size1&quot;:22.2},&quot;minSize&quot;:{&quot;size1&quot;:13.5},&quot;normalSize&quot;:{&quot;size1&quot;:13.5},&quot;subLayout&quot;:[{&quot;id&quot;:&quot;2023-09-09T21:17:11&quot;,&quot;margin&quot;:{&quot;bottom&quot;:0.025999998673796654,&quot;left&quot;:2.117000102996826,&quot;right&quot;:1.2699999809265137,&quot;top&quot;:0.4230000376701355},&quot;type&quot;:0},{&quot;id&quot;:&quot;2023-09-09T21:17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7*e*1"/>
  <p:tag name="KSO_WM_UNIT_INDEX" val="1"/>
  <p:tag name="KSO_WM_UNIT_LAYERLEVEL" val="1"/>
  <p:tag name="KSO_WM_UNIT_NOCLEAR" val="0"/>
  <p:tag name="KSO_WM_UNIT_PRESET_TEXT" val="PART ONE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413.xml><?xml version="1.0" encoding="utf-8"?>
<p:tagLst xmlns:p="http://schemas.openxmlformats.org/presentationml/2006/main">
  <p:tag name="ISLIDE.ICON" val="#166134;"/>
  <p:tag name="KSO_WM_BEAUTIFY_FLAG" val="#wm#"/>
  <p:tag name="KSO_WM_SLIDE_CONTENT_AREA" val="{&quot;left&quot;:&quot;280.75&quot;,&quot;top&quot;:&quot;123.4&quot;,&quot;width&quot;:&quot;652.55&quot;,&quot;height&quot;:&quot;247.1&quot;}"/>
  <p:tag name="KSO_WM_SLIDE_ID" val="custom2023086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64"/>
  <p:tag name="KSO_WM_TEMPLATE_MASTER_TYPE" val="1"/>
  <p:tag name="KSO_WM_TEMPLATE_SUBCATEGORY" val="0"/>
</p:tagLst>
</file>

<file path=ppt/tags/tag4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68_4*l_h_i*1_1_1"/>
  <p:tag name="KSO_WM_UNIT_INDEX" val="1_1_1"/>
  <p:tag name="KSO_WM_UNIT_LAYERLEVEL" val="1_1_1"/>
  <p:tag name="KSO_WM_UNIT_TYPE" val="l_h_i"/>
  <p:tag name="KSO_WM_UNIT_USESOURCEFORMAT_APPLY" val="0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1_2"/>
  <p:tag name="KSO_WM_UNIT_INDEX" val="1_1_2"/>
  <p:tag name="KSO_WM_UNIT_LAYERLEVEL" val="1_1_1"/>
  <p:tag name="KSO_WM_UNIT_TYPE" val="l_h_i"/>
  <p:tag name="KSO_WM_UNIT_USESOURCEFORMAT_APPLY" val="0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1_3"/>
  <p:tag name="KSO_WM_UNIT_INDEX" val="1_1_3"/>
  <p:tag name="KSO_WM_UNIT_LAYERLEVEL" val="1_1_1"/>
  <p:tag name="KSO_WM_UNIT_TYPE" val="l_h_i"/>
  <p:tag name="KSO_WM_UNIT_USESOURCEFORMAT_APPLY" val="0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68_4*l_h_i*1_4_1"/>
  <p:tag name="KSO_WM_UNIT_INDEX" val="1_4_1"/>
  <p:tag name="KSO_WM_UNIT_LAYERLEVEL" val="1_1_1"/>
  <p:tag name="KSO_WM_UNIT_TYPE" val="l_h_i"/>
  <p:tag name="KSO_WM_UNIT_USESOURCEFORMAT_APPLY" val="0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4_2"/>
  <p:tag name="KSO_WM_UNIT_INDEX" val="1_4_2"/>
  <p:tag name="KSO_WM_UNIT_LAYERLEVEL" val="1_1_1"/>
  <p:tag name="KSO_WM_UNIT_TYPE" val="l_h_i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4_3"/>
  <p:tag name="KSO_WM_UNIT_INDEX" val="1_4_3"/>
  <p:tag name="KSO_WM_UNIT_LAYERLEVEL" val="1_1_1"/>
  <p:tag name="KSO_WM_UNIT_TYPE" val="l_h_i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68_4*l_h_i*1_2_1"/>
  <p:tag name="KSO_WM_UNIT_INDEX" val="1_2_1"/>
  <p:tag name="KSO_WM_UNIT_LAYERLEVEL" val="1_1_1"/>
  <p:tag name="KSO_WM_UNIT_TYPE" val="l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2_2"/>
  <p:tag name="KSO_WM_UNIT_INDEX" val="1_2_2"/>
  <p:tag name="KSO_WM_UNIT_LAYERLEVEL" val="1_1_1"/>
  <p:tag name="KSO_WM_UNIT_TYPE" val="l_h_i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68_4*l_h_i*1_3_1"/>
  <p:tag name="KSO_WM_UNIT_INDEX" val="1_3_1"/>
  <p:tag name="KSO_WM_UNIT_LAYERLEVEL" val="1_1_1"/>
  <p:tag name="KSO_WM_UNIT_TYPE" val="l_h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3_2"/>
  <p:tag name="KSO_WM_UNIT_INDEX" val="1_3_2"/>
  <p:tag name="KSO_WM_UNIT_LAYERLEVEL" val="1_1_1"/>
  <p:tag name="KSO_WM_UNIT_TYPE" val="l_h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43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17:11&quot;,&quot;maxSize&quot;:{&quot;size1&quot;:22.2},&quot;minSize&quot;:{&quot;size1&quot;:13.5},&quot;normalSize&quot;:{&quot;size1&quot;:13.5},&quot;subLayout&quot;:[{&quot;id&quot;:&quot;2023-09-09T21:17:11&quot;,&quot;margin&quot;:{&quot;bottom&quot;:0.025999998673796654,&quot;left&quot;:2.117000102996826,&quot;right&quot;:1.2699999809265137,&quot;top&quot;:0.4230000376701355},&quot;type&quot;:0},{&quot;id&quot;:&quot;2023-09-09T21:17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4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63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63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630_3*m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SHADOW_SCHEMECOLOR_INDEX" val="16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630_3*m_h_i*1_4_1"/>
  <p:tag name="KSO_WM_UNIT_INDEX" val="1_4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SHADOW_SCHEMECOLOR_INDEX" val="16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17:11&quot;,&quot;maxSize&quot;:{&quot;size1&quot;:22.2},&quot;minSize&quot;:{&quot;size1&quot;:13.5},&quot;normalSize&quot;:{&quot;size1&quot;:13.5},&quot;subLayout&quot;:[{&quot;id&quot;:&quot;2023-09-09T21:17:11&quot;,&quot;margin&quot;:{&quot;bottom&quot;:0.025999998673796654,&quot;left&quot;:2.117000102996826,&quot;right&quot;:1.2699999809265137,&quot;top&quot;:0.4230000376701355},&quot;type&quot;:0},{&quot;id&quot;:&quot;2023-09-09T21:17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4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1"/>
  <p:tag name="KSO_WM_UNIT_INDEX" val="1_1_1"/>
  <p:tag name="KSO_WM_UNIT_LAYERLEVEL" val="1_1_1"/>
  <p:tag name="KSO_WM_UNIT_TYPE" val="l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1"/>
  <p:tag name="KSO_WM_UNIT_INDEX" val="1_2_1"/>
  <p:tag name="KSO_WM_UNIT_LAYERLEVEL" val="1_1_1"/>
  <p:tag name="KSO_WM_UNIT_TYPE" val="l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1"/>
  <p:tag name="KSO_WM_UNIT_INDEX" val="1_3_1"/>
  <p:tag name="KSO_WM_UNIT_LAYERLEVEL" val="1_1_1"/>
  <p:tag name="KSO_WM_UNIT_TYPE" val="l_h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1"/>
  <p:tag name="KSO_WM_UNIT_INDEX" val="1_4_1"/>
  <p:tag name="KSO_WM_UNIT_LAYERLEVEL" val="1_1_1"/>
  <p:tag name="KSO_WM_UNIT_TYPE" val="l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17:12&quot;,&quot;maxSize&quot;:{&quot;size1&quot;:22.2},&quot;minSize&quot;:{&quot;size1&quot;:13.5},&quot;normalSize&quot;:{&quot;size1&quot;:13.5},&quot;subLayout&quot;:[{&quot;id&quot;:&quot;2023-09-09T21:17:12&quot;,&quot;margin&quot;:{&quot;bottom&quot;:0.025999998673796654,&quot;left&quot;:2.117000102996826,&quot;right&quot;:1.2699999809265137,&quot;top&quot;:0.4230000376701355},&quot;type&quot;:0},{&quot;id&quot;:&quot;2023-09-09T21:17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76.xml><?xml version="1.0" encoding="utf-8"?>
<p:tagLst xmlns:p="http://schemas.openxmlformats.org/presentationml/2006/main">
  <p:tag name="ISLIDE.ICON" val="#166134;"/>
  <p:tag name="KSO_WM_BEAUTIFY_FLAG" val="#wm#"/>
  <p:tag name="KSO_WM_SLIDE_CONTENT_AREA" val="{&quot;left&quot;:&quot;28.1&quot;,&quot;top&quot;:&quot;123.4&quot;,&quot;width&quot;:&quot;680.95&quot;,&quot;height&quot;:&quot;231.7696&quot;}"/>
  <p:tag name="KSO_WM_SLIDE_ID" val="custom20230864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864"/>
  <p:tag name="KSO_WM_TEMPLATE_MASTER_TYPE" val="1"/>
  <p:tag name="KSO_WM_TEMPLATE_SUBCATEGORY" val="0"/>
</p:tagLst>
</file>

<file path=ppt/tags/tag477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8CC96"/>
      </a:accent1>
      <a:accent2>
        <a:srgbClr val="3366FF"/>
      </a:accent2>
      <a:accent3>
        <a:srgbClr val="4AB1B6"/>
      </a:accent3>
      <a:accent4>
        <a:srgbClr val="4AA5D2"/>
      </a:accent4>
      <a:accent5>
        <a:srgbClr val="09C7E1"/>
      </a:accent5>
      <a:accent6>
        <a:srgbClr val="828CEA"/>
      </a:accent6>
      <a:hlink>
        <a:srgbClr val="0563C1"/>
      </a:hlink>
      <a:folHlink>
        <a:srgbClr val="954F72"/>
      </a:folHlink>
    </a:clrScheme>
    <a:fontScheme name="稻壳儿-黑体常规4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114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起重安全管理培训课件</vt:lpstr>
      <vt:lpstr>Slide 2</vt:lpstr>
      <vt:lpstr>起重安全管理的重要性</vt:lpstr>
      <vt:lpstr>Slide 4</vt:lpstr>
      <vt:lpstr>Slide 5</vt:lpstr>
      <vt:lpstr>Slide 6</vt:lpstr>
      <vt:lpstr>起重设备的安全操作</vt:lpstr>
      <vt:lpstr>Slide 8</vt:lpstr>
      <vt:lpstr>Slide 9</vt:lpstr>
      <vt:lpstr>Slide 10</vt:lpstr>
      <vt:lpstr>起重作业的安全防护</vt:lpstr>
      <vt:lpstr>Slide 12</vt:lpstr>
      <vt:lpstr>Slide 13</vt:lpstr>
      <vt:lpstr>Slide 14</vt:lpstr>
      <vt:lpstr>起重安全管理的培训与考核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2023-09-11T04:44:01Z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C181F9FED32B403EB1FFAFDD393B9BD5_11</vt:lpwstr>
  </property>
  <property fmtid="{D5CDD505-2E9C-101B-9397-08002B2CF9AE}" pid="3" name="KSOProductBuildVer">
    <vt:lpwstr>2052-12.1.0.15374</vt:lpwstr>
  </property>
</Properties>
</file>