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967" r:id="rId1"/>
    <p:sldMasterId id="2147498004" r:id="rId2"/>
  </p:sldMasterIdLst>
  <p:notesMasterIdLst>
    <p:notesMasterId r:id="rId3"/>
  </p:notesMasterIdLst>
  <p:sldIdLst>
    <p:sldId id="6879" r:id="rId4"/>
    <p:sldId id="6883" r:id="rId5"/>
    <p:sldId id="6886" r:id="rId6"/>
    <p:sldId id="6889" r:id="rId7"/>
    <p:sldId id="6892" r:id="rId8"/>
    <p:sldId id="6895" r:id="rId9"/>
    <p:sldId id="6898" r:id="rId10"/>
    <p:sldId id="6901" r:id="rId11"/>
    <p:sldId id="6904" r:id="rId12"/>
    <p:sldId id="6907" r:id="rId13"/>
    <p:sldId id="6910" r:id="rId14"/>
    <p:sldId id="6913" r:id="rId15"/>
    <p:sldId id="6916" r:id="rId16"/>
    <p:sldId id="6919" r:id="rId17"/>
    <p:sldId id="6922" r:id="rId18"/>
    <p:sldId id="6925" r:id="rId19"/>
    <p:sldId id="6928" r:id="rId20"/>
    <p:sldId id="6931" r:id="rId21"/>
    <p:sldId id="6934" r:id="rId22"/>
    <p:sldId id="6937" r:id="rId23"/>
    <p:sldId id="6940" r:id="rId24"/>
    <p:sldId id="6943" r:id="rId25"/>
    <p:sldId id="6946" r:id="rId26"/>
    <p:sldId id="6949" r:id="rId27"/>
    <p:sldId id="6952" r:id="rId28"/>
    <p:sldId id="6955" r:id="rId29"/>
    <p:sldId id="6958" r:id="rId30"/>
    <p:sldId id="696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68" r:id="rId1"/>
    <p:sldLayoutId id="2147497969" r:id="rId2"/>
    <p:sldLayoutId id="2147497970" r:id="rId3"/>
    <p:sldLayoutId id="2147497971" r:id="rId4"/>
    <p:sldLayoutId id="2147497972" r:id="rId5"/>
    <p:sldLayoutId id="2147497973" r:id="rId6"/>
    <p:sldLayoutId id="2147497974" r:id="rId7"/>
    <p:sldLayoutId id="2147497975" r:id="rId8"/>
    <p:sldLayoutId id="2147497976" r:id="rId9"/>
    <p:sldLayoutId id="2147497977" r:id="rId10"/>
    <p:sldLayoutId id="21474979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05" r:id="rId1"/>
    <p:sldLayoutId id="2147498006" r:id="rId2"/>
    <p:sldLayoutId id="2147498007" r:id="rId3"/>
    <p:sldLayoutId id="2147498008" r:id="rId4"/>
    <p:sldLayoutId id="2147498009" r:id="rId5"/>
    <p:sldLayoutId id="2147498010" r:id="rId6"/>
    <p:sldLayoutId id="2147498011" r:id="rId7"/>
    <p:sldLayoutId id="2147498012" r:id="rId8"/>
    <p:sldLayoutId id="2147498013" r:id="rId9"/>
    <p:sldLayoutId id="2147498014" r:id="rId10"/>
    <p:sldLayoutId id="214749801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tags" Target="../tags/tag445.xml"/><Relationship Id="rId14" Type="http://schemas.openxmlformats.org/officeDocument/2006/relationships/tags" Target="../tags/tag446.xml"/><Relationship Id="rId15" Type="http://schemas.openxmlformats.org/officeDocument/2006/relationships/tags" Target="../tags/tag447.xml"/><Relationship Id="rId16" Type="http://schemas.openxmlformats.org/officeDocument/2006/relationships/tags" Target="../tags/tag448.xml"/><Relationship Id="rId17" Type="http://schemas.openxmlformats.org/officeDocument/2006/relationships/tags" Target="../tags/tag449.xml"/><Relationship Id="rId18" Type="http://schemas.openxmlformats.org/officeDocument/2006/relationships/tags" Target="../tags/tag450.xml"/><Relationship Id="rId19" Type="http://schemas.openxmlformats.org/officeDocument/2006/relationships/tags" Target="../tags/tag451.xml"/><Relationship Id="rId20" Type="http://schemas.openxmlformats.org/officeDocument/2006/relationships/tags" Target="../tags/tag45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tags" Target="../tags/tag457.xml"/><Relationship Id="rId6" Type="http://schemas.openxmlformats.org/officeDocument/2006/relationships/tags" Target="../tags/tag458.xml"/><Relationship Id="rId7" Type="http://schemas.openxmlformats.org/officeDocument/2006/relationships/tags" Target="../tags/tag459.xml"/><Relationship Id="rId8" Type="http://schemas.openxmlformats.org/officeDocument/2006/relationships/tags" Target="../tags/tag460.xml"/><Relationship Id="rId9" Type="http://schemas.openxmlformats.org/officeDocument/2006/relationships/tags" Target="../tags/tag461.xml"/><Relationship Id="rId10" Type="http://schemas.openxmlformats.org/officeDocument/2006/relationships/tags" Target="../tags/tag462.xml"/><Relationship Id="rId11" Type="http://schemas.openxmlformats.org/officeDocument/2006/relationships/tags" Target="../tags/tag463.xml"/><Relationship Id="rId12" Type="http://schemas.openxmlformats.org/officeDocument/2006/relationships/tags" Target="../tags/tag46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tags" Target="../tags/tag468.xml"/><Relationship Id="rId5" Type="http://schemas.openxmlformats.org/officeDocument/2006/relationships/tags" Target="../tags/tag469.xml"/><Relationship Id="rId6" Type="http://schemas.openxmlformats.org/officeDocument/2006/relationships/tags" Target="../tags/tag470.xml"/><Relationship Id="rId7" Type="http://schemas.openxmlformats.org/officeDocument/2006/relationships/tags" Target="../tags/tag471.xml"/><Relationship Id="rId8" Type="http://schemas.openxmlformats.org/officeDocument/2006/relationships/tags" Target="../tags/tag472.xml"/><Relationship Id="rId9" Type="http://schemas.openxmlformats.org/officeDocument/2006/relationships/tags" Target="../tags/tag473.xml"/><Relationship Id="rId10" Type="http://schemas.openxmlformats.org/officeDocument/2006/relationships/tags" Target="../tags/tag474.xml"/><Relationship Id="rId11" Type="http://schemas.openxmlformats.org/officeDocument/2006/relationships/tags" Target="../tags/tag475.xml"/><Relationship Id="rId12" Type="http://schemas.openxmlformats.org/officeDocument/2006/relationships/tags" Target="../tags/tag476.xml"/><Relationship Id="rId13" Type="http://schemas.openxmlformats.org/officeDocument/2006/relationships/tags" Target="../tags/tag477.xml"/><Relationship Id="rId14" Type="http://schemas.openxmlformats.org/officeDocument/2006/relationships/tags" Target="../tags/tag478.xml"/><Relationship Id="rId15" Type="http://schemas.openxmlformats.org/officeDocument/2006/relationships/tags" Target="../tags/tag479.xml"/><Relationship Id="rId16" Type="http://schemas.openxmlformats.org/officeDocument/2006/relationships/tags" Target="../tags/tag480.xml"/><Relationship Id="rId17" Type="http://schemas.openxmlformats.org/officeDocument/2006/relationships/tags" Target="../tags/tag481.xml"/><Relationship Id="rId18" Type="http://schemas.openxmlformats.org/officeDocument/2006/relationships/tags" Target="../tags/tag482.xml"/><Relationship Id="rId19" Type="http://schemas.openxmlformats.org/officeDocument/2006/relationships/tags" Target="../tags/tag483.xml"/><Relationship Id="rId20" Type="http://schemas.openxmlformats.org/officeDocument/2006/relationships/tags" Target="../tags/tag48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tags" Target="../tags/tag488.xml"/><Relationship Id="rId5" Type="http://schemas.openxmlformats.org/officeDocument/2006/relationships/tags" Target="../tags/tag489.xml"/><Relationship Id="rId6" Type="http://schemas.openxmlformats.org/officeDocument/2006/relationships/tags" Target="../tags/tag490.xml"/><Relationship Id="rId7" Type="http://schemas.openxmlformats.org/officeDocument/2006/relationships/tags" Target="../tags/tag491.xml"/><Relationship Id="rId8" Type="http://schemas.openxmlformats.org/officeDocument/2006/relationships/tags" Target="../tags/tag492.xml"/><Relationship Id="rId9" Type="http://schemas.openxmlformats.org/officeDocument/2006/relationships/tags" Target="../tags/tag493.xml"/><Relationship Id="rId10" Type="http://schemas.openxmlformats.org/officeDocument/2006/relationships/tags" Target="../tags/tag494.xml"/><Relationship Id="rId11" Type="http://schemas.openxmlformats.org/officeDocument/2006/relationships/tags" Target="../tags/tag495.xml"/><Relationship Id="rId12" Type="http://schemas.openxmlformats.org/officeDocument/2006/relationships/tags" Target="../tags/tag496.xml"/><Relationship Id="rId13" Type="http://schemas.openxmlformats.org/officeDocument/2006/relationships/tags" Target="../tags/tag497.xml"/><Relationship Id="rId14" Type="http://schemas.openxmlformats.org/officeDocument/2006/relationships/tags" Target="../tags/tag498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99.xml"/><Relationship Id="rId2" Type="http://schemas.openxmlformats.org/officeDocument/2006/relationships/tags" Target="../tags/tag500.xml"/><Relationship Id="rId3" Type="http://schemas.openxmlformats.org/officeDocument/2006/relationships/tags" Target="../tags/tag50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tags" Target="../tags/tag506.xml"/><Relationship Id="rId6" Type="http://schemas.openxmlformats.org/officeDocument/2006/relationships/tags" Target="../tags/tag507.xml"/><Relationship Id="rId7" Type="http://schemas.openxmlformats.org/officeDocument/2006/relationships/tags" Target="../tags/tag508.xml"/><Relationship Id="rId8" Type="http://schemas.openxmlformats.org/officeDocument/2006/relationships/tags" Target="../tags/tag509.xml"/><Relationship Id="rId9" Type="http://schemas.openxmlformats.org/officeDocument/2006/relationships/tags" Target="../tags/tag510.xml"/><Relationship Id="rId10" Type="http://schemas.openxmlformats.org/officeDocument/2006/relationships/tags" Target="../tags/tag511.xml"/><Relationship Id="rId11" Type="http://schemas.openxmlformats.org/officeDocument/2006/relationships/tags" Target="../tags/tag512.xml"/><Relationship Id="rId12" Type="http://schemas.openxmlformats.org/officeDocument/2006/relationships/tags" Target="../tags/tag513.xml"/><Relationship Id="rId13" Type="http://schemas.openxmlformats.org/officeDocument/2006/relationships/tags" Target="../tags/tag514.xml"/><Relationship Id="rId14" Type="http://schemas.openxmlformats.org/officeDocument/2006/relationships/tags" Target="../tags/tag515.xml"/><Relationship Id="rId15" Type="http://schemas.openxmlformats.org/officeDocument/2006/relationships/tags" Target="../tags/tag516.xml"/><Relationship Id="rId16" Type="http://schemas.openxmlformats.org/officeDocument/2006/relationships/tags" Target="../tags/tag517.xml"/><Relationship Id="rId17" Type="http://schemas.openxmlformats.org/officeDocument/2006/relationships/tags" Target="../tags/tag518.xml"/><Relationship Id="rId18" Type="http://schemas.openxmlformats.org/officeDocument/2006/relationships/tags" Target="../tags/tag519.xml"/><Relationship Id="rId19" Type="http://schemas.openxmlformats.org/officeDocument/2006/relationships/tags" Target="../tags/tag520.xml"/><Relationship Id="rId20" Type="http://schemas.openxmlformats.org/officeDocument/2006/relationships/tags" Target="../tags/tag521.xml"/><Relationship Id="rId21" Type="http://schemas.openxmlformats.org/officeDocument/2006/relationships/tags" Target="../tags/tag522.xml"/><Relationship Id="rId22" Type="http://schemas.openxmlformats.org/officeDocument/2006/relationships/tags" Target="../tags/tag523.xml"/><Relationship Id="rId23" Type="http://schemas.openxmlformats.org/officeDocument/2006/relationships/tags" Target="../tags/tag524.xml"/><Relationship Id="rId24" Type="http://schemas.openxmlformats.org/officeDocument/2006/relationships/tags" Target="../tags/tag525.xml"/><Relationship Id="rId25" Type="http://schemas.openxmlformats.org/officeDocument/2006/relationships/tags" Target="../tags/tag526.xml"/><Relationship Id="rId26" Type="http://schemas.openxmlformats.org/officeDocument/2006/relationships/tags" Target="../tags/tag527.xml"/><Relationship Id="rId27" Type="http://schemas.openxmlformats.org/officeDocument/2006/relationships/tags" Target="../tags/tag528.xml"/><Relationship Id="rId28" Type="http://schemas.openxmlformats.org/officeDocument/2006/relationships/tags" Target="../tags/tag529.xml"/><Relationship Id="rId29" Type="http://schemas.openxmlformats.org/officeDocument/2006/relationships/tags" Target="../tags/tag53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tags" Target="../tags/tag534.xml"/><Relationship Id="rId5" Type="http://schemas.openxmlformats.org/officeDocument/2006/relationships/tags" Target="../tags/tag535.xml"/><Relationship Id="rId6" Type="http://schemas.openxmlformats.org/officeDocument/2006/relationships/tags" Target="../tags/tag536.xml"/><Relationship Id="rId7" Type="http://schemas.openxmlformats.org/officeDocument/2006/relationships/tags" Target="../tags/tag537.xml"/><Relationship Id="rId8" Type="http://schemas.openxmlformats.org/officeDocument/2006/relationships/tags" Target="../tags/tag538.xml"/><Relationship Id="rId9" Type="http://schemas.openxmlformats.org/officeDocument/2006/relationships/tags" Target="../tags/tag539.xml"/><Relationship Id="rId10" Type="http://schemas.openxmlformats.org/officeDocument/2006/relationships/tags" Target="../tags/tag540.xml"/><Relationship Id="rId11" Type="http://schemas.openxmlformats.org/officeDocument/2006/relationships/tags" Target="../tags/tag541.xml"/><Relationship Id="rId12" Type="http://schemas.openxmlformats.org/officeDocument/2006/relationships/tags" Target="../tags/tag542.xml"/><Relationship Id="rId13" Type="http://schemas.openxmlformats.org/officeDocument/2006/relationships/tags" Target="../tags/tag543.xml"/><Relationship Id="rId14" Type="http://schemas.openxmlformats.org/officeDocument/2006/relationships/tags" Target="../tags/tag544.xml"/><Relationship Id="rId15" Type="http://schemas.openxmlformats.org/officeDocument/2006/relationships/tags" Target="../tags/tag545.xml"/><Relationship Id="rId16" Type="http://schemas.openxmlformats.org/officeDocument/2006/relationships/tags" Target="../tags/tag546.xml"/><Relationship Id="rId17" Type="http://schemas.openxmlformats.org/officeDocument/2006/relationships/tags" Target="../tags/tag547.xml"/><Relationship Id="rId18" Type="http://schemas.openxmlformats.org/officeDocument/2006/relationships/tags" Target="../tags/tag548.xml"/><Relationship Id="rId19" Type="http://schemas.openxmlformats.org/officeDocument/2006/relationships/tags" Target="../tags/tag549.xml"/><Relationship Id="rId20" Type="http://schemas.openxmlformats.org/officeDocument/2006/relationships/tags" Target="../tags/tag550.xml"/><Relationship Id="rId21" Type="http://schemas.openxmlformats.org/officeDocument/2006/relationships/tags" Target="../tags/tag551.xml"/><Relationship Id="rId22" Type="http://schemas.openxmlformats.org/officeDocument/2006/relationships/tags" Target="../tags/tag552.xml"/><Relationship Id="rId23" Type="http://schemas.openxmlformats.org/officeDocument/2006/relationships/tags" Target="../tags/tag553.xml"/><Relationship Id="rId24" Type="http://schemas.openxmlformats.org/officeDocument/2006/relationships/tags" Target="../tags/tag554.xml"/><Relationship Id="rId25" Type="http://schemas.openxmlformats.org/officeDocument/2006/relationships/tags" Target="../tags/tag555.xml"/><Relationship Id="rId26" Type="http://schemas.openxmlformats.org/officeDocument/2006/relationships/tags" Target="../tags/tag556.xml"/><Relationship Id="rId27" Type="http://schemas.openxmlformats.org/officeDocument/2006/relationships/tags" Target="../tags/tag557.xml"/><Relationship Id="rId28" Type="http://schemas.openxmlformats.org/officeDocument/2006/relationships/tags" Target="../tags/tag558.xml"/><Relationship Id="rId29" Type="http://schemas.openxmlformats.org/officeDocument/2006/relationships/tags" Target="../tags/tag55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tags" Target="../tags/tag572.xml"/><Relationship Id="rId14" Type="http://schemas.openxmlformats.org/officeDocument/2006/relationships/tags" Target="../tags/tag573.xml"/><Relationship Id="rId15" Type="http://schemas.openxmlformats.org/officeDocument/2006/relationships/tags" Target="../tags/tag574.xml"/><Relationship Id="rId16" Type="http://schemas.openxmlformats.org/officeDocument/2006/relationships/tags" Target="../tags/tag575.xml"/><Relationship Id="rId17" Type="http://schemas.openxmlformats.org/officeDocument/2006/relationships/tags" Target="../tags/tag576.xml"/><Relationship Id="rId18" Type="http://schemas.openxmlformats.org/officeDocument/2006/relationships/tags" Target="../tags/tag577.xml"/><Relationship Id="rId19" Type="http://schemas.openxmlformats.org/officeDocument/2006/relationships/tags" Target="../tags/tag578.xml"/><Relationship Id="rId20" Type="http://schemas.openxmlformats.org/officeDocument/2006/relationships/tags" Target="../tags/tag57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80.xml"/><Relationship Id="rId2" Type="http://schemas.openxmlformats.org/officeDocument/2006/relationships/tags" Target="../tags/tag581.xml"/><Relationship Id="rId3" Type="http://schemas.openxmlformats.org/officeDocument/2006/relationships/tags" Target="../tags/tag582.xml"/><Relationship Id="rId4" Type="http://schemas.openxmlformats.org/officeDocument/2006/relationships/tags" Target="../tags/tag583.xml"/><Relationship Id="rId5" Type="http://schemas.openxmlformats.org/officeDocument/2006/relationships/tags" Target="../tags/tag584.xml"/><Relationship Id="rId6" Type="http://schemas.openxmlformats.org/officeDocument/2006/relationships/tags" Target="../tags/tag585.xml"/><Relationship Id="rId7" Type="http://schemas.openxmlformats.org/officeDocument/2006/relationships/tags" Target="../tags/tag586.xml"/><Relationship Id="rId8" Type="http://schemas.openxmlformats.org/officeDocument/2006/relationships/tags" Target="../tags/tag587.xml"/><Relationship Id="rId9" Type="http://schemas.openxmlformats.org/officeDocument/2006/relationships/tags" Target="../tags/tag588.xml"/><Relationship Id="rId10" Type="http://schemas.openxmlformats.org/officeDocument/2006/relationships/tags" Target="../tags/tag589.xml"/><Relationship Id="rId11" Type="http://schemas.openxmlformats.org/officeDocument/2006/relationships/tags" Target="../tags/tag590.xml"/><Relationship Id="rId12" Type="http://schemas.openxmlformats.org/officeDocument/2006/relationships/tags" Target="../tags/tag5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92.xml"/><Relationship Id="rId2" Type="http://schemas.openxmlformats.org/officeDocument/2006/relationships/tags" Target="../tags/tag593.xml"/><Relationship Id="rId3" Type="http://schemas.openxmlformats.org/officeDocument/2006/relationships/tags" Target="../tags/tag59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95.xml"/><Relationship Id="rId2" Type="http://schemas.openxmlformats.org/officeDocument/2006/relationships/tags" Target="../tags/tag596.xml"/><Relationship Id="rId3" Type="http://schemas.openxmlformats.org/officeDocument/2006/relationships/tags" Target="../tags/tag597.xml"/><Relationship Id="rId4" Type="http://schemas.openxmlformats.org/officeDocument/2006/relationships/tags" Target="../tags/tag598.xml"/><Relationship Id="rId5" Type="http://schemas.openxmlformats.org/officeDocument/2006/relationships/tags" Target="../tags/tag599.xml"/><Relationship Id="rId6" Type="http://schemas.openxmlformats.org/officeDocument/2006/relationships/tags" Target="../tags/tag600.xml"/><Relationship Id="rId7" Type="http://schemas.openxmlformats.org/officeDocument/2006/relationships/tags" Target="../tags/tag601.xml"/><Relationship Id="rId8" Type="http://schemas.openxmlformats.org/officeDocument/2006/relationships/tags" Target="../tags/tag602.xml"/><Relationship Id="rId9" Type="http://schemas.openxmlformats.org/officeDocument/2006/relationships/tags" Target="../tags/tag603.xml"/><Relationship Id="rId10" Type="http://schemas.openxmlformats.org/officeDocument/2006/relationships/tags" Target="../tags/tag604.xml"/><Relationship Id="rId11" Type="http://schemas.openxmlformats.org/officeDocument/2006/relationships/tags" Target="../tags/tag605.xml"/><Relationship Id="rId12" Type="http://schemas.openxmlformats.org/officeDocument/2006/relationships/tags" Target="../tags/tag6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607.xml"/><Relationship Id="rId2" Type="http://schemas.openxmlformats.org/officeDocument/2006/relationships/tags" Target="../tags/tag608.xml"/><Relationship Id="rId3" Type="http://schemas.openxmlformats.org/officeDocument/2006/relationships/tags" Target="../tags/tag609.xml"/><Relationship Id="rId4" Type="http://schemas.openxmlformats.org/officeDocument/2006/relationships/tags" Target="../tags/tag610.xml"/><Relationship Id="rId5" Type="http://schemas.openxmlformats.org/officeDocument/2006/relationships/tags" Target="../tags/tag611.xml"/><Relationship Id="rId6" Type="http://schemas.openxmlformats.org/officeDocument/2006/relationships/tags" Target="../tags/tag612.xml"/><Relationship Id="rId7" Type="http://schemas.openxmlformats.org/officeDocument/2006/relationships/tags" Target="../tags/tag613.xml"/><Relationship Id="rId8" Type="http://schemas.openxmlformats.org/officeDocument/2006/relationships/tags" Target="../tags/tag614.xml"/><Relationship Id="rId9" Type="http://schemas.openxmlformats.org/officeDocument/2006/relationships/tags" Target="../tags/tag615.xml"/><Relationship Id="rId10" Type="http://schemas.openxmlformats.org/officeDocument/2006/relationships/tags" Target="../tags/tag616.xml"/><Relationship Id="rId11" Type="http://schemas.openxmlformats.org/officeDocument/2006/relationships/tags" Target="../tags/tag617.xml"/><Relationship Id="rId12" Type="http://schemas.openxmlformats.org/officeDocument/2006/relationships/tags" Target="../tags/tag618.xml"/><Relationship Id="rId13" Type="http://schemas.openxmlformats.org/officeDocument/2006/relationships/tags" Target="../tags/tag619.xml"/><Relationship Id="rId14" Type="http://schemas.openxmlformats.org/officeDocument/2006/relationships/tags" Target="../tags/tag620.xml"/><Relationship Id="rId15" Type="http://schemas.openxmlformats.org/officeDocument/2006/relationships/tags" Target="../tags/tag621.xml"/><Relationship Id="rId16" Type="http://schemas.openxmlformats.org/officeDocument/2006/relationships/tags" Target="../tags/tag622.xml"/><Relationship Id="rId17" Type="http://schemas.openxmlformats.org/officeDocument/2006/relationships/tags" Target="../tags/tag623.xml"/><Relationship Id="rId18" Type="http://schemas.openxmlformats.org/officeDocument/2006/relationships/tags" Target="../tags/tag624.xml"/><Relationship Id="rId19" Type="http://schemas.openxmlformats.org/officeDocument/2006/relationships/tags" Target="../tags/tag625.xml"/><Relationship Id="rId20" Type="http://schemas.openxmlformats.org/officeDocument/2006/relationships/tags" Target="../tags/tag62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627.xml"/><Relationship Id="rId2" Type="http://schemas.openxmlformats.org/officeDocument/2006/relationships/tags" Target="../tags/tag628.xml"/><Relationship Id="rId3" Type="http://schemas.openxmlformats.org/officeDocument/2006/relationships/tags" Target="../tags/tag629.xml"/><Relationship Id="rId4" Type="http://schemas.openxmlformats.org/officeDocument/2006/relationships/tags" Target="../tags/tag630.xml"/><Relationship Id="rId5" Type="http://schemas.openxmlformats.org/officeDocument/2006/relationships/tags" Target="../tags/tag631.xml"/><Relationship Id="rId6" Type="http://schemas.openxmlformats.org/officeDocument/2006/relationships/tags" Target="../tags/tag632.xml"/><Relationship Id="rId7" Type="http://schemas.openxmlformats.org/officeDocument/2006/relationships/tags" Target="../tags/tag633.xml"/><Relationship Id="rId8" Type="http://schemas.openxmlformats.org/officeDocument/2006/relationships/tags" Target="../tags/tag634.xml"/><Relationship Id="rId9" Type="http://schemas.openxmlformats.org/officeDocument/2006/relationships/tags" Target="../tags/tag635.xml"/><Relationship Id="rId10" Type="http://schemas.openxmlformats.org/officeDocument/2006/relationships/tags" Target="../tags/tag636.xml"/><Relationship Id="rId11" Type="http://schemas.openxmlformats.org/officeDocument/2006/relationships/tags" Target="../tags/tag637.xml"/><Relationship Id="rId12" Type="http://schemas.openxmlformats.org/officeDocument/2006/relationships/tags" Target="../tags/tag6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639.xml"/><Relationship Id="rId2" Type="http://schemas.openxmlformats.org/officeDocument/2006/relationships/tags" Target="../tags/tag640.xml"/><Relationship Id="rId3" Type="http://schemas.openxmlformats.org/officeDocument/2006/relationships/tags" Target="../tags/tag641.xml"/><Relationship Id="rId4" Type="http://schemas.openxmlformats.org/officeDocument/2006/relationships/tags" Target="../tags/tag642.xml"/><Relationship Id="rId5" Type="http://schemas.openxmlformats.org/officeDocument/2006/relationships/tags" Target="../tags/tag643.xml"/><Relationship Id="rId6" Type="http://schemas.openxmlformats.org/officeDocument/2006/relationships/tags" Target="../tags/tag644.xml"/><Relationship Id="rId7" Type="http://schemas.openxmlformats.org/officeDocument/2006/relationships/tags" Target="../tags/tag645.xml"/><Relationship Id="rId8" Type="http://schemas.openxmlformats.org/officeDocument/2006/relationships/tags" Target="../tags/tag646.xml"/><Relationship Id="rId9" Type="http://schemas.openxmlformats.org/officeDocument/2006/relationships/tags" Target="../tags/tag647.xml"/><Relationship Id="rId10" Type="http://schemas.openxmlformats.org/officeDocument/2006/relationships/tags" Target="../tags/tag648.xml"/><Relationship Id="rId11" Type="http://schemas.openxmlformats.org/officeDocument/2006/relationships/tags" Target="../tags/tag649.xml"/><Relationship Id="rId12" Type="http://schemas.openxmlformats.org/officeDocument/2006/relationships/tags" Target="../tags/tag6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51.xml"/><Relationship Id="rId2" Type="http://schemas.openxmlformats.org/officeDocument/2006/relationships/tags" Target="../tags/tag652.xml"/><Relationship Id="rId3" Type="http://schemas.openxmlformats.org/officeDocument/2006/relationships/tags" Target="../tags/tag6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54.xml"/><Relationship Id="rId2" Type="http://schemas.openxmlformats.org/officeDocument/2006/relationships/tags" Target="../tags/tag655.xml"/><Relationship Id="rId3" Type="http://schemas.openxmlformats.org/officeDocument/2006/relationships/tags" Target="../tags/tag656.xml"/><Relationship Id="rId4" Type="http://schemas.openxmlformats.org/officeDocument/2006/relationships/tags" Target="../tags/tag657.xml"/><Relationship Id="rId5" Type="http://schemas.openxmlformats.org/officeDocument/2006/relationships/tags" Target="../tags/tag658.xml"/><Relationship Id="rId6" Type="http://schemas.openxmlformats.org/officeDocument/2006/relationships/tags" Target="../tags/tag659.xml"/><Relationship Id="rId7" Type="http://schemas.openxmlformats.org/officeDocument/2006/relationships/tags" Target="../tags/tag660.xml"/><Relationship Id="rId8" Type="http://schemas.openxmlformats.org/officeDocument/2006/relationships/tags" Target="../tags/tag661.xml"/><Relationship Id="rId9" Type="http://schemas.openxmlformats.org/officeDocument/2006/relationships/tags" Target="../tags/tag662.xml"/><Relationship Id="rId10" Type="http://schemas.openxmlformats.org/officeDocument/2006/relationships/tags" Target="../tags/tag663.xml"/><Relationship Id="rId11" Type="http://schemas.openxmlformats.org/officeDocument/2006/relationships/tags" Target="../tags/tag664.xml"/><Relationship Id="rId12" Type="http://schemas.openxmlformats.org/officeDocument/2006/relationships/tags" Target="../tags/tag6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66.xml"/><Relationship Id="rId2" Type="http://schemas.openxmlformats.org/officeDocument/2006/relationships/tags" Target="../tags/tag667.xml"/><Relationship Id="rId3" Type="http://schemas.openxmlformats.org/officeDocument/2006/relationships/tags" Target="../tags/tag668.xml"/><Relationship Id="rId4" Type="http://schemas.openxmlformats.org/officeDocument/2006/relationships/tags" Target="../tags/tag669.xml"/><Relationship Id="rId5" Type="http://schemas.openxmlformats.org/officeDocument/2006/relationships/tags" Target="../tags/tag670.xml"/><Relationship Id="rId6" Type="http://schemas.openxmlformats.org/officeDocument/2006/relationships/tags" Target="../tags/tag671.xml"/><Relationship Id="rId7" Type="http://schemas.openxmlformats.org/officeDocument/2006/relationships/tags" Target="../tags/tag672.xml"/><Relationship Id="rId8" Type="http://schemas.openxmlformats.org/officeDocument/2006/relationships/tags" Target="../tags/tag67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74.xml"/><Relationship Id="rId2" Type="http://schemas.openxmlformats.org/officeDocument/2006/relationships/tags" Target="../tags/tag675.xml"/><Relationship Id="rId3" Type="http://schemas.openxmlformats.org/officeDocument/2006/relationships/tags" Target="../tags/tag676.xml"/><Relationship Id="rId4" Type="http://schemas.openxmlformats.org/officeDocument/2006/relationships/tags" Target="../tags/tag677.xml"/><Relationship Id="rId5" Type="http://schemas.openxmlformats.org/officeDocument/2006/relationships/tags" Target="../tags/tag678.xml"/><Relationship Id="rId6" Type="http://schemas.openxmlformats.org/officeDocument/2006/relationships/tags" Target="../tags/tag679.xml"/><Relationship Id="rId7" Type="http://schemas.openxmlformats.org/officeDocument/2006/relationships/tags" Target="../tags/tag680.xml"/><Relationship Id="rId8" Type="http://schemas.openxmlformats.org/officeDocument/2006/relationships/tags" Target="../tags/tag681.xml"/><Relationship Id="rId9" Type="http://schemas.openxmlformats.org/officeDocument/2006/relationships/tags" Target="../tags/tag682.xml"/><Relationship Id="rId10" Type="http://schemas.openxmlformats.org/officeDocument/2006/relationships/tags" Target="../tags/tag683.xml"/><Relationship Id="rId11" Type="http://schemas.openxmlformats.org/officeDocument/2006/relationships/tags" Target="../tags/tag684.xml"/><Relationship Id="rId12" Type="http://schemas.openxmlformats.org/officeDocument/2006/relationships/tags" Target="../tags/tag685.xml"/><Relationship Id="rId13" Type="http://schemas.openxmlformats.org/officeDocument/2006/relationships/tags" Target="../tags/tag686.xml"/><Relationship Id="rId14" Type="http://schemas.openxmlformats.org/officeDocument/2006/relationships/tags" Target="../tags/tag687.xml"/><Relationship Id="rId15" Type="http://schemas.openxmlformats.org/officeDocument/2006/relationships/tags" Target="../tags/tag688.xml"/><Relationship Id="rId16" Type="http://schemas.openxmlformats.org/officeDocument/2006/relationships/tags" Target="../tags/tag68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90.xml"/><Relationship Id="rId2" Type="http://schemas.openxmlformats.org/officeDocument/2006/relationships/tags" Target="../tags/tag691.xml"/><Relationship Id="rId3" Type="http://schemas.openxmlformats.org/officeDocument/2006/relationships/tags" Target="../tags/tag692.xml"/><Relationship Id="rId4" Type="http://schemas.openxmlformats.org/officeDocument/2006/relationships/tags" Target="../tags/tag693.xml"/><Relationship Id="rId5" Type="http://schemas.openxmlformats.org/officeDocument/2006/relationships/tags" Target="../tags/tag694.xml"/><Relationship Id="rId6" Type="http://schemas.openxmlformats.org/officeDocument/2006/relationships/tags" Target="../tags/tag695.xml"/><Relationship Id="rId7" Type="http://schemas.openxmlformats.org/officeDocument/2006/relationships/tags" Target="../tags/tag696.xml"/><Relationship Id="rId8" Type="http://schemas.openxmlformats.org/officeDocument/2006/relationships/tags" Target="../tags/tag697.xml"/><Relationship Id="rId9" Type="http://schemas.openxmlformats.org/officeDocument/2006/relationships/tags" Target="../tags/tag698.xml"/><Relationship Id="rId10" Type="http://schemas.openxmlformats.org/officeDocument/2006/relationships/tags" Target="../tags/tag699.xml"/><Relationship Id="rId11" Type="http://schemas.openxmlformats.org/officeDocument/2006/relationships/tags" Target="../tags/tag700.xml"/><Relationship Id="rId12" Type="http://schemas.openxmlformats.org/officeDocument/2006/relationships/tags" Target="../tags/tag701.xml"/><Relationship Id="rId13" Type="http://schemas.openxmlformats.org/officeDocument/2006/relationships/tags" Target="../tags/tag702.xml"/><Relationship Id="rId14" Type="http://schemas.openxmlformats.org/officeDocument/2006/relationships/tags" Target="../tags/tag703.xml"/><Relationship Id="rId15" Type="http://schemas.openxmlformats.org/officeDocument/2006/relationships/tags" Target="../tags/tag704.xml"/><Relationship Id="rId16" Type="http://schemas.openxmlformats.org/officeDocument/2006/relationships/tags" Target="../tags/tag705.xml"/><Relationship Id="rId17" Type="http://schemas.openxmlformats.org/officeDocument/2006/relationships/tags" Target="../tags/tag706.xml"/><Relationship Id="rId18" Type="http://schemas.openxmlformats.org/officeDocument/2006/relationships/tags" Target="../tags/tag707.xml"/><Relationship Id="rId19" Type="http://schemas.openxmlformats.org/officeDocument/2006/relationships/tags" Target="../tags/tag708.xml"/><Relationship Id="rId20" Type="http://schemas.openxmlformats.org/officeDocument/2006/relationships/tags" Target="../tags/tag70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710.xml"/><Relationship Id="rId2" Type="http://schemas.openxmlformats.org/officeDocument/2006/relationships/tags" Target="../tags/tag711.xml"/><Relationship Id="rId3" Type="http://schemas.openxmlformats.org/officeDocument/2006/relationships/tags" Target="../tags/tag71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713.xml"/><Relationship Id="rId2" Type="http://schemas.openxmlformats.org/officeDocument/2006/relationships/tags" Target="../tags/tag714.xml"/><Relationship Id="rId3" Type="http://schemas.openxmlformats.org/officeDocument/2006/relationships/tags" Target="../tags/tag715.xml"/><Relationship Id="rId4" Type="http://schemas.openxmlformats.org/officeDocument/2006/relationships/tags" Target="../tags/tag716.xml"/><Relationship Id="rId5" Type="http://schemas.openxmlformats.org/officeDocument/2006/relationships/tags" Target="../tags/tag717.xml"/><Relationship Id="rId6" Type="http://schemas.openxmlformats.org/officeDocument/2006/relationships/tags" Target="../tags/tag718.xml"/><Relationship Id="rId7" Type="http://schemas.openxmlformats.org/officeDocument/2006/relationships/tags" Target="../tags/tag719.xml"/><Relationship Id="rId8" Type="http://schemas.openxmlformats.org/officeDocument/2006/relationships/tags" Target="../tags/tag720.xml"/><Relationship Id="rId9" Type="http://schemas.openxmlformats.org/officeDocument/2006/relationships/tags" Target="../tags/tag721.xml"/><Relationship Id="rId10" Type="http://schemas.openxmlformats.org/officeDocument/2006/relationships/tags" Target="../tags/tag722.xml"/><Relationship Id="rId11" Type="http://schemas.openxmlformats.org/officeDocument/2006/relationships/tags" Target="../tags/tag723.xml"/><Relationship Id="rId12" Type="http://schemas.openxmlformats.org/officeDocument/2006/relationships/tags" Target="../tags/tag7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725.xml"/><Relationship Id="rId2" Type="http://schemas.openxmlformats.org/officeDocument/2006/relationships/tags" Target="../tags/tag726.xml"/><Relationship Id="rId3" Type="http://schemas.openxmlformats.org/officeDocument/2006/relationships/tags" Target="../tags/tag727.xml"/><Relationship Id="rId4" Type="http://schemas.openxmlformats.org/officeDocument/2006/relationships/tags" Target="../tags/tag728.xml"/><Relationship Id="rId5" Type="http://schemas.openxmlformats.org/officeDocument/2006/relationships/tags" Target="../tags/tag729.xml"/><Relationship Id="rId6" Type="http://schemas.openxmlformats.org/officeDocument/2006/relationships/tags" Target="../tags/tag730.xml"/><Relationship Id="rId7" Type="http://schemas.openxmlformats.org/officeDocument/2006/relationships/tags" Target="../tags/tag731.xml"/><Relationship Id="rId8" Type="http://schemas.openxmlformats.org/officeDocument/2006/relationships/tags" Target="../tags/tag732.xml"/><Relationship Id="rId9" Type="http://schemas.openxmlformats.org/officeDocument/2006/relationships/tags" Target="../tags/tag733.xml"/><Relationship Id="rId10" Type="http://schemas.openxmlformats.org/officeDocument/2006/relationships/tags" Target="../tags/tag734.xml"/><Relationship Id="rId11" Type="http://schemas.openxmlformats.org/officeDocument/2006/relationships/tags" Target="../tags/tag735.xml"/><Relationship Id="rId12" Type="http://schemas.openxmlformats.org/officeDocument/2006/relationships/tags" Target="../tags/tag736.xml"/><Relationship Id="rId13" Type="http://schemas.openxmlformats.org/officeDocument/2006/relationships/tags" Target="../tags/tag737.xml"/><Relationship Id="rId14" Type="http://schemas.openxmlformats.org/officeDocument/2006/relationships/tags" Target="../tags/tag738.xml"/><Relationship Id="rId15" Type="http://schemas.openxmlformats.org/officeDocument/2006/relationships/tags" Target="../tags/tag739.xml"/><Relationship Id="rId16" Type="http://schemas.openxmlformats.org/officeDocument/2006/relationships/tags" Target="../tags/tag74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41.xml"/><Relationship Id="rId2" Type="http://schemas.openxmlformats.org/officeDocument/2006/relationships/tags" Target="../tags/tag742.xml"/><Relationship Id="rId3" Type="http://schemas.openxmlformats.org/officeDocument/2006/relationships/tags" Target="../tags/tag743.xml"/><Relationship Id="rId4" Type="http://schemas.openxmlformats.org/officeDocument/2006/relationships/tags" Target="../tags/tag744.xml"/><Relationship Id="rId5" Type="http://schemas.openxmlformats.org/officeDocument/2006/relationships/tags" Target="../tags/tag745.xml"/><Relationship Id="rId6" Type="http://schemas.openxmlformats.org/officeDocument/2006/relationships/tags" Target="../tags/tag746.xml"/><Relationship Id="rId7" Type="http://schemas.openxmlformats.org/officeDocument/2006/relationships/tags" Target="../tags/tag747.xml"/><Relationship Id="rId8" Type="http://schemas.openxmlformats.org/officeDocument/2006/relationships/tags" Target="../tags/tag748.xml"/><Relationship Id="rId9" Type="http://schemas.openxmlformats.org/officeDocument/2006/relationships/tags" Target="../tags/tag749.xml"/><Relationship Id="rId10" Type="http://schemas.openxmlformats.org/officeDocument/2006/relationships/tags" Target="../tags/tag750.xml"/><Relationship Id="rId11" Type="http://schemas.openxmlformats.org/officeDocument/2006/relationships/tags" Target="../tags/tag751.xml"/><Relationship Id="rId12" Type="http://schemas.openxmlformats.org/officeDocument/2006/relationships/tags" Target="../tags/tag75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53.xml"/><Relationship Id="rId2" Type="http://schemas.openxmlformats.org/officeDocument/2006/relationships/tags" Target="../tags/tag754.xml"/><Relationship Id="rId3" Type="http://schemas.openxmlformats.org/officeDocument/2006/relationships/tags" Target="../tags/tag755.xml"/><Relationship Id="rId4" Type="http://schemas.openxmlformats.org/officeDocument/2006/relationships/tags" Target="../tags/tag756.xml"/><Relationship Id="rId5" Type="http://schemas.openxmlformats.org/officeDocument/2006/relationships/tags" Target="../tags/tag757.xml"/><Relationship Id="rId6" Type="http://schemas.openxmlformats.org/officeDocument/2006/relationships/tags" Target="../tags/tag758.xml"/><Relationship Id="rId7" Type="http://schemas.openxmlformats.org/officeDocument/2006/relationships/tags" Target="../tags/tag759.xml"/><Relationship Id="rId8" Type="http://schemas.openxmlformats.org/officeDocument/2006/relationships/tags" Target="../tags/tag760.xml"/><Relationship Id="rId9" Type="http://schemas.openxmlformats.org/officeDocument/2006/relationships/tags" Target="../tags/tag761.xml"/><Relationship Id="rId10" Type="http://schemas.openxmlformats.org/officeDocument/2006/relationships/tags" Target="../tags/tag762.xml"/><Relationship Id="rId11" Type="http://schemas.openxmlformats.org/officeDocument/2006/relationships/tags" Target="../tags/tag763.xml"/><Relationship Id="rId12" Type="http://schemas.openxmlformats.org/officeDocument/2006/relationships/tags" Target="../tags/tag764.xml"/><Relationship Id="rId13" Type="http://schemas.openxmlformats.org/officeDocument/2006/relationships/tags" Target="../tags/tag765.xml"/><Relationship Id="rId14" Type="http://schemas.openxmlformats.org/officeDocument/2006/relationships/tags" Target="../tags/tag766.xml"/><Relationship Id="rId15" Type="http://schemas.openxmlformats.org/officeDocument/2006/relationships/tags" Target="../tags/tag767.xml"/><Relationship Id="rId16" Type="http://schemas.openxmlformats.org/officeDocument/2006/relationships/tags" Target="../tags/tag768.xml"/><Relationship Id="rId17" Type="http://schemas.openxmlformats.org/officeDocument/2006/relationships/tags" Target="../tags/tag769.xml"/><Relationship Id="rId18" Type="http://schemas.openxmlformats.org/officeDocument/2006/relationships/tags" Target="../tags/tag770.xml"/><Relationship Id="rId19" Type="http://schemas.openxmlformats.org/officeDocument/2006/relationships/tags" Target="../tags/tag771.xml"/><Relationship Id="rId20" Type="http://schemas.openxmlformats.org/officeDocument/2006/relationships/tags" Target="../tags/tag77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2024年国内市场分析及投资前景预测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国内市场概况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行业趋势分析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投资风险评估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投资机会与建议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成功案例分析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国内市场概况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2024年市场规模</a:t>
            </a:r>
            <a:endParaRPr altLang="en-US" lang="zh-CN"/>
          </a:p>
        </p:txBody>
      </p:sp>
      <p:sp>
        <p:nvSpPr>
          <p:cNvPr id="10505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国内市场规模将达到XX万亿元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互联网、科技、金融等领域将继续领跑市场增长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消费升级和产业升级将成为市场增长的重要动力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预计未来几年市场规模将保持XX的增长速度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市场结构分析</a:t>
            </a:r>
            <a:endParaRPr altLang="en-US" lang="zh-CN"/>
          </a:p>
        </p:txBody>
      </p:sp>
      <p:sp>
        <p:nvSpPr>
          <p:cNvPr id="10506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竞争格局：分析市场上的主要竞争者及其市场份额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市场集中度：评估市场的集中程度和垄断程度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产品差异化：分析市场上不同产品之间的差异和特点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进入壁垒：评估新企业进入市场的难易程度和可能性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50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消费观念：注重品质与个性化，追求性价比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消费结构：升级趋势明显，健康、教育、旅游等领域增长迅速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消费心理：从物质需求向精神需求转变，更加注重品牌与文化内涵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消费习惯：线上购物与线下体验相结合，社交媒体影响购买决策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07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政策和法规对市场竞争格局的影响日益显著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创新和技术成为竞争的关键因素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行业集中度逐渐提高，大型企业占据主导地位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国内市场参与者众多，竞争激烈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行业趋势分析</a:t>
            </a:r>
            <a:endParaRPr altLang="en-US" dirty="0" lang="zh-CN"/>
          </a:p>
        </p:txBody>
      </p:sp>
      <p:sp>
        <p:nvSpPr>
          <p:cNvPr id="1050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行业政策影响</a:t>
            </a:r>
            <a:endParaRPr altLang="en-US" lang="zh-CN"/>
          </a:p>
        </p:txBody>
      </p:sp>
      <p:sp>
        <p:nvSpPr>
          <p:cNvPr id="10516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政策支持：国家出台相关政策，鼓励行业发展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行业自律：行业内企业自发组织，制定自律规范，促进公平竞争和健康发展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政策调整：国家对行业政策进行调整，影响行业发展方向和竞争格局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政策限制：国家出台相关政策，限制行业过度发展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</a:t>
            </a:r>
            <a:endParaRPr altLang="en-US" lang="zh-CN"/>
          </a:p>
        </p:txBody>
      </p:sp>
      <p:sp>
        <p:nvSpPr>
          <p:cNvPr id="10517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技术创新对行业发展的重要性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技术创新带来的市场机会与挑战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技术创新对投资前景的影响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2024年国内市场的技术创新趋势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518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消费者需求多样化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绿色环保成为行业趋势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线上线下融合加速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智能化、个性化产品受到青睐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产业链结构优化</a:t>
            </a:r>
            <a:endParaRPr altLang="en-US" lang="zh-CN"/>
          </a:p>
        </p:txBody>
      </p:sp>
      <p:sp>
        <p:nvSpPr>
          <p:cNvPr id="10518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8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8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产业链内部形成专业化分工，提高生产效率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8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产业链各环节技术创新不断涌现，推动产业升级和转型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产业链各环节协同发展，形成完整的产业链条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产业链上下游企业合作紧密，实现资源共享和优势互补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投资风险评估</a:t>
            </a:r>
            <a:endParaRPr altLang="en-US" dirty="0" lang="zh-CN"/>
          </a:p>
        </p:txBody>
      </p:sp>
      <p:sp>
        <p:nvSpPr>
          <p:cNvPr id="1051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</a:t>
            </a:r>
            <a:endParaRPr altLang="en-US" lang="zh-CN"/>
          </a:p>
        </p:txBody>
      </p:sp>
      <p:sp>
        <p:nvSpPr>
          <p:cNvPr id="10527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政策变化对企业经营的影响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政策调整对市场需求的冲击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政策法规对企业融资的限制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政策导向对企业战略的制约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52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技术更新换代：行业技术快速迭代，企业需不断跟进和升级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技术依赖性：对单一技术的过度依赖可能导致风险集中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技术可行性：项目技术实施过程中可能出现不可预见的技术难题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知识产权保护：技术侵权风险，需加强知识产权保护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528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8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政策风险：政府政策的变化可能对市场产生重大影响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竞争风险：竞争对手的行动可能对企业的市场地位和盈利能力产生影响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技术风险：新技术的出现可能对现有市场和商业模式造成冲击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宏观经济风险：经济增长放缓或经济危机可能对市场产生负面影响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竞争风险</a:t>
            </a:r>
            <a:endParaRPr altLang="en-US" lang="zh-CN"/>
          </a:p>
        </p:txBody>
      </p:sp>
      <p:sp>
        <p:nvSpPr>
          <p:cNvPr id="10529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市场竞争激烈，企业需要不断创新以保持竞争优势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竞争对手的策略变化可能会对企业的经营产生影响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行业政策的变化可能会对企业的经营产生影响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市场需求的变化可能会对企业的经营产生影响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投资机会与建议</a:t>
            </a:r>
            <a:endParaRPr altLang="en-US" dirty="0" lang="zh-CN"/>
          </a:p>
        </p:txBody>
      </p:sp>
      <p:sp>
        <p:nvSpPr>
          <p:cNvPr id="10529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重点投资领域</a:t>
            </a:r>
            <a:endParaRPr altLang="en-US" lang="zh-CN"/>
          </a:p>
        </p:txBody>
      </p:sp>
      <p:sp>
        <p:nvSpPr>
          <p:cNvPr id="10537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区块链与加密货币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生物科技与医疗健康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电动汽车与清洁能源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38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深入研究行业，精选优质企业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关注政策动向，把握市场趋势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分散投资风险，合理配置资产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保持理性投资，避免盲目跟风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投资风险控制</a:t>
            </a:r>
            <a:endParaRPr altLang="en-US" lang="zh-CN"/>
          </a:p>
        </p:txBody>
      </p:sp>
      <p:sp>
        <p:nvSpPr>
          <p:cNvPr id="10538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风险控制措施：采取有效的措施来降低或分散投资风险，例如多元化投资、套期保值等。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风险识别：了解投资项目的潜在风险，包括市场风险、政策风险等。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风险评估：对投资项目的风险进行量化评估，确定风险的大小和影响程度。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9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风险监控与调整：定期对投资项目进行风险评估，并根据市场变化及时调整投资策略。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53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2024年国内市场将呈现稳步增长态势，消费升级和产业升级将继续推动市场发展。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绿色发展将成为市场重要趋势，环保产业和新能源领域将获得更多政策支持和市场机遇。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市场竞争格局将进一步加剧，企业需要加强技术创新和品牌建设，提高自身竞争力。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新兴产业和科技创新领域将迎来更多投资机会，人工智能、物联网、区块链等将成为投资热点。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54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</a:t>
            </a:r>
            <a:endParaRPr altLang="en-US" lang="zh-CN"/>
          </a:p>
        </p:txBody>
      </p:sp>
      <p:sp>
        <p:nvSpPr>
          <p:cNvPr id="10548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8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8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案例名称：华为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8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8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案例简介：华为是中国的一家全球领先的信息和通信技术解决方案供应商，通过持续创新和质量提升，在国内外市场取得了显著的成功。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8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8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案例名称：阿里巴巴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8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8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案例简介：阿里巴巴是中国最大的电子商务平台之一，通过创新的商业模式和强大的技术实力，在电商、云计算、数字媒体等领域取得了显著的成功。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创新产品与服务</a:t>
            </a:r>
            <a:endParaRPr altLang="en-US" lang="zh-CN"/>
          </a:p>
        </p:txBody>
      </p:sp>
      <p:sp>
        <p:nvSpPr>
          <p:cNvPr id="10548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启示：创新是企业在市场竞争中取得优势的关键，企业应注重研发和技术创新，以满足市场需求。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案例介绍：某科技公司推出了一款具有创新性的智能家居产品，该产品在市场上取得了巨大成功，并获得了多项专利。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成功原因：该产品的创新性满足了市场需求，同时公司强大的研发实力和技术支持也为其成功提供了保障。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未来展望：随着科技的不断进步和消费者对高品质生活的追求，创新产品和服务将有更广阔的市场前景。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商业模式创新</a:t>
            </a:r>
            <a:endParaRPr altLang="en-US" lang="zh-CN"/>
          </a:p>
        </p:txBody>
      </p:sp>
      <p:sp>
        <p:nvSpPr>
          <p:cNvPr id="10549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案例介绍：某企业通过创新商业模式，实现了快速扩张和盈利增长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创新点：将传统业务与互联网技术相结合，提高效率、降低成本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实施过程：详细介绍企业如何推进商业模式创新，克服各种困难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效果评估：分析商业模式创新对企业业绩的影响，总结成功经验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行业领先者分析</a:t>
            </a:r>
            <a:endParaRPr altLang="en-US" lang="zh-CN"/>
          </a:p>
        </p:txBody>
      </p:sp>
      <p:sp>
        <p:nvSpPr>
          <p:cNvPr id="1055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案例选择：选取具有代表性的行业领先者，如阿里巴巴、腾讯等。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成功因素：分析该企业在市场竞争中取得优势的关键因素，如技术创新、品牌影响力、商业模式等。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借鉴意义：总结该企业的成功经验，并探讨这些经验对其他企业的启示和借鉴意义。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案例介绍：简要介绍该企业的背景、业务范围和市场地位。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08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08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50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9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5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71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76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2024-01-06T05:42:06Z</dcterms:created>
  <dcterms:modified xsi:type="dcterms:W3CDTF">2024-01-06T05:42:06Z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c90b4040c1bf4569aae332f6652095b8_21</vt:lpwstr>
  </property>
</Properties>
</file>