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8" r:id="rId1"/>
    <p:sldMasterId id="2147483915" r:id="rId2"/>
  </p:sldMasterIdLst>
  <p:notesMasterIdLst>
    <p:notesMasterId r:id="rId3"/>
  </p:notesMasterIdLst>
  <p:sldIdLst>
    <p:sldId id="364" r:id="rId4"/>
    <p:sldId id="369" r:id="rId5"/>
    <p:sldId id="373" r:id="rId6"/>
    <p:sldId id="376" r:id="rId7"/>
    <p:sldId id="379" r:id="rId8"/>
    <p:sldId id="382" r:id="rId9"/>
    <p:sldId id="385" r:id="rId10"/>
    <p:sldId id="388" r:id="rId11"/>
    <p:sldId id="391" r:id="rId12"/>
    <p:sldId id="394" r:id="rId13"/>
    <p:sldId id="397" r:id="rId14"/>
    <p:sldId id="400" r:id="rId15"/>
    <p:sldId id="403" r:id="rId16"/>
    <p:sldId id="406" r:id="rId17"/>
    <p:sldId id="409" r:id="rId18"/>
    <p:sldId id="412" r:id="rId19"/>
    <p:sldId id="415" r:id="rId20"/>
    <p:sldId id="418" r:id="rId21"/>
    <p:sldId id="421" r:id="rId22"/>
    <p:sldId id="424" r:id="rId23"/>
    <p:sldId id="427" r:id="rId24"/>
    <p:sldId id="430" r:id="rId25"/>
    <p:sldId id="433" r:id="rId26"/>
    <p:sldId id="436" r:id="rId27"/>
    <p:sldId id="439" r:id="rId28"/>
    <p:sldId id="442" r:id="rId29"/>
    <p:sldId id="445" r:id="rId30"/>
    <p:sldId id="44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引领小学生学会自主思考和批判思维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培养小学生自主思考的重要性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批判思维在小学生教育中的价值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培养小学生自主思考和批判思维的未来展望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如何引导小学生进行自主思考和批判思维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教育实践中培养自主思考和批判思维的案例分析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培养小学生自主思考的重要性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自主思考能力对个人发展的影响</a:t>
            </a:r>
            <a:endParaRPr altLang="en-US" lang="zh-CN"/>
          </a:p>
        </p:txBody>
      </p:sp>
      <p:sp>
        <p:nvSpPr>
          <p:cNvPr id="10490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提高解决问题的能力：自主思考能让人主动寻找问题并寻求解决方案，有助于提高解决问题的能力。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增强创新思维：自主思考鼓励人们从不同角度看待事物，激发创新思维，有助于个人在各个领域取得突破。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促进自我成长：自主思考使人不断反思自己的行为和思想，有助于个人不断成长和进步。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提升决策能力：自主思考能让人更全面地考虑问题，做出更明智的决策，有助于个人在生活和工作中取得更好的成果。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培养自主思考能力的教育目标</a:t>
            </a:r>
            <a:endParaRPr altLang="en-US" lang="zh-CN"/>
          </a:p>
        </p:txBody>
      </p:sp>
      <p:sp>
        <p:nvSpPr>
          <p:cNvPr id="10490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提高小学生的自主学习能力，让他们能够主动求知、积极进取。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培养小学生的沟通协作能力，让他们能够善于交流、共同成长。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培养小学生的批判性思维能力，让他们能够辨别是非、判断真伪。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激发小学生的创新精神，让他们能够独立思考、勇于探索。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自主思考能力在教育中的缺失与弥补</a:t>
            </a:r>
            <a:endParaRPr altLang="en-US" lang="zh-CN"/>
          </a:p>
        </p:txBody>
      </p:sp>
      <p:sp>
        <p:nvSpPr>
          <p:cNvPr id="10491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传统教育方式往往注重知识传授，而忽视了学生的自主思考能力培养。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自主思考能力的培养有助于提高学生的创新能力和解决问题的能力。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教师可以通过引导学生提问、鼓励他们发表自己的观点等方式来弥补自主思考能力的缺失。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家长也可以通过与孩子讨论问题、让他们参与家庭决策等方式来促进孩子自主思考能力的发展。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培养自主思考能力的实践方法</a:t>
            </a:r>
            <a:endParaRPr altLang="en-US" lang="zh-CN"/>
          </a:p>
        </p:txBody>
      </p:sp>
      <p:sp>
        <p:nvSpPr>
          <p:cNvPr id="10492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鼓励小学生多提问，培养好奇心和探究精神。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引导小学生多角度思考问题，培养发散性思维。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鼓励小学生自主制定学习计划和目标，培养自主学习能力。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培养小学生批判性思维，学会判断和评估信息。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批判思维在小学生教育中的价值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批判思维的概念与特点</a:t>
            </a:r>
            <a:endParaRPr altLang="en-US" lang="zh-CN"/>
          </a:p>
        </p:txBody>
      </p:sp>
      <p:sp>
        <p:nvSpPr>
          <p:cNvPr id="10493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批判思维是一种对信息和观点进行评估、分析、判断和反思的思维方式。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批判思维具有分析性、逻辑性、客观性和创造性等特点。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批判思维能够帮助人们辨别是非，判断真假，发现事物的本质和内在联系。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批判思维能够提高人们的思维能力、创新能力和解决问题的能力。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批判思维在教育中的意义</a:t>
            </a:r>
            <a:endParaRPr altLang="en-US" lang="zh-CN"/>
          </a:p>
        </p:txBody>
      </p:sp>
      <p:sp>
        <p:nvSpPr>
          <p:cNvPr id="10494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培养小学生独立思考能力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促进小学生创新思维和解决问题的能力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提高小学生沟通、协作和表达能力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增强小学生的判断力和决策力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批判思维在小学生学习中的应用</a:t>
            </a:r>
            <a:endParaRPr altLang="en-US" lang="zh-CN"/>
          </a:p>
        </p:txBody>
      </p:sp>
      <p:sp>
        <p:nvSpPr>
          <p:cNvPr id="10494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学会独立思考：不盲目接受他人的观点，学会自己思考和分析问题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培养问题意识：鼓励小学生主动提出问题，并尝试自己寻找答案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批判性阅读：在阅读中学会辨别是非，理解作者意图，不盲目接受信息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创造性思维：在批判性思维的基础上，激发小学生的创造性思维，培养其创新能力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培养小学生批判思维的方法与途径</a:t>
            </a:r>
            <a:endParaRPr altLang="en-US" lang="zh-CN"/>
          </a:p>
        </p:txBody>
      </p:sp>
      <p:sp>
        <p:nvSpPr>
          <p:cNvPr id="10495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鼓励小学生提问和质疑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培养小学生的观察力和分析能力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引导小学生进行独立思考和判断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培养小学生的批判性阅读和写作能力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6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如何引导小学生进行自主思考和批判思维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创设有利于自主思考和批判思维的环境</a:t>
            </a:r>
            <a:endParaRPr altLang="en-US" lang="zh-CN"/>
          </a:p>
        </p:txBody>
      </p:sp>
      <p:sp>
        <p:nvSpPr>
          <p:cNvPr id="10496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提供开放性问题，激发小学生的思考兴趣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创设安全、积极的课堂氛围，让小学生敢于表达自己的观点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引导小学生多角度思考问题，提高思维的灵活性和全面性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鼓励小学生质疑和提问，培养批判性思维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鼓励小学生提问和质疑</a:t>
            </a:r>
            <a:endParaRPr altLang="en-US" lang="zh-CN"/>
          </a:p>
        </p:txBody>
      </p:sp>
      <p:sp>
        <p:nvSpPr>
          <p:cNvPr id="10497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培养好奇心：鼓励学生对事物保持好奇心，敢于提出问题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鼓励质疑：引导学生不盲目相信权威，敢于提出质疑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讨论交流：组织学生进行讨论，分享观点，提高批判思维能力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创设情境：通过创设情境引导学生发现问题，激发思考和提问的欲望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培养小学生的独立思考能力</a:t>
            </a:r>
            <a:endParaRPr altLang="en-US" lang="zh-CN"/>
          </a:p>
        </p:txBody>
      </p:sp>
      <p:sp>
        <p:nvSpPr>
          <p:cNvPr id="10498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培养小学生的批判性思维，不盲目接受信息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通过案例分析，让小学生学会独立思考和判断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鼓励小学生提问和质疑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提供开放性问题，引导小学生多角度思考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通过课堂讨论和合作学习促进批判思维的发展</a:t>
            </a:r>
            <a:endParaRPr altLang="en-US" lang="zh-CN"/>
          </a:p>
        </p:txBody>
      </p:sp>
      <p:sp>
        <p:nvSpPr>
          <p:cNvPr id="10499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合作学习：通过小组合作学习的形式，让小学生在交流和协作中互相启发，促进批判性思维的发展。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课堂讨论：鼓励小学生积极参与课堂讨论，发表自己的观点和看法，培养批判性思维能力。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教师引导：教师需在课堂讨论和合作学习中发挥引导作用，帮助学生学会从多角度思考问题，培养批判性思维能力。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创设情境：通过创设情境，激发小学生的好奇心和探究欲望，让他们在解决问题的过程中发展批判性思维能力。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9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教育实践中培养自主思考和批判思维的案例分析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小学课堂中的自主思考和批判思维教学案例</a:t>
            </a:r>
            <a:endParaRPr altLang="en-US" lang="zh-CN"/>
          </a:p>
        </p:txBody>
      </p:sp>
      <p:sp>
        <p:nvSpPr>
          <p:cNvPr id="10500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案例一：小学课堂中的数学问题解决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案例三：小学课堂中的语文阅读讨论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案例四：小学课堂中的美术创作与评价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案例二：小学课堂中的科学实验探究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课外活动对培养自主思考和批判思维的促进作用</a:t>
            </a:r>
            <a:endParaRPr altLang="en-US" lang="zh-CN"/>
          </a:p>
        </p:txBody>
      </p:sp>
      <p:sp>
        <p:nvSpPr>
          <p:cNvPr id="10501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课外活动有助于激发学生的好奇心和探究欲望，促进自主思考和批判思维的发展。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课外活动可以提供多样化的学习环境和资源，帮助学生从不同角度认识和理解事物，培养批判性思维能力。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课外活动鼓励学生自主解决问题和应对挑战，有助于培养学生的独立思考和判断能力。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课外活动可以促进学生的交流和合作，提高学生的社会适应能力和团队协作精神。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教师如何引导小学生进行自主思考和批判思维的实践经验分享</a:t>
            </a:r>
            <a:endParaRPr altLang="en-US" lang="zh-CN"/>
          </a:p>
        </p:txBody>
      </p:sp>
      <p:sp>
        <p:nvSpPr>
          <p:cNvPr id="10501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案例一：通过提问引导学生思考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案例二：鼓励学生提出质疑和不同观点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案例三：组织小组讨论，促进学生之间的交流与合作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案例四：利用实际情境，引导学生分析和解决问题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教育实践中培养自主思考和批判思维的挑战与对策</a:t>
            </a:r>
            <a:endParaRPr altLang="en-US" lang="zh-CN"/>
          </a:p>
        </p:txBody>
      </p:sp>
      <p:sp>
        <p:nvSpPr>
          <p:cNvPr id="10502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挑战：学生依赖性强，缺乏自主思考和批判思维的能力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对策：教师需创造宽松、自由的学习环境，引导学生主动思考和提问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挑战：教育评价体系过于注重分数，忽视对学生思维能力的培养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对策：建立多元评价体系，关注学生的综合素质和思维能力发展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3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培养小学生自主思考和批判思维的未来展望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教育改革对培养自主思考和批判思维的影响</a:t>
            </a:r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增加实践课程：通过实际操作和体验，培养小学生的自主思考和批判思维能力。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鼓励开放式教学：教师需创造开放、多元的教学环境，引导学生从不同角度思考问题。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跨学科学习：整合不同学科的知识，帮助学生建立全面的思维方式。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培养批判性思维技巧：教授学生如何分析、评估信息，以及如何提出和解决问题。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未来教育中培养自主思考和批判思维的趋势与展望</a:t>
            </a:r>
            <a:endParaRPr altLang="en-US" lang="zh-CN"/>
          </a:p>
        </p:txBody>
      </p:sp>
      <p:sp>
        <p:nvSpPr>
          <p:cNvPr id="10504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人工智能与教育结合，提供个性化学习体验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创新教育方法，鼓励学生主动探索与发现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培养批判性思维，提高学生解决问题能力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跨学科融合，培养综合素质能力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家庭、学校和社会共同参与培养自主思考和批判思维的必要性</a:t>
            </a:r>
            <a:endParaRPr altLang="en-US" lang="zh-CN"/>
          </a:p>
        </p:txBody>
      </p:sp>
      <p:sp>
        <p:nvSpPr>
          <p:cNvPr id="10505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社会：媒体、网络等公共信息平台应该提供多元化的信息和观点，引导学生自主思考和判断。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家庭：父母是孩子的第一任教育者，应该引导孩子独立思考，不盲目接受信息。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学校：教师需要培养学生的批判性思维，让学生学会分析、判断和选择。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共同参与：家庭、学校和社会应该形成教育合力，共同培养孩子的自主思考和批判思维能力。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培养具有国际视野的自主思考和批判思维的人才</a:t>
            </a:r>
            <a:endParaRPr altLang="en-US" lang="zh-CN"/>
          </a:p>
        </p:txBody>
      </p:sp>
      <p:sp>
        <p:nvSpPr>
          <p:cNvPr id="10505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培养内容：注重培养学生的批判性思维、独立思考能力和创新精神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培养目标：培养具有国际视野的自主思考和批判思维的人才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培养方式：加强跨文化交流与合作，拓宽学生的国际视野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培养途径：通过多元化的教学方式和实践活动，提高学生的综合素质和跨文化交流能力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7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2024-01-05T15:22:37Z</dcterms:created>
  <dcterms:modified xsi:type="dcterms:W3CDTF">2024-01-05T15:22:37Z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5443a966c4d549dba3c00a9fec2fc8cc_21</vt:lpwstr>
  </property>
</Properties>
</file>