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374" r:id="rId7"/>
    <p:sldId id="379" r:id="rId8"/>
    <p:sldId id="380" r:id="rId9"/>
    <p:sldId id="381" r:id="rId10"/>
    <p:sldId id="382" r:id="rId11"/>
    <p:sldId id="260" r:id="rId12"/>
    <p:sldId id="383" r:id="rId13"/>
    <p:sldId id="271" r:id="rId14"/>
    <p:sldId id="375" r:id="rId15"/>
    <p:sldId id="376" r:id="rId16"/>
    <p:sldId id="384" r:id="rId17"/>
    <p:sldId id="261" r:id="rId18"/>
    <p:sldId id="378" r:id="rId19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tags" Target="../tags/tag4.xml"/><Relationship Id="rId4" Type="http://schemas.openxmlformats.org/officeDocument/2006/relationships/image" Target="../media/image8.png"/><Relationship Id="rId3" Type="http://schemas.openxmlformats.org/officeDocument/2006/relationships/tags" Target="../tags/tag3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tags" Target="../tags/tag6.xml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tags" Target="../tags/tag8.xml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tags" Target="../tags/tag10.xml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tags" Target="../tags/tag12.xml"/><Relationship Id="rId4" Type="http://schemas.openxmlformats.org/officeDocument/2006/relationships/image" Target="../media/image8.png"/><Relationship Id="rId3" Type="http://schemas.openxmlformats.org/officeDocument/2006/relationships/tags" Target="../tags/tag11.xml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tags" Target="../tags/tag15.xml"/><Relationship Id="rId4" Type="http://schemas.openxmlformats.org/officeDocument/2006/relationships/image" Target="../media/image8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tags" Target="../tags/tag17.xml"/><Relationship Id="rId3" Type="http://schemas.openxmlformats.org/officeDocument/2006/relationships/image" Target="../media/image8.png"/><Relationship Id="rId2" Type="http://schemas.openxmlformats.org/officeDocument/2006/relationships/tags" Target="../tags/tag16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 </a:t>
            </a:r>
            <a:r>
              <a:rPr lang="zh-CN" altLang="zh-CN" noProof="1"/>
              <a:t>2</a:t>
            </a:r>
            <a:r>
              <a:rPr lang="en-US" altLang="zh-CN" noProof="1"/>
              <a:t>2</a:t>
            </a:r>
            <a:r>
              <a:rPr lang="zh-CN" altLang="zh-CN" noProof="1"/>
              <a:t>.</a:t>
            </a:r>
            <a:r>
              <a:rPr lang="en-US" altLang="zh-CN" noProof="1"/>
              <a:t>3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2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81062" y="865515"/>
            <a:ext cx="7178947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下列抛物线有最高点或最低点吗？如果有，写出这些点的坐标：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y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y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8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9267" y="2672049"/>
            <a:ext cx="4038808" cy="8953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9123" y="3768310"/>
            <a:ext cx="3733992" cy="895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2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060451" y="449534"/>
            <a:ext cx="7178947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某种商品每件的进价为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元，在某段时间内若以每件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元出售，可卖出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(100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件，应如何定价才能使利润最大？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045" y="2209769"/>
            <a:ext cx="5505733" cy="10097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490" y="2852434"/>
            <a:ext cx="990651" cy="4127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9045" y="3330497"/>
            <a:ext cx="5575587" cy="15050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2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97299" y="523116"/>
            <a:ext cx="7392265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飞机着陆后滑行的距离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单位：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关于滑行的时间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单位：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的函数解析式是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60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1.5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飞机着陆后滑行多远才能停下来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437" y="2380434"/>
            <a:ext cx="5505733" cy="10414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7299" y="3620266"/>
            <a:ext cx="5416828" cy="106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2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99994" y="764795"/>
            <a:ext cx="6979586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的两条对角线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互相垂直，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BD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=10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，当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的长是多少时，四边形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的面积最大？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668" y="2373445"/>
            <a:ext cx="2408647" cy="1994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762" y="534932"/>
            <a:ext cx="5556536" cy="19876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7290" y="1750176"/>
            <a:ext cx="2114659" cy="8001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5050" y="2586037"/>
            <a:ext cx="5505733" cy="12510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782" y="3851339"/>
            <a:ext cx="5524784" cy="8953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9599" y="2846533"/>
            <a:ext cx="2052356" cy="16996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351" y="973110"/>
            <a:ext cx="5715294" cy="11684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820" y="2477851"/>
            <a:ext cx="2052356" cy="16996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图片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1383" y="728968"/>
            <a:ext cx="5716598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一块三角形材料如图所示，∠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=30°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=90°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=12.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用这块材料剪出一个矩形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CDEF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，其中，点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分别在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BC</a:t>
            </a:r>
            <a:r>
              <a:rPr lang="zh-CN" altLang="en-US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上，要使剪出的矩形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CDEF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的面积最大，点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应选在何处？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331" r="58300" b="40450"/>
          <a:stretch>
            <a:fillRect/>
          </a:stretch>
        </p:blipFill>
        <p:spPr>
          <a:xfrm>
            <a:off x="6140389" y="3481745"/>
            <a:ext cx="2092002" cy="7002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125" y="3477689"/>
            <a:ext cx="4959027" cy="76203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6694" y="947914"/>
            <a:ext cx="1641506" cy="2300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9243" y="4114808"/>
            <a:ext cx="4306675" cy="785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475" y="707731"/>
            <a:ext cx="5028304" cy="27421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5623" y="3614500"/>
            <a:ext cx="5166856" cy="9005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370" y="1421451"/>
            <a:ext cx="1641506" cy="23005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矩形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" y="4921250"/>
            <a:ext cx="701675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8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26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152523" y="534079"/>
            <a:ext cx="6838953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分别位于正方形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的四条边上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EFGH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也是正方形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当点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位于何处时，正方形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EFGH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的面积最小？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876" y="2745241"/>
            <a:ext cx="5262684" cy="18247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1279" y="4007694"/>
            <a:ext cx="1135918" cy="5679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0019" y="1972598"/>
            <a:ext cx="1785628" cy="1848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652" y="614304"/>
            <a:ext cx="5740695" cy="21146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185" y="2844136"/>
            <a:ext cx="1785628" cy="18480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73955" y="1062718"/>
            <a:ext cx="7027071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某宾馆有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个房间供游客居住，当每个房间每天的定价为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元时，房间会全部住满；当每个房间每天的定价每增加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元时，就会有一个房间空闲。如果游客居住房间，宾馆需对每个房间每天支出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元的各种费用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房价定为多少时，宾馆利润最大？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535" y="879388"/>
            <a:ext cx="5454930" cy="33847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64428" y="760028"/>
            <a:ext cx="6881813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分别用定长为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的线段围成矩形和圆，哪种图形的面积大？为什么？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436" y="2036657"/>
            <a:ext cx="5467631" cy="14288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7130" y="3507528"/>
            <a:ext cx="5346975" cy="13272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6331" y="3970299"/>
            <a:ext cx="857294" cy="800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076" y="977818"/>
            <a:ext cx="5797848" cy="318786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NKTTveoCOR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NKTTveoCOR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NKTTveoCOR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NKTTveoCOR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ISLIDE.ADDREMOVEWATERMARK" val="NKTTveoCOR"/>
</p:tagLst>
</file>

<file path=ppt/tags/tag10.xml><?xml version="1.0" encoding="utf-8"?>
<p:tagLst xmlns:p="http://schemas.openxmlformats.org/presentationml/2006/main">
  <p:tag name="ISLIDE.ADDREMOVEWATERMARK" val="WYI2giG0mw"/>
</p:tagLst>
</file>

<file path=ppt/tags/tag11.xml><?xml version="1.0" encoding="utf-8"?>
<p:tagLst xmlns:p="http://schemas.openxmlformats.org/presentationml/2006/main">
  <p:tag name="ISLIDE.ADDREMOVEWATERMARK" val="NKTTveoCOR"/>
</p:tagLst>
</file>

<file path=ppt/tags/tag12.xml><?xml version="1.0" encoding="utf-8"?>
<p:tagLst xmlns:p="http://schemas.openxmlformats.org/presentationml/2006/main">
  <p:tag name="ISLIDE.ADDREMOVEWATERMARK" val="WYI2giG0mw"/>
</p:tagLst>
</file>

<file path=ppt/tags/tag13.xml><?xml version="1.0" encoding="utf-8"?>
<p:tagLst xmlns:p="http://schemas.openxmlformats.org/presentationml/2006/main">
  <p:tag name="ISLIDE.ADDREMOVEWATERMARK" val="ctESbMWDom"/>
</p:tagLst>
</file>

<file path=ppt/tags/tag14.xml><?xml version="1.0" encoding="utf-8"?>
<p:tagLst xmlns:p="http://schemas.openxmlformats.org/presentationml/2006/main">
  <p:tag name="ISLIDE.ADDREMOVEWATERMARK" val="NKTTveoCOR"/>
</p:tagLst>
</file>

<file path=ppt/tags/tag15.xml><?xml version="1.0" encoding="utf-8"?>
<p:tagLst xmlns:p="http://schemas.openxmlformats.org/presentationml/2006/main">
  <p:tag name="ISLIDE.ADDREMOVEWATERMARK" val="WYI2giG0mw"/>
</p:tagLst>
</file>

<file path=ppt/tags/tag16.xml><?xml version="1.0" encoding="utf-8"?>
<p:tagLst xmlns:p="http://schemas.openxmlformats.org/presentationml/2006/main">
  <p:tag name="ISLIDE.ADDREMOVEWATERMARK" val="NKTTveoCOR"/>
</p:tagLst>
</file>

<file path=ppt/tags/tag17.xml><?xml version="1.0" encoding="utf-8"?>
<p:tagLst xmlns:p="http://schemas.openxmlformats.org/presentationml/2006/main">
  <p:tag name="ISLIDE.ADDREMOVEWATERMARK" val="WYI2giG0mw"/>
</p:tagLst>
</file>

<file path=ppt/tags/tag18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</Words>
  <Application>WPS 演示</Application>
  <PresentationFormat>全屏显示(16:9)</PresentationFormat>
  <Paragraphs>27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习题  22.3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133</cp:revision>
  <dcterms:created xsi:type="dcterms:W3CDTF">2016-01-14T07:05:00Z</dcterms:created>
  <dcterms:modified xsi:type="dcterms:W3CDTF">2023-08-18T02:04:14Z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68E61CA8C694460DBE1153EB7EEDA0C1_12</vt:lpwstr>
  </property>
</Properties>
</file>