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248" r:id="rId1"/>
    <p:sldMasterId id="2147491285" r:id="rId2"/>
  </p:sldMasterIdLst>
  <p:notesMasterIdLst>
    <p:notesMasterId r:id="rId3"/>
  </p:notesMasterIdLst>
  <p:sldIdLst>
    <p:sldId id="3798" r:id="rId4"/>
    <p:sldId id="3801" r:id="rId5"/>
    <p:sldId id="3804" r:id="rId6"/>
    <p:sldId id="3807" r:id="rId7"/>
    <p:sldId id="3813" r:id="rId9"/>
    <p:sldId id="3816" r:id="rId10"/>
    <p:sldId id="3819" r:id="rId11"/>
    <p:sldId id="3822" r:id="rId12"/>
    <p:sldId id="3828" r:id="rId14"/>
    <p:sldId id="3831" r:id="rId15"/>
    <p:sldId id="3834" r:id="rId16"/>
    <p:sldId id="3837" r:id="rId17"/>
    <p:sldId id="3843" r:id="rId19"/>
    <p:sldId id="3846" r:id="rId20"/>
    <p:sldId id="3849" r:id="rId21"/>
    <p:sldId id="3852" r:id="rId22"/>
    <p:sldId id="3855" r:id="rId23"/>
    <p:sldId id="3861" r:id="rId25"/>
    <p:sldId id="3864" r:id="rId26"/>
    <p:sldId id="3867" r:id="rId27"/>
    <p:sldId id="3870" r:id="rId28"/>
    <p:sldId id="3873" r:id="rId29"/>
    <p:sldId id="3879" r:id="rId31"/>
    <p:sldId id="3882" r:id="rId32"/>
    <p:sldId id="3885" r:id="rId33"/>
    <p:sldId id="3888" r:id="rId34"/>
    <p:sldId id="3891" r:id="rId35"/>
    <p:sldId id="3897" r:id="rId37"/>
    <p:sldId id="3900" r:id="rId38"/>
    <p:sldId id="3903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49" r:id="rId1"/>
    <p:sldLayoutId id="2147491250" r:id="rId2"/>
    <p:sldLayoutId id="2147491251" r:id="rId3"/>
    <p:sldLayoutId id="2147491252" r:id="rId4"/>
    <p:sldLayoutId id="2147491253" r:id="rId5"/>
    <p:sldLayoutId id="2147491254" r:id="rId6"/>
    <p:sldLayoutId id="2147491255" r:id="rId7"/>
    <p:sldLayoutId id="2147491256" r:id="rId8"/>
    <p:sldLayoutId id="2147491257" r:id="rId9"/>
    <p:sldLayoutId id="2147491258" r:id="rId10"/>
    <p:sldLayoutId id="21474912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286" r:id="rId1"/>
    <p:sldLayoutId id="2147491287" r:id="rId2"/>
    <p:sldLayoutId id="2147491288" r:id="rId3"/>
    <p:sldLayoutId id="2147491289" r:id="rId4"/>
    <p:sldLayoutId id="2147491290" r:id="rId5"/>
    <p:sldLayoutId id="2147491291" r:id="rId6"/>
    <p:sldLayoutId id="2147491292" r:id="rId7"/>
    <p:sldLayoutId id="2147491293" r:id="rId8"/>
    <p:sldLayoutId id="2147491294" r:id="rId9"/>
    <p:sldLayoutId id="2147491295" r:id="rId10"/>
    <p:sldLayoutId id="21474912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tags" Target="../tags/tag168.xml"/><Relationship Id="rId22" Type="http://schemas.openxmlformats.org/officeDocument/2006/relationships/tags" Target="../tags/tag169.xml"/><Relationship Id="rId23" Type="http://schemas.openxmlformats.org/officeDocument/2006/relationships/tags" Target="../tags/tag170.xml"/><Relationship Id="rId24" Type="http://schemas.openxmlformats.org/officeDocument/2006/relationships/tags" Target="../tags/tag171.xml"/><Relationship Id="rId25" Type="http://schemas.openxmlformats.org/officeDocument/2006/relationships/tags" Target="../tags/tag172.xml"/><Relationship Id="rId26" Type="http://schemas.openxmlformats.org/officeDocument/2006/relationships/tags" Target="../tags/tag173.xml"/><Relationship Id="rId27" Type="http://schemas.openxmlformats.org/officeDocument/2006/relationships/tags" Target="../tags/tag174.xml"/><Relationship Id="rId28" Type="http://schemas.openxmlformats.org/officeDocument/2006/relationships/tags" Target="../tags/tag175.xml"/><Relationship Id="rId29" Type="http://schemas.openxmlformats.org/officeDocument/2006/relationships/tags" Target="../tags/tag176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tags" Target="../tags/tag289.xml"/><Relationship Id="rId22" Type="http://schemas.openxmlformats.org/officeDocument/2006/relationships/tags" Target="../tags/tag290.xml"/><Relationship Id="rId23" Type="http://schemas.openxmlformats.org/officeDocument/2006/relationships/tags" Target="../tags/tag291.xml"/><Relationship Id="rId24" Type="http://schemas.openxmlformats.org/officeDocument/2006/relationships/tags" Target="../tags/tag292.xml"/><Relationship Id="rId25" Type="http://schemas.openxmlformats.org/officeDocument/2006/relationships/tags" Target="../tags/tag293.xml"/><Relationship Id="rId26" Type="http://schemas.openxmlformats.org/officeDocument/2006/relationships/tags" Target="../tags/tag294.xml"/><Relationship Id="rId27" Type="http://schemas.openxmlformats.org/officeDocument/2006/relationships/tags" Target="../tags/tag295.xml"/><Relationship Id="rId28" Type="http://schemas.openxmlformats.org/officeDocument/2006/relationships/tags" Target="../tags/tag296.xml"/><Relationship Id="rId29" Type="http://schemas.openxmlformats.org/officeDocument/2006/relationships/tags" Target="../tags/tag297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tags" Target="../tags/tag318.xml"/><Relationship Id="rId22" Type="http://schemas.openxmlformats.org/officeDocument/2006/relationships/tags" Target="../tags/tag319.xml"/><Relationship Id="rId23" Type="http://schemas.openxmlformats.org/officeDocument/2006/relationships/tags" Target="../tags/tag320.xml"/><Relationship Id="rId24" Type="http://schemas.openxmlformats.org/officeDocument/2006/relationships/tags" Target="../tags/tag321.xml"/><Relationship Id="rId25" Type="http://schemas.openxmlformats.org/officeDocument/2006/relationships/tags" Target="../tags/tag322.xml"/><Relationship Id="rId26" Type="http://schemas.openxmlformats.org/officeDocument/2006/relationships/tags" Target="../tags/tag323.xml"/><Relationship Id="rId27" Type="http://schemas.openxmlformats.org/officeDocument/2006/relationships/tags" Target="../tags/tag324.xml"/><Relationship Id="rId28" Type="http://schemas.openxmlformats.org/officeDocument/2006/relationships/tags" Target="../tags/tag325.xml"/><Relationship Id="rId29" Type="http://schemas.openxmlformats.org/officeDocument/2006/relationships/tags" Target="../tags/tag326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tags" Target="../tags/tag430.xml"/><Relationship Id="rId7" Type="http://schemas.openxmlformats.org/officeDocument/2006/relationships/tags" Target="../tags/tag431.xml"/><Relationship Id="rId8" Type="http://schemas.openxmlformats.org/officeDocument/2006/relationships/tags" Target="../tags/tag432.xml"/><Relationship Id="rId9" Type="http://schemas.openxmlformats.org/officeDocument/2006/relationships/tags" Target="../tags/tag433.xml"/><Relationship Id="rId10" Type="http://schemas.openxmlformats.org/officeDocument/2006/relationships/tags" Target="../tags/tag434.xml"/><Relationship Id="rId11" Type="http://schemas.openxmlformats.org/officeDocument/2006/relationships/tags" Target="../tags/tag435.xml"/><Relationship Id="rId12" Type="http://schemas.openxmlformats.org/officeDocument/2006/relationships/tags" Target="../tags/tag436.xml"/><Relationship Id="rId13" Type="http://schemas.openxmlformats.org/officeDocument/2006/relationships/tags" Target="../tags/tag437.xml"/><Relationship Id="rId14" Type="http://schemas.openxmlformats.org/officeDocument/2006/relationships/tags" Target="../tags/tag438.xml"/><Relationship Id="rId15" Type="http://schemas.openxmlformats.org/officeDocument/2006/relationships/tags" Target="../tags/tag439.xml"/><Relationship Id="rId16" Type="http://schemas.openxmlformats.org/officeDocument/2006/relationships/tags" Target="../tags/tag44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tags" Target="../tags/tag444.xml"/><Relationship Id="rId5" Type="http://schemas.openxmlformats.org/officeDocument/2006/relationships/tags" Target="../tags/tag445.xml"/><Relationship Id="rId6" Type="http://schemas.openxmlformats.org/officeDocument/2006/relationships/tags" Target="../tags/tag446.xml"/><Relationship Id="rId7" Type="http://schemas.openxmlformats.org/officeDocument/2006/relationships/tags" Target="../tags/tag447.xml"/><Relationship Id="rId8" Type="http://schemas.openxmlformats.org/officeDocument/2006/relationships/tags" Target="../tags/tag448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tags" Target="../tags/tag457.xml"/><Relationship Id="rId10" Type="http://schemas.openxmlformats.org/officeDocument/2006/relationships/tags" Target="../tags/tag458.xml"/><Relationship Id="rId11" Type="http://schemas.openxmlformats.org/officeDocument/2006/relationships/tags" Target="../tags/tag459.xml"/><Relationship Id="rId12" Type="http://schemas.openxmlformats.org/officeDocument/2006/relationships/tags" Target="../tags/tag460.xml"/><Relationship Id="rId13" Type="http://schemas.openxmlformats.org/officeDocument/2006/relationships/tags" Target="../tags/tag461.xml"/><Relationship Id="rId14" Type="http://schemas.openxmlformats.org/officeDocument/2006/relationships/tags" Target="../tags/tag462.xml"/><Relationship Id="rId15" Type="http://schemas.openxmlformats.org/officeDocument/2006/relationships/tags" Target="../tags/tag463.xml"/><Relationship Id="rId16" Type="http://schemas.openxmlformats.org/officeDocument/2006/relationships/tags" Target="../tags/tag464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65.xml"/><Relationship Id="rId2" Type="http://schemas.openxmlformats.org/officeDocument/2006/relationships/tags" Target="../tags/tag466.xml"/><Relationship Id="rId3" Type="http://schemas.openxmlformats.org/officeDocument/2006/relationships/tags" Target="../tags/tag46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68.xml"/><Relationship Id="rId2" Type="http://schemas.openxmlformats.org/officeDocument/2006/relationships/tags" Target="../tags/tag469.xml"/><Relationship Id="rId3" Type="http://schemas.openxmlformats.org/officeDocument/2006/relationships/tags" Target="../tags/tag470.xml"/><Relationship Id="rId4" Type="http://schemas.openxmlformats.org/officeDocument/2006/relationships/tags" Target="../tags/tag471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72.xml"/><Relationship Id="rId2" Type="http://schemas.openxmlformats.org/officeDocument/2006/relationships/tags" Target="../tags/tag473.xml"/><Relationship Id="rId3" Type="http://schemas.openxmlformats.org/officeDocument/2006/relationships/tags" Target="../tags/tag474.xml"/><Relationship Id="rId4" Type="http://schemas.openxmlformats.org/officeDocument/2006/relationships/tags" Target="../tags/tag475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76.xml"/><Relationship Id="rId2" Type="http://schemas.openxmlformats.org/officeDocument/2006/relationships/tags" Target="../tags/tag477.xml"/><Relationship Id="rId3" Type="http://schemas.openxmlformats.org/officeDocument/2006/relationships/tags" Target="../tags/tag4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2024年环保工程技术行业工作总结和展望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环保工程技术行业现状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2024年工作总结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行业发展趋势分析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未来展望及目标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挑战与机遇并存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环保工程技术行业现状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行业规模及增长</a:t>
            </a:r>
            <a:endParaRPr altLang="en-US" lang="zh-CN"/>
          </a:p>
        </p:txBody>
      </p:sp>
      <p:sp>
        <p:nvSpPr>
          <p:cNvPr id="10491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环保工程技术行业规模：包括产值、从业人员数量等指标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行业发展趋势：结合政策、技术等因素，探讨未来发展方向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行业结构特点：如企业类型、地域分布等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行业增长趋势：分析近年来增长率、未来预测等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主要技术及产品</a:t>
            </a:r>
            <a:endParaRPr altLang="en-US" lang="zh-CN"/>
          </a:p>
        </p:txBody>
      </p:sp>
      <p:sp>
        <p:nvSpPr>
          <p:cNvPr id="10492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环保工程技术行业技术发展趋势：包括智能化、自动化、高效化等。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环保工程技术行业主要技术：包括水处理技术、大气污染控制技术、固体废物处理技术等。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环保工程技术行业主要产品：包括环保设备、环保材料、环保服务等。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环保工程技术行业产品市场需求：包括政策推动、市场需求增长等。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市场需求及趋势</a:t>
            </a:r>
            <a:endParaRPr altLang="en-US" lang="zh-CN"/>
          </a:p>
        </p:txBody>
      </p:sp>
      <p:sp>
        <p:nvSpPr>
          <p:cNvPr id="104932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环保工程技术行业市场需求持续增长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政策推动和技术创新成为行业发展的关键因素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未来市场需求将更加多元化和个性化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环保工程技术行业将迎来更多的发展机遇和挑战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2024年工作总结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重点工作成果</a:t>
            </a:r>
            <a:endParaRPr altLang="en-US" lang="zh-CN"/>
          </a:p>
        </p:txBody>
      </p:sp>
      <p:sp>
        <p:nvSpPr>
          <p:cNvPr id="104952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完成环保工程项目的建设与改造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开展环保宣传教育，提高公众环保意识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加强环境监管，确保达标排放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推广环保技术，提高能源利用效率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遇到的问题及解决方案</a:t>
            </a:r>
            <a:endParaRPr altLang="en-US" lang="zh-CN"/>
          </a:p>
        </p:txBody>
      </p:sp>
      <p:cxnSp>
        <p:nvCxnSpPr>
          <p:cNvPr id="3145845" name="直接连接符 29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542058" y="2220362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616" name="标题"/>
          <p:cNvSpPr txBox="1"/>
          <p:nvPr>
            <p:custDataLst>
              <p:tags r:id="rId2"/>
            </p:custDataLst>
          </p:nvPr>
        </p:nvSpPr>
        <p:spPr>
          <a:xfrm>
            <a:off x="2771897" y="1490400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环保工程技术行业面临的问题：技术更新换代快，需要不断学习和掌握新技能；市场竞争激烈，需要提高产品质量和服务水平；环保法规不断完善，需要加强合规意识和风险控制能力。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3"/>
            </p:custDataLst>
          </p:nvPr>
        </p:nvSpPr>
        <p:spPr>
          <a:xfrm>
            <a:off x="2772539" y="1864690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47" name="直接连接符 19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2542058" y="301516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620" name="标题"/>
          <p:cNvSpPr txBox="1"/>
          <p:nvPr>
            <p:custDataLst>
              <p:tags r:id="rId5"/>
            </p:custDataLst>
          </p:nvPr>
        </p:nvSpPr>
        <p:spPr>
          <a:xfrm>
            <a:off x="2771897" y="2285205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80000" lnSpcReduction="20000"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解决方案：加强技术研发和创新，提高技术水平和竞争力；加强市场营销和品牌建设，提高产品知名度和美誉度；加强合规意识和风险控制能力培训，提高企业整体素质和风险防范能力。  遇到的问题及解决方案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6"/>
            </p:custDataLst>
          </p:nvPr>
        </p:nvSpPr>
        <p:spPr>
          <a:xfrm>
            <a:off x="2772539" y="2659495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遇到的问题及解决方案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49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2542058" y="383372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624" name="标题"/>
          <p:cNvSpPr txBox="1"/>
          <p:nvPr>
            <p:custDataLst>
              <p:tags r:id="rId8"/>
            </p:custDataLst>
          </p:nvPr>
        </p:nvSpPr>
        <p:spPr>
          <a:xfrm>
            <a:off x="2771897" y="310376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环保工程技术行业遇到的问题：技术更新换代快，需要不断学习和掌握新技能；市场竞争激烈，需要提高产品质量和服务水平；环保法规不断完善，需要加强合规意识和风险控制能力。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9"/>
            </p:custDataLst>
          </p:nvPr>
        </p:nvSpPr>
        <p:spPr>
          <a:xfrm>
            <a:off x="2772539" y="347805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51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2542058" y="4652286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628" name="标题"/>
          <p:cNvSpPr txBox="1"/>
          <p:nvPr>
            <p:custDataLst>
              <p:tags r:id="rId11"/>
            </p:custDataLst>
          </p:nvPr>
        </p:nvSpPr>
        <p:spPr>
          <a:xfrm>
            <a:off x="2771897" y="392232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80000" lnSpcReduction="20000"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解决方案：加强技术研发和创新，提高技术水平和竞争力；加强市场营销和品牌建设，提高产品知名度和美誉度；加强合规意识和风险控制能力培训，提高企业整体素质和风险防范能力。  遇到的问题及解决方案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12"/>
            </p:custDataLst>
          </p:nvPr>
        </p:nvSpPr>
        <p:spPr>
          <a:xfrm>
            <a:off x="2772539" y="429661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遇到的问题及解决方案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53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2542058" y="5447091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632" name="标题"/>
          <p:cNvSpPr txBox="1"/>
          <p:nvPr>
            <p:custDataLst>
              <p:tags r:id="rId14"/>
            </p:custDataLst>
          </p:nvPr>
        </p:nvSpPr>
        <p:spPr>
          <a:xfrm>
            <a:off x="2771897" y="4717129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环保工程技术行业遇到的问题：技术更新换代快，需要不断学习和掌握新技能；市场竞争激烈，需要提高产品质量和服务水平；环保法规不断完善，需要加强合规意识和风险控制能力。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15"/>
            </p:custDataLst>
          </p:nvPr>
        </p:nvSpPr>
        <p:spPr>
          <a:xfrm>
            <a:off x="2772539" y="5091419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标题"/>
          <p:cNvSpPr txBox="1"/>
          <p:nvPr>
            <p:custDataLst>
              <p:tags r:id="rId16"/>
            </p:custDataLst>
          </p:nvPr>
        </p:nvSpPr>
        <p:spPr>
          <a:xfrm>
            <a:off x="2771897" y="5511933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解决方案：加强技术研发和创新，提高技术水平和竞争力；加强市场营销和品牌建设，提高产品知名度和美誉度；加强合规意识和风险控制能力培训，提高企业整体素质和风险防范能力。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17"/>
            </p:custDataLst>
          </p:nvPr>
        </p:nvSpPr>
        <p:spPr>
          <a:xfrm>
            <a:off x="2772539" y="588622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经验教训</a:t>
            </a:r>
            <a:endParaRPr altLang="en-US" lang="zh-CN"/>
          </a:p>
        </p:txBody>
      </p:sp>
      <p:sp>
        <p:nvSpPr>
          <p:cNvPr id="10496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成功经验：分享在2024年环保工程技术行业中的成功案例和经验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失败教训：总结在2024年环保工程技术行业中的失败案例和教训，分析原因并提出改进措施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团队协作：强调团队协作在环保工程技术行业中的重要性，分享团队建设的经验和教训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行业趋势：分析环保工程技术行业的发展趋势，提出未来发展的建议和展望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6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行业发展趋势分析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498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环保工程技术行业发展趋势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环保工程技术行业技术创新前景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环保工程技术行业技术创新成果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环保工程技术行业技术创新方向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政策法规影响</a:t>
            </a:r>
            <a:endParaRPr altLang="en-US" lang="zh-CN"/>
          </a:p>
        </p:txBody>
      </p:sp>
      <p:sp>
        <p:nvSpPr>
          <p:cNvPr id="104998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环保政策法规不断完善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未来政策法规的发展趋势预测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政策法规对企业的影响和挑战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市场需求变化</a:t>
            </a:r>
            <a:endParaRPr altLang="en-US" lang="zh-CN"/>
          </a:p>
        </p:txBody>
      </p:sp>
      <p:sp>
        <p:nvSpPr>
          <p:cNvPr id="10500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环保工程需求增长：随着环保意识的提高，环保工程市场需求不断增长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技术创新：环保工程技术不断创新，提高工程效率和质量，满足市场需求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行业竞争加剧：环保工程技术行业竞争日益激烈，企业需要不断提高技术水平和创新能力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政策推动：政府对环保工程的重视和政策推动，促进市场需求增长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竞争格局变化</a:t>
            </a:r>
            <a:endParaRPr altLang="en-US" lang="zh-CN"/>
          </a:p>
        </p:txBody>
      </p:sp>
      <p:sp>
        <p:nvSpPr>
          <p:cNvPr id="10501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环保工程技术行业市场规模不断扩大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环保工程技术行业市场集中度不断提高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环保工程技术行业市场发展前景广阔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行业竞争格局日益激烈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6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未来展望及目标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发展目标设定</a:t>
            </a:r>
            <a:endParaRPr altLang="en-US" lang="zh-CN"/>
          </a:p>
        </p:txBody>
      </p:sp>
      <p:sp>
        <p:nvSpPr>
          <p:cNvPr id="105037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8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减少污染排放：通过技术创新和政策引导，降低工业、交通等领域的污染排放，实现清洁生产和低碳发展。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资源高效利用：提高资源利用效率，推广循环经济和废物资源化利用，减少对自然资源的过度消耗。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生态环境保护：加强生态修复和环境治理，保护生态系统健康，提升生态服务功能，实现人与自然和谐共生。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绿色低碳发展：推动能源结构调整和产业升级，发展清洁能源和低碳技术，降低碳排放强度，应对气候变化挑战。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关键技术研发计划</a:t>
            </a:r>
            <a:endParaRPr altLang="en-US" lang="zh-CN"/>
          </a:p>
        </p:txBody>
      </p:sp>
      <p:sp>
        <p:nvSpPr>
          <p:cNvPr id="105045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研发目标：提高环保工程技术的效率、稳定性和可持续性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研发重点：新型污水处理技术、高效垃圾处理技术、空气净化技术等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研发计划：制定详细的研发计划，包括研发时间表、人员配备、经费预算等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合作与交流：加强与国内外相关企业和研究机构的合作与交流，共同推动环保工程技术的发展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市场拓展策略</a:t>
            </a:r>
            <a:endParaRPr altLang="en-US" lang="zh-CN"/>
          </a:p>
        </p:txBody>
      </p:sp>
      <p:sp>
        <p:nvSpPr>
          <p:cNvPr id="10505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拓展目标市场：针对不同领域和行业，制定相应的市场拓展计划，提高市场份额。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加强品牌建设：通过品牌推广和宣传，提高企业知名度和美誉度，吸引更多潜在客户。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创新产品和服务：不断推出符合市场需求的新产品和服务，提高客户满意度和忠诚度。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建立合作伙伴关系：与相关企业建立合作关系，共同开拓市场，实现互利共赢。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人才培养与团队建设</a:t>
            </a:r>
            <a:endParaRPr altLang="en-US" lang="zh-CN"/>
          </a:p>
        </p:txBody>
      </p:sp>
      <p:sp>
        <p:nvSpPr>
          <p:cNvPr id="10505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培养专业人才：加强环保工程技术领域的人才培养，提高行业整体水平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建立高效团队：通过团队合作，提高工作效率，实现共同目标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人才引进与留用：积极引进优秀人才，提供良好的工作环境和待遇，留住人才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团队建设活动：组织团队建设活动，增强团队凝聚力和合作精神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6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挑战与机遇并存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面临的挑战分析</a:t>
            </a:r>
            <a:endParaRPr altLang="en-US" lang="zh-CN"/>
          </a:p>
        </p:txBody>
      </p:sp>
      <p:sp>
        <p:nvSpPr>
          <p:cNvPr id="10507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环保工程技术行业的发展趋势和挑战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环保工程技术行业面临的政策法规和监管压力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环保工程技术行业的技术创新和人才培养需求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环保工程技术行业的企业竞争和市场拓展难题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机遇识别与把握</a:t>
            </a:r>
            <a:endParaRPr altLang="en-US" lang="zh-CN"/>
          </a:p>
        </p:txBody>
      </p:sp>
      <p:sp>
        <p:nvSpPr>
          <p:cNvPr id="10508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技术机遇：新技术、新方法的不断涌现和应用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政策机遇：国家对环保工程的重视和支持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市场机遇：环保工程市场的不断扩大和需求的增长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合作机遇：与相关企业、机构合作，共同推动环保工程技术的发展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风险防控措施</a:t>
            </a:r>
            <a:endParaRPr altLang="en-US" lang="zh-CN"/>
          </a:p>
        </p:txBody>
      </p:sp>
      <p:sp>
        <p:nvSpPr>
          <p:cNvPr id="10509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加强环保工程技术人员的培训和教育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建立完善的风险防控体系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定期进行风险评估和隐患排查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制定应急预案，提高应对突发事件的能力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可持续发展路径</a:t>
            </a:r>
            <a:endParaRPr altLang="en-US" lang="zh-CN"/>
          </a:p>
        </p:txBody>
      </p:sp>
      <p:sp>
        <p:nvSpPr>
          <p:cNvPr id="10510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推动绿色建筑：降低建筑对环境的影响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推广清洁能源：减少化石燃料的使用，降低碳排放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促进循环经济：提高资源利用效率，减少浪费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加强环境教育：提高公众环保意识，形成社会共识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109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对行业发展的总结</a:t>
            </a:r>
            <a:endParaRPr altLang="en-US" lang="zh-CN"/>
          </a:p>
        </p:txBody>
      </p:sp>
      <p:sp>
        <p:nvSpPr>
          <p:cNvPr id="10512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环保工程技术行业的发展趋势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行业发展的主要问题和挑战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行业发展的成功案例和经验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对未来发展的展望和建议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12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加强环保技术研发和创新，提高环保工程的技术水平和效益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推动环保产业与相关产业的融合发展，形成绿色产业链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加强环保法规和标准的制定和执行，加大对违法行为的惩处力度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推广绿色生活方式和消费模式，提高公众的环保意识和参与度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132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5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5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5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5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5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5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5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5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5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5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00_5*l_h_a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00_5*l_h_f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1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4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6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78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2023-12-17T17:19:04Z</dcterms:created>
  <dcterms:modified xsi:type="dcterms:W3CDTF">2023-12-17T17:19:04Z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7ec732037d974c09b72977b7b874d4dc_21</vt:lpwstr>
  </property>
</Properties>
</file>