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8300" r:id="rId1"/>
    <p:sldMasterId id="2147498337" r:id="rId2"/>
  </p:sldMasterIdLst>
  <p:notesMasterIdLst>
    <p:notesMasterId r:id="rId3"/>
  </p:notesMasterIdLst>
  <p:sldIdLst>
    <p:sldId id="6650" r:id="rId4"/>
    <p:sldId id="6654" r:id="rId5"/>
    <p:sldId id="6657" r:id="rId6"/>
    <p:sldId id="6660" r:id="rId7"/>
    <p:sldId id="6663" r:id="rId8"/>
    <p:sldId id="6666" r:id="rId9"/>
    <p:sldId id="6669" r:id="rId10"/>
    <p:sldId id="6672" r:id="rId11"/>
    <p:sldId id="6675" r:id="rId12"/>
    <p:sldId id="6678" r:id="rId13"/>
    <p:sldId id="6681" r:id="rId14"/>
    <p:sldId id="6684" r:id="rId15"/>
    <p:sldId id="6687" r:id="rId16"/>
    <p:sldId id="6690" r:id="rId17"/>
    <p:sldId id="6693" r:id="rId18"/>
    <p:sldId id="6696" r:id="rId19"/>
    <p:sldId id="6699" r:id="rId20"/>
    <p:sldId id="6702" r:id="rId21"/>
    <p:sldId id="6705" r:id="rId22"/>
    <p:sldId id="6708" r:id="rId23"/>
    <p:sldId id="6711" r:id="rId24"/>
    <p:sldId id="6714" r:id="rId25"/>
    <p:sldId id="6718" r:id="rId2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tableStyles" Target="tableStyles.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1" name="幻灯片图像占位符 1"/>
          <p:cNvSpPr>
            <a:spLocks noChangeAspect="1" noRot="1" noGrp="1"/>
          </p:cNvSpPr>
          <p:nvPr>
            <p:ph type="sldImg"/>
          </p:nvPr>
        </p:nvSpPr>
        <p:spPr/>
      </p:sp>
      <p:sp>
        <p:nvSpPr>
          <p:cNvPr id="1048653" name="备注占位符 2"/>
          <p:cNvSpPr>
            <a:spLocks noGrp="1"/>
          </p:cNvSpPr>
          <p:nvPr>
            <p:ph type="body" idx="1"/>
          </p:nvPr>
        </p:nvSpPr>
        <p:spPr/>
        <p:txBody>
          <a:bodyPr/>
          <a:p>
            <a:endParaRPr altLang="en-US" dirty="0" lang="zh-CN"/>
          </a:p>
        </p:txBody>
      </p:sp>
      <p:sp>
        <p:nvSpPr>
          <p:cNvPr id="104865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p:nvPr>
        </p:nvSpPr>
        <p:spPr/>
      </p:sp>
      <p:sp>
        <p:nvSpPr>
          <p:cNvPr id="1048604" name="备注占位符 2"/>
          <p:cNvSpPr>
            <a:spLocks noGrp="1"/>
          </p:cNvSpPr>
          <p:nvPr>
            <p:ph type="body" idx="1"/>
          </p:nvPr>
        </p:nvSpPr>
        <p:spPr/>
        <p:txBody>
          <a:bodyPr/>
          <a:p>
            <a:endParaRPr altLang="en-US" dirty="0" lang="zh-CN"/>
          </a:p>
        </p:txBody>
      </p:sp>
      <p:sp>
        <p:nvSpPr>
          <p:cNvPr id="1048606"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7.xml"/><Relationship Id="rId2" Type="http://schemas.openxmlformats.org/officeDocument/2006/relationships/tags" Target="../tags/tag8.xml"/><Relationship Id="rId3" Type="http://schemas.openxmlformats.org/officeDocument/2006/relationships/tags" Target="../tags/tag9.xml"/><Relationship Id="rId4" Type="http://schemas.openxmlformats.org/officeDocument/2006/relationships/tags" Target="../tags/tag10.xml"/><Relationship Id="rId5" Type="http://schemas.openxmlformats.org/officeDocument/2006/relationships/tags" Target="../tags/tag11.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image" Target="../media/image2.png"/><Relationship Id="rId3" Type="http://schemas.openxmlformats.org/officeDocument/2006/relationships/tags" Target="../tags/tag13.xml"/><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tags" Target="../tags/tag16.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pn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tags" Target="../tags/tag49.xml"/><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tags" Target="../tags/tag52.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image" Target="../media/image3.png"/><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tags" Target="../tags/tag57.xml"/><Relationship Id="rId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1506" y="0"/>
            <a:ext cx="12188988" cy="6858000"/>
          </a:xfrm>
          <a:prstGeom prst="rect"/>
        </p:spPr>
      </p:pic>
      <p:sp>
        <p:nvSpPr>
          <p:cNvPr id="1048668" name="标题 1"/>
          <p:cNvSpPr>
            <a:spLocks noGrp="1"/>
          </p:cNvSpPr>
          <p:nvPr>
            <p:ph type="ctrTitle" hasCustomPrompt="1"/>
            <p:custDataLst>
              <p:tags r:id="rId3"/>
            </p:custDataLst>
          </p:nvPr>
        </p:nvSpPr>
        <p:spPr>
          <a:xfrm>
            <a:off x="838201" y="1018390"/>
            <a:ext cx="6911108" cy="1774346"/>
          </a:xfrm>
        </p:spPr>
        <p:txBody>
          <a:bodyPr anchor="b">
            <a:normAutofit/>
          </a:bodyPr>
          <a:lstStyle>
            <a:lvl1pPr algn="l">
              <a:lnSpc>
                <a:spcPct val="100000"/>
              </a:lnSpc>
              <a:defRPr sz="6000">
                <a:gradFill>
                  <a:gsLst>
                    <a:gs pos="0">
                      <a:srgbClr val="FFFFFF"/>
                    </a:gs>
                    <a:gs pos="85000">
                      <a:schemeClr val="accent1"/>
                    </a:gs>
                  </a:gsLst>
                  <a:lin ang="2700000" scaled="0"/>
                </a:gradFill>
              </a:defRPr>
            </a:lvl1pPr>
          </a:lstStyle>
          <a:p>
            <a:r>
              <a:rPr altLang="en-US" dirty="0" lang="zh-CN"/>
              <a:t>单击编辑母版标题</a:t>
            </a:r>
            <a:endParaRPr altLang="en-US" dirty="0" lang="zh-CN"/>
          </a:p>
        </p:txBody>
      </p:sp>
      <p:sp>
        <p:nvSpPr>
          <p:cNvPr id="1048670" name="副标题 2"/>
          <p:cNvSpPr>
            <a:spLocks noGrp="1"/>
          </p:cNvSpPr>
          <p:nvPr>
            <p:ph type="subTitle" idx="1"/>
            <p:custDataLst>
              <p:tags r:id="rId4"/>
            </p:custDataLst>
          </p:nvPr>
        </p:nvSpPr>
        <p:spPr>
          <a:xfrm>
            <a:off x="838201" y="3021580"/>
            <a:ext cx="6903960" cy="365125"/>
          </a:xfrm>
        </p:spPr>
        <p:txBody>
          <a:bodyPr>
            <a:normAutofit/>
          </a:bodyPr>
          <a:lstStyle>
            <a:lvl1pPr algn="l" indent="0" marL="0">
              <a:lnSpc>
                <a:spcPct val="100000"/>
              </a:lnSpc>
              <a:buNone/>
              <a:defRPr sz="1800">
                <a:gradFill>
                  <a:gsLst>
                    <a:gs pos="0">
                      <a:srgbClr val="FFFFFF"/>
                    </a:gs>
                    <a:gs pos="85000">
                      <a:schemeClr val="accent1"/>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2" name="文本占位符 9"/>
          <p:cNvSpPr>
            <a:spLocks noGrp="1"/>
          </p:cNvSpPr>
          <p:nvPr>
            <p:ph type="body" sz="quarter" idx="13" hasCustomPrompt="1"/>
            <p:custDataLst>
              <p:tags r:id="rId5"/>
            </p:custDataLst>
          </p:nvPr>
        </p:nvSpPr>
        <p:spPr>
          <a:xfrm>
            <a:off x="838200" y="504000"/>
            <a:ext cx="6903960" cy="504000"/>
          </a:xfrm>
          <a:noFill/>
        </p:spPr>
        <p:txBody>
          <a:bodyPr anchor="ctr" bIns="0" lIns="0" rIns="0" rtlCol="0" tIns="0" vert="horz">
            <a:normAutofit/>
          </a:bodyPr>
          <a:lstStyle>
            <a:lvl1pPr>
              <a:defRPr altLang="en-US" dirty="0" sz="1100" lang="zh-CN">
                <a:gradFill>
                  <a:gsLst>
                    <a:gs pos="0">
                      <a:srgbClr val="FFFFFF"/>
                    </a:gs>
                    <a:gs pos="85000">
                      <a:schemeClr val="accent1"/>
                    </a:gs>
                  </a:gsLst>
                  <a:lin ang="2700000" scaled="0"/>
                </a:gradFill>
              </a:defRPr>
            </a:lvl1pPr>
          </a:lstStyle>
          <a:p>
            <a:pPr indent="0" lvl="0" marL="0">
              <a:lnSpc>
                <a:spcPct val="100000"/>
              </a:lnSpc>
              <a:buNone/>
            </a:pPr>
            <a:r>
              <a:rPr altLang="en-US" dirty="0" lang="zh-CN"/>
              <a:t>公司名占位符</a:t>
            </a:r>
            <a:endParaRPr altLang="en-US" dirty="0" lang="zh-CN"/>
          </a:p>
        </p:txBody>
      </p:sp>
      <p:sp>
        <p:nvSpPr>
          <p:cNvPr id="1048674" name="文本占位符 23"/>
          <p:cNvSpPr>
            <a:spLocks noGrp="1"/>
          </p:cNvSpPr>
          <p:nvPr>
            <p:ph type="body" sz="quarter" idx="17" hasCustomPrompt="1"/>
            <p:custDataLst>
              <p:tags r:id="rId6"/>
            </p:custDataLst>
          </p:nvPr>
        </p:nvSpPr>
        <p:spPr>
          <a:xfrm>
            <a:off x="1119171" y="3534481"/>
            <a:ext cx="4992413" cy="504000"/>
          </a:xfrm>
        </p:spPr>
        <p:txBody>
          <a:bodyPr anchor="ctr">
            <a:normAutofit/>
          </a:bodyPr>
          <a:lstStyle>
            <a:lvl1pPr algn="l" indent="0" marL="0">
              <a:lnSpc>
                <a:spcPct val="100000"/>
              </a:lnSpc>
              <a:buNone/>
              <a:defRPr sz="1800">
                <a:gradFill>
                  <a:gsLst>
                    <a:gs pos="0">
                      <a:srgbClr val="FFFFFF"/>
                    </a:gs>
                    <a:gs pos="85000">
                      <a:schemeClr val="accent1"/>
                    </a:gs>
                  </a:gsLst>
                  <a:lin ang="2700000" scaled="0"/>
                </a:gradFill>
              </a:defRPr>
            </a:lvl1pPr>
          </a:lstStyle>
          <a:p>
            <a:pPr lvl="0"/>
            <a:r>
              <a:rPr altLang="en-US" dirty="0" lang="zh-CN"/>
              <a:t>署名占位符</a:t>
            </a:r>
            <a:endParaRPr altLang="en-US" dirty="0" lang="zh-CN"/>
          </a:p>
        </p:txBody>
      </p:sp>
      <p:cxnSp>
        <p:nvCxnSpPr>
          <p:cNvPr id="3145729" name="直接连接符 3"/>
          <p:cNvCxnSpPr>
            <a:cxnSpLocks/>
          </p:cNvCxnSpPr>
          <p:nvPr userDrawn="1">
            <p:custDataLst>
              <p:tags r:id="rId7"/>
            </p:custDataLst>
          </p:nvPr>
        </p:nvCxnSpPr>
        <p:spPr>
          <a:xfrm>
            <a:off x="893281" y="3677626"/>
            <a:ext cx="0" cy="242570"/>
          </a:xfrm>
          <a:prstGeom prst="line"/>
          <a:solidFill>
            <a:srgbClr val="21D29E"/>
          </a:solidFill>
          <a:ln w="50800" cap="rnd">
            <a:solidFill>
              <a:schemeClr val="accent1"/>
            </a:solidFill>
          </a:ln>
          <a:effectLst>
            <a:outerShdw algn="ctr" blurRad="63500" rotWithShape="0" sx="102000" sy="102000">
              <a:schemeClr val="accent1">
                <a:alpha val="38000"/>
              </a:schemeClr>
            </a:outerShdw>
          </a:effectLst>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7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7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8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82" name="页脚占位符 4"/>
          <p:cNvSpPr>
            <a:spLocks noGrp="1"/>
          </p:cNvSpPr>
          <p:nvPr>
            <p:ph type="ftr" sz="quarter" idx="11"/>
            <p:custDataLst>
              <p:tags r:id="rId4"/>
            </p:custDataLst>
          </p:nvPr>
        </p:nvSpPr>
        <p:spPr/>
        <p:txBody>
          <a:bodyPr/>
          <a:p>
            <a:endParaRPr altLang="en-US" dirty="0" lang="zh-CN"/>
          </a:p>
        </p:txBody>
      </p:sp>
      <p:sp>
        <p:nvSpPr>
          <p:cNvPr id="104868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5" name="图片 9"/>
          <p:cNvPicPr>
            <a:picLocks noChangeAspect="1"/>
          </p:cNvPicPr>
          <p:nvPr userDrawn="1">
            <p:custDataLst>
              <p:tags r:id="rId1"/>
            </p:custDataLst>
          </p:nvPr>
        </p:nvPicPr>
        <p:blipFill>
          <a:blip xmlns:r="http://schemas.openxmlformats.org/officeDocument/2006/relationships" r:embed="rId2"/>
          <a:stretch>
            <a:fillRect/>
          </a:stretch>
        </p:blipFill>
        <p:spPr>
          <a:xfrm>
            <a:off x="12137" y="0"/>
            <a:ext cx="12167726" cy="6858000"/>
          </a:xfrm>
          <a:prstGeom prst="rect"/>
        </p:spPr>
      </p:pic>
      <p:sp>
        <p:nvSpPr>
          <p:cNvPr id="1048686" name="标题 1"/>
          <p:cNvSpPr>
            <a:spLocks noGrp="1"/>
          </p:cNvSpPr>
          <p:nvPr>
            <p:ph type="title" hasCustomPrompt="1"/>
            <p:custDataLst>
              <p:tags r:id="rId3"/>
            </p:custDataLst>
          </p:nvPr>
        </p:nvSpPr>
        <p:spPr>
          <a:xfrm>
            <a:off x="548293" y="5037135"/>
            <a:ext cx="5285241" cy="1081088"/>
          </a:xfrm>
          <a:noFill/>
        </p:spPr>
        <p:txBody>
          <a:bodyPr anchor="b">
            <a:normAutofit/>
          </a:bodyPr>
          <a:lstStyle>
            <a:lvl1pPr>
              <a:defRPr sz="5400">
                <a:gradFill>
                  <a:gsLst>
                    <a:gs pos="0">
                      <a:schemeClr val="tx1"/>
                    </a:gs>
                    <a:gs pos="85000">
                      <a:schemeClr val="accent1"/>
                    </a:gs>
                  </a:gsLst>
                  <a:lin ang="2700000" scaled="0"/>
                </a:gradFill>
              </a:defRPr>
            </a:lvl1pPr>
          </a:lstStyle>
          <a:p>
            <a:r>
              <a:rPr altLang="en-US" dirty="0" lang="zh-CN"/>
              <a:t>标题</a:t>
            </a:r>
            <a:endParaRPr altLang="en-US" dirty="0" lang="zh-CN"/>
          </a:p>
        </p:txBody>
      </p:sp>
      <p:sp>
        <p:nvSpPr>
          <p:cNvPr id="1048688"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0" name="页脚占位符 7"/>
          <p:cNvSpPr>
            <a:spLocks noGrp="1"/>
          </p:cNvSpPr>
          <p:nvPr>
            <p:ph type="ftr" sz="quarter" idx="11"/>
            <p:custDataLst>
              <p:tags r:id="rId5"/>
            </p:custDataLst>
          </p:nvPr>
        </p:nvSpPr>
        <p:spPr/>
        <p:txBody>
          <a:bodyPr/>
          <a:p>
            <a:endParaRPr altLang="en-US" lang="zh-CN"/>
          </a:p>
        </p:txBody>
      </p:sp>
      <p:sp>
        <p:nvSpPr>
          <p:cNvPr id="1048692"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7"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1506" y="0"/>
            <a:ext cx="12188988" cy="6858000"/>
          </a:xfrm>
          <a:prstGeom prst="rect"/>
        </p:spPr>
      </p:pic>
      <p:sp>
        <p:nvSpPr>
          <p:cNvPr id="1048694" name="标题 1"/>
          <p:cNvSpPr>
            <a:spLocks noGrp="1"/>
          </p:cNvSpPr>
          <p:nvPr>
            <p:ph type="title" hasCustomPrompt="1"/>
            <p:custDataLst>
              <p:tags r:id="rId3"/>
            </p:custDataLst>
          </p:nvPr>
        </p:nvSpPr>
        <p:spPr>
          <a:xfrm>
            <a:off x="990691" y="2308321"/>
            <a:ext cx="7841673" cy="1152000"/>
          </a:xfrm>
          <a:ln>
            <a:noFill/>
          </a:ln>
        </p:spPr>
        <p:style>
          <a:lnRef idx="1">
            <a:schemeClr val="accent1"/>
          </a:lnRef>
          <a:fillRef idx="0">
            <a:schemeClr val="accent1"/>
          </a:fillRef>
          <a:effectRef idx="0">
            <a:schemeClr val="accent1"/>
          </a:effectRef>
          <a:fontRef idx="minor">
            <a:schemeClr val="tx1"/>
          </a:fontRef>
        </p:style>
        <p:txBody>
          <a:bodyPr anchor="b"/>
          <a:lstStyle>
            <a:lvl1pPr algn="l">
              <a:defRPr sz="5400">
                <a:gradFill>
                  <a:gsLst>
                    <a:gs pos="0">
                      <a:srgbClr val="FFFFFF"/>
                    </a:gs>
                    <a:gs pos="85000">
                      <a:schemeClr val="accent1"/>
                    </a:gs>
                  </a:gsLst>
                  <a:lin ang="2700000" scaled="0"/>
                </a:gradFill>
              </a:defRPr>
            </a:lvl1pPr>
          </a:lstStyle>
          <a:p>
            <a:r>
              <a:rPr altLang="en-US" dirty="0" lang="zh-CN"/>
              <a:t>单击此处编辑母版标题</a:t>
            </a:r>
            <a:endParaRPr altLang="en-US" dirty="0" lang="zh-CN"/>
          </a:p>
        </p:txBody>
      </p:sp>
      <p:sp>
        <p:nvSpPr>
          <p:cNvPr id="1048696"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8" name="页脚占位符 4"/>
          <p:cNvSpPr>
            <a:spLocks noGrp="1"/>
          </p:cNvSpPr>
          <p:nvPr>
            <p:ph type="ftr" sz="quarter" idx="11"/>
            <p:custDataLst>
              <p:tags r:id="rId5"/>
            </p:custDataLst>
          </p:nvPr>
        </p:nvSpPr>
        <p:spPr/>
        <p:txBody>
          <a:bodyPr/>
          <a:p>
            <a:endParaRPr altLang="en-US" lang="zh-CN"/>
          </a:p>
        </p:txBody>
      </p:sp>
      <p:sp>
        <p:nvSpPr>
          <p:cNvPr id="1048700"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
        <p:nvSpPr>
          <p:cNvPr id="1048702" name="文本占位符 7"/>
          <p:cNvSpPr>
            <a:spLocks noGrp="1"/>
          </p:cNvSpPr>
          <p:nvPr>
            <p:ph type="body" sz="quarter" idx="13" hasCustomPrompt="1"/>
            <p:custDataLst>
              <p:tags r:id="rId7"/>
            </p:custDataLst>
          </p:nvPr>
        </p:nvSpPr>
        <p:spPr>
          <a:xfrm>
            <a:off x="971405" y="442221"/>
            <a:ext cx="7841673" cy="2174364"/>
          </a:xfrm>
          <a:ln>
            <a:noFill/>
          </a:ln>
        </p:spPr>
        <p:style>
          <a:lnRef idx="1">
            <a:schemeClr val="accent1"/>
          </a:lnRef>
          <a:fillRef idx="0">
            <a:schemeClr val="accent1"/>
          </a:fillRef>
          <a:effectRef idx="0">
            <a:schemeClr val="accent1"/>
          </a:effectRef>
          <a:fontRef idx="minor">
            <a:schemeClr val="tx1"/>
          </a:fontRef>
        </p:style>
        <p:txBody>
          <a:bodyPr anchor="b">
            <a:normAutofit/>
          </a:bodyPr>
          <a:lstStyle>
            <a:lvl1pPr algn="l" indent="0" marL="0">
              <a:buNone/>
              <a:defRPr sz="7200" i="1">
                <a:gradFill>
                  <a:gsLst>
                    <a:gs pos="0">
                      <a:schemeClr val="accent1">
                        <a:alpha val="0"/>
                      </a:schemeClr>
                    </a:gs>
                    <a:gs pos="100000">
                      <a:schemeClr val="accent1"/>
                    </a:gs>
                  </a:gsLst>
                  <a:lin ang="16200000" scaled="0"/>
                </a:grad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0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12" name="页脚占位符 5"/>
          <p:cNvSpPr>
            <a:spLocks noGrp="1"/>
          </p:cNvSpPr>
          <p:nvPr>
            <p:ph type="ftr" sz="quarter" idx="11"/>
            <p:custDataLst>
              <p:tags r:id="rId5"/>
            </p:custDataLst>
          </p:nvPr>
        </p:nvSpPr>
        <p:spPr/>
        <p:txBody>
          <a:bodyPr/>
          <a:p>
            <a:endParaRPr altLang="en-US" lang="zh-CN"/>
          </a:p>
        </p:txBody>
      </p:sp>
      <p:sp>
        <p:nvSpPr>
          <p:cNvPr id="104871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1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1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28" name="页脚占位符 7"/>
          <p:cNvSpPr>
            <a:spLocks noGrp="1"/>
          </p:cNvSpPr>
          <p:nvPr>
            <p:ph type="ftr" sz="quarter" idx="11"/>
            <p:custDataLst>
              <p:tags r:id="rId7"/>
            </p:custDataLst>
          </p:nvPr>
        </p:nvSpPr>
        <p:spPr/>
        <p:txBody>
          <a:bodyPr/>
          <a:p>
            <a:endParaRPr altLang="en-US" lang="zh-CN"/>
          </a:p>
        </p:txBody>
      </p:sp>
      <p:sp>
        <p:nvSpPr>
          <p:cNvPr id="104873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3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3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6" name="页脚占位符 3"/>
          <p:cNvSpPr>
            <a:spLocks noGrp="1"/>
          </p:cNvSpPr>
          <p:nvPr>
            <p:ph type="ftr" sz="quarter" idx="11"/>
            <p:custDataLst>
              <p:tags r:id="rId3"/>
            </p:custDataLst>
          </p:nvPr>
        </p:nvSpPr>
        <p:spPr/>
        <p:txBody>
          <a:bodyPr/>
          <a:p>
            <a:endParaRPr altLang="en-US" lang="zh-CN"/>
          </a:p>
        </p:txBody>
      </p:sp>
      <p:sp>
        <p:nvSpPr>
          <p:cNvPr id="104873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4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42" name="页脚占位符 2"/>
          <p:cNvSpPr>
            <a:spLocks noGrp="1"/>
          </p:cNvSpPr>
          <p:nvPr>
            <p:ph type="ftr" sz="quarter" idx="11"/>
            <p:custDataLst>
              <p:tags r:id="rId2"/>
            </p:custDataLst>
          </p:nvPr>
        </p:nvSpPr>
        <p:spPr/>
        <p:txBody>
          <a:bodyPr/>
          <a:p>
            <a:endParaRPr altLang="en-US" lang="zh-CN"/>
          </a:p>
        </p:txBody>
      </p:sp>
      <p:sp>
        <p:nvSpPr>
          <p:cNvPr id="104874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4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0" name="页脚占位符 4"/>
          <p:cNvSpPr>
            <a:spLocks noGrp="1"/>
          </p:cNvSpPr>
          <p:nvPr>
            <p:ph type="ftr" sz="quarter" idx="11"/>
            <p:custDataLst>
              <p:tags r:id="rId3"/>
            </p:custDataLst>
          </p:nvPr>
        </p:nvSpPr>
        <p:spPr/>
        <p:txBody>
          <a:bodyPr/>
          <a:p>
            <a:endParaRPr altLang="en-US" lang="zh-CN"/>
          </a:p>
        </p:txBody>
      </p:sp>
      <p:sp>
        <p:nvSpPr>
          <p:cNvPr id="104875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5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5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5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60" name="页脚占位符 7"/>
          <p:cNvSpPr>
            <a:spLocks noGrp="1"/>
          </p:cNvSpPr>
          <p:nvPr>
            <p:ph type="ftr" sz="quarter" idx="11"/>
            <p:custDataLst>
              <p:tags r:id="rId4"/>
            </p:custDataLst>
          </p:nvPr>
        </p:nvSpPr>
        <p:spPr/>
        <p:txBody>
          <a:bodyPr/>
          <a:p>
            <a:endParaRPr altLang="en-US" lang="zh-CN"/>
          </a:p>
        </p:txBody>
      </p:sp>
      <p:sp>
        <p:nvSpPr>
          <p:cNvPr id="104876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59" name="图片 15"/>
          <p:cNvPicPr>
            <a:picLocks noChangeAspect="1"/>
          </p:cNvPicPr>
          <p:nvPr userDrawn="1">
            <p:custDataLst>
              <p:tags r:id="rId1"/>
            </p:custDataLst>
          </p:nvPr>
        </p:nvPicPr>
        <p:blipFill>
          <a:blip xmlns:r="http://schemas.openxmlformats.org/officeDocument/2006/relationships" r:embed="rId2"/>
          <a:stretch>
            <a:fillRect/>
          </a:stretch>
        </p:blipFill>
        <p:spPr>
          <a:xfrm>
            <a:off x="3072" y="0"/>
            <a:ext cx="12185855" cy="6858000"/>
          </a:xfrm>
          <a:prstGeom prst="rect"/>
        </p:spPr>
      </p:pic>
      <p:sp>
        <p:nvSpPr>
          <p:cNvPr id="1048764" name="标题 1"/>
          <p:cNvSpPr>
            <a:spLocks noGrp="1"/>
          </p:cNvSpPr>
          <p:nvPr>
            <p:ph type="ctrTitle" hasCustomPrompt="1"/>
            <p:custDataLst>
              <p:tags r:id="rId3"/>
            </p:custDataLst>
          </p:nvPr>
        </p:nvSpPr>
        <p:spPr>
          <a:xfrm>
            <a:off x="845713" y="1288864"/>
            <a:ext cx="6892636" cy="1800000"/>
          </a:xfrm>
        </p:spPr>
        <p:txBody>
          <a:bodyPr anchor="b">
            <a:normAutofit/>
          </a:bodyPr>
          <a:lstStyle>
            <a:lvl1pPr algn="l">
              <a:lnSpc>
                <a:spcPct val="100000"/>
              </a:lnSpc>
              <a:defRPr sz="6600">
                <a:gradFill>
                  <a:gsLst>
                    <a:gs pos="0">
                      <a:srgbClr val="FFFFFF"/>
                    </a:gs>
                    <a:gs pos="85000">
                      <a:schemeClr val="accent1"/>
                    </a:gs>
                  </a:gsLst>
                  <a:lin ang="2700000" scaled="0"/>
                </a:gradFill>
              </a:defRPr>
            </a:lvl1pPr>
          </a:lstStyle>
          <a:p>
            <a:r>
              <a:rPr altLang="en-US" dirty="0" lang="zh-CN"/>
              <a:t>单击编辑母版标题</a:t>
            </a:r>
            <a:endParaRPr altLang="en-US" dirty="0" lang="zh-CN"/>
          </a:p>
        </p:txBody>
      </p:sp>
      <p:sp>
        <p:nvSpPr>
          <p:cNvPr id="1048766" name="文本占位符 9"/>
          <p:cNvSpPr>
            <a:spLocks noGrp="1"/>
          </p:cNvSpPr>
          <p:nvPr>
            <p:ph type="body" sz="quarter" idx="13" hasCustomPrompt="1"/>
            <p:custDataLst>
              <p:tags r:id="rId4"/>
            </p:custDataLst>
          </p:nvPr>
        </p:nvSpPr>
        <p:spPr>
          <a:xfrm>
            <a:off x="838200" y="324000"/>
            <a:ext cx="6892636" cy="504000"/>
          </a:xfrm>
          <a:noFill/>
        </p:spPr>
        <p:txBody>
          <a:bodyPr anchor="ctr">
            <a:normAutofit/>
          </a:bodyPr>
          <a:lstStyle>
            <a:lvl1pPr indent="0" marL="0">
              <a:lnSpc>
                <a:spcPct val="100000"/>
              </a:lnSpc>
              <a:buNone/>
              <a:defRPr sz="1100">
                <a:gradFill>
                  <a:gsLst>
                    <a:gs pos="0">
                      <a:srgbClr val="FFFFFF"/>
                    </a:gs>
                    <a:gs pos="85000">
                      <a:schemeClr val="accent1"/>
                    </a:gs>
                  </a:gsLst>
                  <a:lin ang="2700000" scaled="0"/>
                </a:gradFill>
              </a:defRPr>
            </a:lvl1pPr>
          </a:lstStyle>
          <a:p>
            <a:pPr lvl="0"/>
            <a:r>
              <a:rPr altLang="en-US" dirty="0" lang="zh-CN"/>
              <a:t>公司名占位符</a:t>
            </a:r>
            <a:endParaRPr altLang="en-US" dirty="0" lang="zh-CN"/>
          </a:p>
        </p:txBody>
      </p:sp>
      <p:sp>
        <p:nvSpPr>
          <p:cNvPr id="1048768" name="文本占位符 23"/>
          <p:cNvSpPr>
            <a:spLocks noGrp="1"/>
          </p:cNvSpPr>
          <p:nvPr>
            <p:ph type="body" sz="quarter" idx="17" hasCustomPrompt="1"/>
            <p:custDataLst>
              <p:tags r:id="rId5"/>
            </p:custDataLst>
          </p:nvPr>
        </p:nvSpPr>
        <p:spPr>
          <a:xfrm>
            <a:off x="1163207" y="3307686"/>
            <a:ext cx="5785996" cy="504000"/>
          </a:xfrm>
        </p:spPr>
        <p:txBody>
          <a:bodyPr anchor="ctr">
            <a:normAutofit/>
          </a:bodyPr>
          <a:lstStyle>
            <a:lvl1pPr algn="l" indent="0" marL="0">
              <a:lnSpc>
                <a:spcPct val="100000"/>
              </a:lnSpc>
              <a:buNone/>
              <a:defRPr sz="1800">
                <a:gradFill>
                  <a:gsLst>
                    <a:gs pos="0">
                      <a:srgbClr val="FFFFFF"/>
                    </a:gs>
                    <a:gs pos="85000">
                      <a:schemeClr val="accent1"/>
                    </a:gs>
                  </a:gsLst>
                  <a:lin ang="2700000" scaled="0"/>
                </a:gradFill>
              </a:defRPr>
            </a:lvl1pPr>
          </a:lstStyle>
          <a:p>
            <a:pPr lvl="0"/>
            <a:r>
              <a:rPr altLang="en-US" dirty="0" lang="zh-CN"/>
              <a:t>署名占位符</a:t>
            </a:r>
            <a:endParaRPr altLang="en-US" dirty="0" lang="zh-CN"/>
          </a:p>
        </p:txBody>
      </p:sp>
      <p:cxnSp>
        <p:nvCxnSpPr>
          <p:cNvPr id="3145731" name="直接连接符 16"/>
          <p:cNvCxnSpPr>
            <a:cxnSpLocks/>
          </p:cNvCxnSpPr>
          <p:nvPr userDrawn="1">
            <p:custDataLst>
              <p:tags r:id="rId6"/>
            </p:custDataLst>
          </p:nvPr>
        </p:nvCxnSpPr>
        <p:spPr>
          <a:xfrm>
            <a:off x="892921" y="3439172"/>
            <a:ext cx="0" cy="242570"/>
          </a:xfrm>
          <a:prstGeom prst="line"/>
          <a:solidFill>
            <a:srgbClr val="21D29E"/>
          </a:solidFill>
          <a:ln w="50800" cap="rnd">
            <a:solidFill>
              <a:schemeClr val="accent1"/>
            </a:solidFill>
          </a:ln>
          <a:effectLst>
            <a:outerShdw algn="ctr" blurRad="63500" rotWithShape="0" sx="102000" sy="102000">
              <a:schemeClr val="accent1">
                <a:alpha val="38000"/>
              </a:schemeClr>
            </a:outerShdw>
          </a:effectLst>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8.xml"/><Relationship Id="rId13" Type="http://schemas.openxmlformats.org/officeDocument/2006/relationships/tags" Target="../tags/tag59.xml"/><Relationship Id="rId14" Type="http://schemas.openxmlformats.org/officeDocument/2006/relationships/tags" Target="../tags/tag60.xml"/><Relationship Id="rId15" Type="http://schemas.openxmlformats.org/officeDocument/2006/relationships/tags" Target="../tags/tag61.xml"/><Relationship Id="rId16" Type="http://schemas.openxmlformats.org/officeDocument/2006/relationships/tags" Target="../tags/tag62.xml"/><Relationship Id="rId17" Type="http://schemas.openxmlformats.org/officeDocument/2006/relationships/tags" Target="../tags/tag63.xml"/><Relationship Id="rId18"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8301" r:id="rId1"/>
    <p:sldLayoutId id="2147498302" r:id="rId2"/>
    <p:sldLayoutId id="2147498303" r:id="rId3"/>
    <p:sldLayoutId id="2147498304" r:id="rId4"/>
    <p:sldLayoutId id="2147498305" r:id="rId5"/>
    <p:sldLayoutId id="2147498306" r:id="rId6"/>
    <p:sldLayoutId id="2147498307" r:id="rId7"/>
    <p:sldLayoutId id="2147498308" r:id="rId8"/>
    <p:sldLayoutId id="2147498309" r:id="rId9"/>
    <p:sldLayoutId id="2147498310" r:id="rId10"/>
    <p:sldLayoutId id="2147498311"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标题占位符 1"/>
          <p:cNvSpPr>
            <a:spLocks noGrp="1"/>
          </p:cNvSpPr>
          <p:nvPr>
            <p:ph type="title"/>
            <p:custDataLst>
              <p:tags r:id="rId12"/>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8" name="文本占位符 2"/>
          <p:cNvSpPr>
            <a:spLocks noGrp="1"/>
          </p:cNvSpPr>
          <p:nvPr>
            <p:ph type="body" idx="1"/>
            <p:custDataLst>
              <p:tags r:id="rId13"/>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0" name="日期占位符 3"/>
          <p:cNvSpPr>
            <a:spLocks noGrp="1"/>
          </p:cNvSpPr>
          <p:nvPr>
            <p:ph type="dt" sz="half" idx="2"/>
            <p:custDataLst>
              <p:tags r:id="rId14"/>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2" name="页脚占位符 4"/>
          <p:cNvSpPr>
            <a:spLocks noGrp="1"/>
          </p:cNvSpPr>
          <p:nvPr>
            <p:ph type="ftr" sz="quarter" idx="3"/>
            <p:custDataLst>
              <p:tags r:id="rId15"/>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4" name="灯片编号占位符 5"/>
          <p:cNvSpPr>
            <a:spLocks noGrp="1"/>
          </p:cNvSpPr>
          <p:nvPr>
            <p:ph type="sldNum" sz="quarter" idx="4"/>
            <p:custDataLst>
              <p:tags r:id="rId16"/>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6" name="KSO_TEMPLATE" hidden="1"/>
          <p:cNvSpPr/>
          <p:nvPr userDrawn="1">
            <p:custDataLst>
              <p:tags r:id="rId17"/>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8338" r:id="rId1"/>
    <p:sldLayoutId id="2147498339" r:id="rId2"/>
    <p:sldLayoutId id="2147498340" r:id="rId3"/>
    <p:sldLayoutId id="2147498341" r:id="rId4"/>
    <p:sldLayoutId id="2147498342" r:id="rId5"/>
    <p:sldLayoutId id="2147498343" r:id="rId6"/>
    <p:sldLayoutId id="2147498344" r:id="rId7"/>
    <p:sldLayoutId id="2147498345" r:id="rId8"/>
    <p:sldLayoutId id="2147498346" r:id="rId9"/>
    <p:sldLayoutId id="2147498347" r:id="rId10"/>
    <p:sldLayoutId id="2147498348" r:id="rId11"/>
  </p:sldLayoutIdLst>
  <p:txStyles>
    <p:titleStyle>
      <a:lvl1pPr algn="l" defTabSz="914400" eaLnBrk="1" hangingPunct="1" latinLnBrk="0" rtl="0">
        <a:lnSpc>
          <a:spcPct val="100000"/>
        </a:lnSpc>
        <a:spcBef>
          <a:spcPct val="0"/>
        </a:spcBef>
        <a:buNone/>
        <a:defRPr b="1" sz="44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tags" Target="../tags/tag67.xml"/><Relationship Id="rId5" Type="http://schemas.openxmlformats.org/officeDocument/2006/relationships/tags" Target="../tags/tag68.xml"/><Relationship Id="rId6" Type="http://schemas.openxmlformats.org/officeDocument/2006/relationships/slideLayout" Target="../slideLayouts/slideLayout12.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tags" Target="../tags/tag70.xml"/><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tags" Target="../tags/tag78.xml"/><Relationship Id="rId11" Type="http://schemas.openxmlformats.org/officeDocument/2006/relationships/tags" Target="../tags/tag79.xml"/><Relationship Id="rId12" Type="http://schemas.openxmlformats.org/officeDocument/2006/relationships/tags" Target="../tags/tag80.xml"/><Relationship Id="rId13" Type="http://schemas.openxmlformats.org/officeDocument/2006/relationships/tags" Target="../tags/tag81.xml"/><Relationship Id="rId14"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82.xml"/><Relationship Id="rId2" Type="http://schemas.openxmlformats.org/officeDocument/2006/relationships/tags" Target="../tags/tag83.xml"/><Relationship Id="rId3" Type="http://schemas.openxmlformats.org/officeDocument/2006/relationships/tags" Target="../tags/tag84.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tags" Target="../tags/tag94.xml"/><Relationship Id="rId11" Type="http://schemas.openxmlformats.org/officeDocument/2006/relationships/tags" Target="../tags/tag95.xml"/><Relationship Id="rId12" Type="http://schemas.openxmlformats.org/officeDocument/2006/relationships/tags" Target="../tags/tag96.xml"/><Relationship Id="rId13" Type="http://schemas.openxmlformats.org/officeDocument/2006/relationships/tags" Target="../tags/tag97.xml"/><Relationship Id="rId14" Type="http://schemas.openxmlformats.org/officeDocument/2006/relationships/tags" Target="../tags/tag98.xml"/><Relationship Id="rId15" Type="http://schemas.openxmlformats.org/officeDocument/2006/relationships/tags" Target="../tags/tag99.xml"/><Relationship Id="rId16" Type="http://schemas.openxmlformats.org/officeDocument/2006/relationships/tags" Target="../tags/tag100.xml"/><Relationship Id="rId1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tags" Target="../tags/tag110.xml"/><Relationship Id="rId7" Type="http://schemas.openxmlformats.org/officeDocument/2006/relationships/tags" Target="../tags/tag111.xml"/><Relationship Id="rId8" Type="http://schemas.openxmlformats.org/officeDocument/2006/relationships/tags" Target="../tags/tag112.xml"/><Relationship Id="rId9" Type="http://schemas.openxmlformats.org/officeDocument/2006/relationships/tags" Target="../tags/tag113.xml"/><Relationship Id="rId10" Type="http://schemas.openxmlformats.org/officeDocument/2006/relationships/tags" Target="../tags/tag114.xml"/><Relationship Id="rId11" Type="http://schemas.openxmlformats.org/officeDocument/2006/relationships/tags" Target="../tags/tag115.xml"/><Relationship Id="rId12" Type="http://schemas.openxmlformats.org/officeDocument/2006/relationships/tags" Target="../tags/tag116.xml"/><Relationship Id="rId13" Type="http://schemas.openxmlformats.org/officeDocument/2006/relationships/tags" Target="../tags/tag117.xml"/><Relationship Id="rId14" Type="http://schemas.openxmlformats.org/officeDocument/2006/relationships/tags" Target="../tags/tag118.xml"/><Relationship Id="rId15" Type="http://schemas.openxmlformats.org/officeDocument/2006/relationships/tags" Target="../tags/tag119.xml"/><Relationship Id="rId16" Type="http://schemas.openxmlformats.org/officeDocument/2006/relationships/tags" Target="../tags/tag120.xml"/><Relationship Id="rId17" Type="http://schemas.openxmlformats.org/officeDocument/2006/relationships/tags" Target="../tags/tag121.xml"/><Relationship Id="rId18" Type="http://schemas.openxmlformats.org/officeDocument/2006/relationships/tags" Target="../tags/tag122.xml"/><Relationship Id="rId19" Type="http://schemas.openxmlformats.org/officeDocument/2006/relationships/tags" Target="../tags/tag123.xml"/><Relationship Id="rId20" Type="http://schemas.openxmlformats.org/officeDocument/2006/relationships/tags" Target="../tags/tag124.xml"/><Relationship Id="rId21" Type="http://schemas.openxmlformats.org/officeDocument/2006/relationships/tags" Target="../tags/tag125.xml"/><Relationship Id="rId22" Type="http://schemas.openxmlformats.org/officeDocument/2006/relationships/tags" Target="../tags/tag126.xml"/><Relationship Id="rId23" Type="http://schemas.openxmlformats.org/officeDocument/2006/relationships/tags" Target="../tags/tag127.xml"/><Relationship Id="rId24" Type="http://schemas.openxmlformats.org/officeDocument/2006/relationships/tags" Target="../tags/tag128.xml"/><Relationship Id="rId25" Type="http://schemas.openxmlformats.org/officeDocument/2006/relationships/tags" Target="../tags/tag129.xml"/><Relationship Id="rId26" Type="http://schemas.openxmlformats.org/officeDocument/2006/relationships/tags" Target="../tags/tag130.xml"/><Relationship Id="rId27" Type="http://schemas.openxmlformats.org/officeDocument/2006/relationships/tags" Target="../tags/tag131.xml"/><Relationship Id="rId28" Type="http://schemas.openxmlformats.org/officeDocument/2006/relationships/tags" Target="../tags/tag132.xml"/><Relationship Id="rId29" Type="http://schemas.openxmlformats.org/officeDocument/2006/relationships/tags" Target="../tags/tag133.xml"/><Relationship Id="rId30"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41.xml"/><Relationship Id="rId2" Type="http://schemas.openxmlformats.org/officeDocument/2006/relationships/tags" Target="../tags/tag142.xml"/><Relationship Id="rId3" Type="http://schemas.openxmlformats.org/officeDocument/2006/relationships/tags" Target="../tags/tag143.xml"/><Relationship Id="rId4" Type="http://schemas.openxmlformats.org/officeDocument/2006/relationships/tags" Target="../tags/tag144.xml"/><Relationship Id="rId5" Type="http://schemas.openxmlformats.org/officeDocument/2006/relationships/tags" Target="../tags/tag145.xml"/><Relationship Id="rId6" Type="http://schemas.openxmlformats.org/officeDocument/2006/relationships/tags" Target="../tags/tag146.xml"/><Relationship Id="rId7" Type="http://schemas.openxmlformats.org/officeDocument/2006/relationships/tags" Target="../tags/tag147.xml"/><Relationship Id="rId8" Type="http://schemas.openxmlformats.org/officeDocument/2006/relationships/tags" Target="../tags/tag148.xml"/><Relationship Id="rId9" Type="http://schemas.openxmlformats.org/officeDocument/2006/relationships/tags" Target="../tags/tag149.xml"/><Relationship Id="rId10" Type="http://schemas.openxmlformats.org/officeDocument/2006/relationships/tags" Target="../tags/tag150.xml"/><Relationship Id="rId11" Type="http://schemas.openxmlformats.org/officeDocument/2006/relationships/tags" Target="../tags/tag151.xml"/><Relationship Id="rId12" Type="http://schemas.openxmlformats.org/officeDocument/2006/relationships/tags" Target="../tags/tag152.xml"/><Relationship Id="rId13" Type="http://schemas.openxmlformats.org/officeDocument/2006/relationships/tags" Target="../tags/tag153.xml"/><Relationship Id="rId14" Type="http://schemas.openxmlformats.org/officeDocument/2006/relationships/tags" Target="../tags/tag154.xml"/><Relationship Id="rId15" Type="http://schemas.openxmlformats.org/officeDocument/2006/relationships/tags" Target="../tags/tag155.xml"/><Relationship Id="rId16" Type="http://schemas.openxmlformats.org/officeDocument/2006/relationships/tags" Target="../tags/tag156.xml"/><Relationship Id="rId1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tags" Target="../tags/tag161.xml"/><Relationship Id="rId6" Type="http://schemas.openxmlformats.org/officeDocument/2006/relationships/tags" Target="../tags/tag162.xml"/><Relationship Id="rId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tags" Target="../tags/tag166.xml"/><Relationship Id="rId5" Type="http://schemas.openxmlformats.org/officeDocument/2006/relationships/tags" Target="../tags/tag167.xml"/><Relationship Id="rId6" Type="http://schemas.openxmlformats.org/officeDocument/2006/relationships/tags" Target="../tags/tag168.xml"/><Relationship Id="rId7" Type="http://schemas.openxmlformats.org/officeDocument/2006/relationships/tags" Target="../tags/tag169.xml"/><Relationship Id="rId8" Type="http://schemas.openxmlformats.org/officeDocument/2006/relationships/tags" Target="../tags/tag170.xml"/><Relationship Id="rId9" Type="http://schemas.openxmlformats.org/officeDocument/2006/relationships/tags" Target="../tags/tag171.xml"/><Relationship Id="rId10" Type="http://schemas.openxmlformats.org/officeDocument/2006/relationships/tags" Target="../tags/tag172.xml"/><Relationship Id="rId11" Type="http://schemas.openxmlformats.org/officeDocument/2006/relationships/tags" Target="../tags/tag173.xml"/><Relationship Id="rId12" Type="http://schemas.openxmlformats.org/officeDocument/2006/relationships/tags" Target="../tags/tag174.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tags" Target="../tags/tag178.xml"/><Relationship Id="rId5" Type="http://schemas.openxmlformats.org/officeDocument/2006/relationships/tags" Target="../tags/tag179.xml"/><Relationship Id="rId6" Type="http://schemas.openxmlformats.org/officeDocument/2006/relationships/tags" Target="../tags/tag180.xml"/><Relationship Id="rId7" Type="http://schemas.openxmlformats.org/officeDocument/2006/relationships/tags" Target="../tags/tag181.xml"/><Relationship Id="rId8" Type="http://schemas.openxmlformats.org/officeDocument/2006/relationships/tags" Target="../tags/tag182.xml"/><Relationship Id="rId9" Type="http://schemas.openxmlformats.org/officeDocument/2006/relationships/tags" Target="../tags/tag183.xml"/><Relationship Id="rId10" Type="http://schemas.openxmlformats.org/officeDocument/2006/relationships/tags" Target="../tags/tag184.xml"/><Relationship Id="rId11" Type="http://schemas.openxmlformats.org/officeDocument/2006/relationships/tags" Target="../tags/tag185.xml"/><Relationship Id="rId12" Type="http://schemas.openxmlformats.org/officeDocument/2006/relationships/tags" Target="../tags/tag186.xml"/><Relationship Id="rId13" Type="http://schemas.openxmlformats.org/officeDocument/2006/relationships/tags" Target="../tags/tag187.xml"/><Relationship Id="rId14" Type="http://schemas.openxmlformats.org/officeDocument/2006/relationships/tags" Target="../tags/tag188.xml"/><Relationship Id="rId15" Type="http://schemas.openxmlformats.org/officeDocument/2006/relationships/tags" Target="../tags/tag189.xml"/><Relationship Id="rId16" Type="http://schemas.openxmlformats.org/officeDocument/2006/relationships/tags" Target="../tags/tag190.xml"/><Relationship Id="rId17" Type="http://schemas.openxmlformats.org/officeDocument/2006/relationships/tags" Target="../tags/tag191.xml"/><Relationship Id="rId18" Type="http://schemas.openxmlformats.org/officeDocument/2006/relationships/tags" Target="../tags/tag192.xml"/><Relationship Id="rId19" Type="http://schemas.openxmlformats.org/officeDocument/2006/relationships/tags" Target="../tags/tag193.xml"/><Relationship Id="rId20" Type="http://schemas.openxmlformats.org/officeDocument/2006/relationships/tags" Target="../tags/tag194.xml"/><Relationship Id="rId2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tags" Target="../tags/tag201.xml"/><Relationship Id="rId5" Type="http://schemas.openxmlformats.org/officeDocument/2006/relationships/tags" Target="../tags/tag202.xml"/><Relationship Id="rId6" Type="http://schemas.openxmlformats.org/officeDocument/2006/relationships/tags" Target="../tags/tag203.xml"/><Relationship Id="rId7" Type="http://schemas.openxmlformats.org/officeDocument/2006/relationships/tags" Target="../tags/tag204.xml"/><Relationship Id="rId8" Type="http://schemas.openxmlformats.org/officeDocument/2006/relationships/tags" Target="../tags/tag205.xml"/><Relationship Id="rId9" Type="http://schemas.openxmlformats.org/officeDocument/2006/relationships/tags" Target="../tags/tag206.xml"/><Relationship Id="rId10" Type="http://schemas.openxmlformats.org/officeDocument/2006/relationships/tags" Target="../tags/tag207.xml"/><Relationship Id="rId11" Type="http://schemas.openxmlformats.org/officeDocument/2006/relationships/tags" Target="../tags/tag208.xml"/><Relationship Id="rId12" Type="http://schemas.openxmlformats.org/officeDocument/2006/relationships/tags" Target="../tags/tag209.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10.xml"/><Relationship Id="rId2" Type="http://schemas.openxmlformats.org/officeDocument/2006/relationships/tags" Target="../tags/tag211.xml"/><Relationship Id="rId3" Type="http://schemas.openxmlformats.org/officeDocument/2006/relationships/tags" Target="../tags/tag212.xml"/><Relationship Id="rId4" Type="http://schemas.openxmlformats.org/officeDocument/2006/relationships/tags" Target="../tags/tag213.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tags" Target="../tags/tag217.xml"/><Relationship Id="rId5" Type="http://schemas.openxmlformats.org/officeDocument/2006/relationships/tags" Target="../tags/tag218.xml"/><Relationship Id="rId6" Type="http://schemas.openxmlformats.org/officeDocument/2006/relationships/tags" Target="../tags/tag219.xml"/><Relationship Id="rId7" Type="http://schemas.openxmlformats.org/officeDocument/2006/relationships/tags" Target="../tags/tag220.xml"/><Relationship Id="rId8" Type="http://schemas.openxmlformats.org/officeDocument/2006/relationships/tags" Target="../tags/tag221.xml"/><Relationship Id="rId9" Type="http://schemas.openxmlformats.org/officeDocument/2006/relationships/tags" Target="../tags/tag222.xml"/><Relationship Id="rId10" Type="http://schemas.openxmlformats.org/officeDocument/2006/relationships/tags" Target="../tags/tag223.xml"/><Relationship Id="rId11" Type="http://schemas.openxmlformats.org/officeDocument/2006/relationships/tags" Target="../tags/tag224.xml"/><Relationship Id="rId12" Type="http://schemas.openxmlformats.org/officeDocument/2006/relationships/tags" Target="../tags/tag225.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26.xml"/><Relationship Id="rId2" Type="http://schemas.openxmlformats.org/officeDocument/2006/relationships/tags" Target="../tags/tag227.xml"/><Relationship Id="rId3" Type="http://schemas.openxmlformats.org/officeDocument/2006/relationships/tags" Target="../tags/tag228.xml"/><Relationship Id="rId4" Type="http://schemas.openxmlformats.org/officeDocument/2006/relationships/tags" Target="../tags/tag229.xml"/><Relationship Id="rId5" Type="http://schemas.openxmlformats.org/officeDocument/2006/relationships/tags" Target="../tags/tag230.xml"/><Relationship Id="rId6" Type="http://schemas.openxmlformats.org/officeDocument/2006/relationships/tags" Target="../tags/tag231.xml"/><Relationship Id="rId7" Type="http://schemas.openxmlformats.org/officeDocument/2006/relationships/tags" Target="../tags/tag232.xml"/><Relationship Id="rId8" Type="http://schemas.openxmlformats.org/officeDocument/2006/relationships/tags" Target="../tags/tag233.xml"/><Relationship Id="rId9" Type="http://schemas.openxmlformats.org/officeDocument/2006/relationships/tags" Target="../tags/tag234.xml"/><Relationship Id="rId10" Type="http://schemas.openxmlformats.org/officeDocument/2006/relationships/tags" Target="../tags/tag235.xml"/><Relationship Id="rId11" Type="http://schemas.openxmlformats.org/officeDocument/2006/relationships/tags" Target="../tags/tag236.xml"/><Relationship Id="rId12" Type="http://schemas.openxmlformats.org/officeDocument/2006/relationships/tags" Target="../tags/tag237.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tags" Target="../tags/tag244.xml"/><Relationship Id="rId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tags" Target="../tags/tag249.xml"/><Relationship Id="rId6" Type="http://schemas.openxmlformats.org/officeDocument/2006/relationships/tags" Target="../tags/tag250.xml"/><Relationship Id="rId7" Type="http://schemas.openxmlformats.org/officeDocument/2006/relationships/tags" Target="../tags/tag251.xml"/><Relationship Id="rId8" Type="http://schemas.openxmlformats.org/officeDocument/2006/relationships/tags" Target="../tags/tag252.xml"/><Relationship Id="rId9" Type="http://schemas.openxmlformats.org/officeDocument/2006/relationships/tags" Target="../tags/tag253.xml"/><Relationship Id="rId10" Type="http://schemas.openxmlformats.org/officeDocument/2006/relationships/tags" Target="../tags/tag254.xml"/><Relationship Id="rId11" Type="http://schemas.openxmlformats.org/officeDocument/2006/relationships/tags" Target="../tags/tag255.xml"/><Relationship Id="rId12" Type="http://schemas.openxmlformats.org/officeDocument/2006/relationships/tags" Target="../tags/tag256.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tags" Target="../tags/tag261.xml"/><Relationship Id="rId6" Type="http://schemas.openxmlformats.org/officeDocument/2006/relationships/tags" Target="../tags/tag262.xml"/><Relationship Id="rId7" Type="http://schemas.openxmlformats.org/officeDocument/2006/relationships/tags" Target="../tags/tag263.xml"/><Relationship Id="rId8" Type="http://schemas.openxmlformats.org/officeDocument/2006/relationships/tags" Target="../tags/tag264.xml"/><Relationship Id="rId9" Type="http://schemas.openxmlformats.org/officeDocument/2006/relationships/tags" Target="../tags/tag265.xml"/><Relationship Id="rId10" Type="http://schemas.openxmlformats.org/officeDocument/2006/relationships/tags" Target="../tags/tag266.xml"/><Relationship Id="rId11" Type="http://schemas.openxmlformats.org/officeDocument/2006/relationships/tags" Target="../tags/tag267.xml"/><Relationship Id="rId12" Type="http://schemas.openxmlformats.org/officeDocument/2006/relationships/tags" Target="../tags/tag268.xml"/><Relationship Id="rId13" Type="http://schemas.openxmlformats.org/officeDocument/2006/relationships/tags" Target="../tags/tag269.xml"/><Relationship Id="rId14" Type="http://schemas.openxmlformats.org/officeDocument/2006/relationships/tags" Target="../tags/tag270.xml"/><Relationship Id="rId15" Type="http://schemas.openxmlformats.org/officeDocument/2006/relationships/tags" Target="../tags/tag271.xml"/><Relationship Id="rId16" Type="http://schemas.openxmlformats.org/officeDocument/2006/relationships/tags" Target="../tags/tag272.xml"/><Relationship Id="rId17" Type="http://schemas.openxmlformats.org/officeDocument/2006/relationships/tags" Target="../tags/tag273.xml"/><Relationship Id="rId18" Type="http://schemas.openxmlformats.org/officeDocument/2006/relationships/tags" Target="../tags/tag274.xml"/><Relationship Id="rId19" Type="http://schemas.openxmlformats.org/officeDocument/2006/relationships/tags" Target="../tags/tag275.xml"/><Relationship Id="rId20" Type="http://schemas.openxmlformats.org/officeDocument/2006/relationships/tags" Target="../tags/tag276.xml"/><Relationship Id="rId2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89.xml"/><Relationship Id="rId2" Type="http://schemas.openxmlformats.org/officeDocument/2006/relationships/tags" Target="../tags/tag290.xml"/><Relationship Id="rId3" Type="http://schemas.openxmlformats.org/officeDocument/2006/relationships/tags" Target="../tags/tag291.xml"/><Relationship Id="rId4" Type="http://schemas.openxmlformats.org/officeDocument/2006/relationships/tags" Target="../tags/tag292.xml"/><Relationship Id="rId5" Type="http://schemas.openxmlformats.org/officeDocument/2006/relationships/slideLayout" Target="../slideLayouts/slideLayout22.xml"/><Relationship Id="rId6"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normAutofit fontScale="90000"/>
          </a:bodyPr>
          <a:p>
            <a:r>
              <a:rPr altLang="en-US" lang="zh-CN"/>
              <a:t>融合教育的力量：2024年初中教育的创新实践</a:t>
            </a:r>
            <a:endParaRPr altLang="en-US" lang="zh-CN"/>
          </a:p>
        </p:txBody>
      </p:sp>
      <p:sp>
        <p:nvSpPr>
          <p:cNvPr id="1048650" name="副标题"/>
          <p:cNvSpPr>
            <a:spLocks noGrp="1"/>
          </p:cNvSpPr>
          <p:nvPr>
            <p:ph type="subTitle" idx="1"/>
            <p:custDataLst>
              <p:tags r:id="rId2"/>
            </p:custDataLst>
          </p:nvPr>
        </p:nvSpPr>
        <p:spPr/>
        <p:txBody>
          <a:bodyPr/>
          <a:p>
            <a:r>
              <a:rPr altLang="en-US" lang="zh-CN"/>
              <a:t>单击此处添加副标题</a:t>
            </a:r>
            <a:endParaRPr altLang="en-US" lang="zh-CN"/>
          </a:p>
        </p:txBody>
      </p:sp>
      <p:sp>
        <p:nvSpPr>
          <p:cNvPr id="1048652" name="联系方式"/>
          <p:cNvSpPr>
            <a:spLocks noGrp="1"/>
          </p:cNvSpPr>
          <p:nvPr>
            <p:ph type="body" sz="quarter" idx="13"/>
            <p:custDataLst>
              <p:tags r:id="rId3"/>
            </p:custDataLst>
          </p:nvPr>
        </p:nvSpPr>
        <p:spPr/>
        <p:txBody>
          <a:bodyPr>
            <a:normAutofit/>
          </a:bodyPr>
          <a:p>
            <a:pPr indent="0" marL="0">
              <a:buNone/>
            </a:pPr>
            <a:r>
              <a:rPr altLang="zh-CN" lang="en-US"/>
              <a:t>YOUR LOGO</a:t>
            </a:r>
            <a:endParaRPr altLang="zh-CN" lang="en-US"/>
          </a:p>
        </p:txBody>
      </p:sp>
      <p:sp>
        <p:nvSpPr>
          <p:cNvPr id="1048654" name="署名"/>
          <p:cNvSpPr>
            <a:spLocks noGrp="1"/>
          </p:cNvSpPr>
          <p:nvPr>
            <p:ph type="body" sz="quarter" idx="17"/>
            <p:custDataLst>
              <p:tags r:id="rId4"/>
            </p:custDataLst>
          </p:nvPr>
        </p:nvSpPr>
        <p:spPr/>
        <p:txBody>
          <a:bodyPr/>
          <a:p>
            <a:r>
              <a:rPr altLang="en-US" lang="zh-CN"/>
              <a:t>汇报人：</a:t>
            </a:r>
            <a:r>
              <a:rPr altLang="zh-CN" lang="en-US"/>
              <a:t>xxx</a:t>
            </a:r>
            <a:endParaRPr altLang="en-US" lang="zh-CN"/>
          </a:p>
        </p:txBody>
      </p:sp>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78" name="标题"/>
          <p:cNvSpPr>
            <a:spLocks noGrp="1"/>
          </p:cNvSpPr>
          <p:nvPr>
            <p:ph type="title"/>
            <p:custDataLst>
              <p:tags r:id="rId1"/>
            </p:custDataLst>
          </p:nvPr>
        </p:nvSpPr>
        <p:spPr>
          <a:xfrm>
            <a:off x="548293" y="5037135"/>
            <a:ext cx="5285241" cy="1081088"/>
          </a:xfrm>
        </p:spPr>
        <p:txBody>
          <a:bodyPr/>
          <a:p>
            <a:r>
              <a:rPr altLang="zh-CN" dirty="0" lang="en-US"/>
              <a:t>目录</a:t>
            </a:r>
            <a:endParaRPr altLang="zh-CN" dirty="0" lang="en-US"/>
          </a:p>
        </p:txBody>
      </p:sp>
      <p:cxnSp>
        <p:nvCxnSpPr>
          <p:cNvPr id="3145735" name="直接连接符 13"/>
          <p:cNvCxnSpPr>
            <a:cxnSpLocks/>
          </p:cNvCxnSpPr>
          <p:nvPr>
            <p:custDataLst>
              <p:tags r:id="rId2"/>
            </p:custDataLst>
          </p:nvPr>
        </p:nvCxnSpPr>
        <p:spPr>
          <a:xfrm>
            <a:off x="501161" y="6318738"/>
            <a:ext cx="5008685" cy="0"/>
          </a:xfrm>
          <a:prstGeom prst="line"/>
          <a:ln>
            <a:gradFill flip="none" rotWithShape="1">
              <a:gsLst>
                <a:gs pos="0">
                  <a:schemeClr val="accent1"/>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
        <p:nvSpPr>
          <p:cNvPr id="1048780" name="序号"/>
          <p:cNvSpPr txBox="1"/>
          <p:nvPr>
            <p:custDataLst>
              <p:tags r:id="rId3"/>
            </p:custDataLst>
          </p:nvPr>
        </p:nvSpPr>
        <p:spPr>
          <a:xfrm>
            <a:off x="4182110" y="158750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chemeClr val="accent1"/>
                    </a:gs>
                  </a:gsLst>
                  <a:lin ang="16200000" scaled="0"/>
                </a:gradFill>
                <a:latin typeface="+mj-ea"/>
                <a:ea typeface="+mj-ea"/>
              </a:rPr>
              <a:t>01.</a:t>
            </a:r>
            <a:endParaRPr b="1" dirty="0" sz="3600" i="1" lang="en-US">
              <a:gradFill>
                <a:gsLst>
                  <a:gs pos="0">
                    <a:schemeClr val="accent1">
                      <a:alpha val="0"/>
                    </a:schemeClr>
                  </a:gs>
                  <a:gs pos="100000">
                    <a:schemeClr val="accent1"/>
                  </a:gs>
                </a:gsLst>
                <a:lin ang="16200000" scaled="0"/>
              </a:gradFill>
              <a:latin typeface="+mj-ea"/>
              <a:ea typeface="+mj-ea"/>
            </a:endParaRPr>
          </a:p>
        </p:txBody>
      </p:sp>
      <p:sp>
        <p:nvSpPr>
          <p:cNvPr id="1048782" name="项标题"/>
          <p:cNvSpPr txBox="1"/>
          <p:nvPr>
            <p:custDataLst>
              <p:tags r:id="rId4"/>
            </p:custDataLst>
          </p:nvPr>
        </p:nvSpPr>
        <p:spPr>
          <a:xfrm>
            <a:off x="5643245" y="1678940"/>
            <a:ext cx="2281555" cy="899795"/>
          </a:xfrm>
          <a:prstGeom prst="rect"/>
          <a:noFill/>
        </p:spPr>
        <p:txBody>
          <a:bodyPr anchor="t" anchorCtr="0" bIns="0" lIns="0" rIns="0" rtlCol="0" tIns="0" wrap="square">
            <a:normAutofit/>
          </a:bodyPr>
          <a:p>
            <a:pPr>
              <a:lnSpc>
                <a:spcPct val="100000"/>
              </a:lnSpc>
            </a:pPr>
            <a:r>
              <a:rPr altLang="en-US" b="1" dirty="0" sz="2400" kern="0" lang="zh-CN" spc="100">
                <a:solidFill>
                  <a:schemeClr val="lt1">
                    <a:lumMod val="100000"/>
                  </a:schemeClr>
                </a:solidFill>
                <a:latin typeface="+中文标题" charset="0"/>
                <a:ea typeface="+mj-ea"/>
              </a:rPr>
              <a:t>融合教育的发展历程</a:t>
            </a:r>
            <a:endParaRPr altLang="en-US" b="1" dirty="0" sz="2400" kern="0" lang="zh-CN" spc="100">
              <a:solidFill>
                <a:schemeClr val="lt1">
                  <a:lumMod val="100000"/>
                </a:schemeClr>
              </a:solidFill>
              <a:latin typeface="+中文标题" charset="0"/>
              <a:ea typeface="+mj-ea"/>
            </a:endParaRPr>
          </a:p>
        </p:txBody>
      </p:sp>
      <p:sp>
        <p:nvSpPr>
          <p:cNvPr id="1048784" name="序号"/>
          <p:cNvSpPr txBox="1"/>
          <p:nvPr>
            <p:custDataLst>
              <p:tags r:id="rId5"/>
            </p:custDataLst>
          </p:nvPr>
        </p:nvSpPr>
        <p:spPr>
          <a:xfrm>
            <a:off x="8014970" y="158750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02.</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86" name="项标题"/>
          <p:cNvSpPr txBox="1"/>
          <p:nvPr>
            <p:custDataLst>
              <p:tags r:id="rId6"/>
            </p:custDataLst>
          </p:nvPr>
        </p:nvSpPr>
        <p:spPr>
          <a:xfrm>
            <a:off x="9476105" y="1678940"/>
            <a:ext cx="2281555" cy="899795"/>
          </a:xfrm>
          <a:prstGeom prst="rect"/>
          <a:noFill/>
        </p:spPr>
        <p:txBody>
          <a:bodyPr anchor="t" anchorCtr="0" bIns="0" lIns="0" rIns="0" rtlCol="0" tIns="0" wrap="square">
            <a:normAutofit/>
          </a:bodyPr>
          <a:p>
            <a:pPr>
              <a:lnSpc>
                <a:spcPct val="100000"/>
              </a:lnSpc>
            </a:pPr>
            <a:r>
              <a:rPr altLang="en-US" b="1" dirty="0" sz="2400" kern="0" lang="zh-CN" spc="100">
                <a:solidFill>
                  <a:schemeClr val="lt1">
                    <a:lumMod val="100000"/>
                  </a:schemeClr>
                </a:solidFill>
                <a:latin typeface="+中文标题" charset="0"/>
                <a:ea typeface="+mj-ea"/>
              </a:rPr>
              <a:t>2024年初中教育的创新实践</a:t>
            </a:r>
            <a:endParaRPr altLang="en-US" b="1" dirty="0" sz="2400" kern="0" lang="zh-CN" spc="100">
              <a:solidFill>
                <a:schemeClr val="lt1">
                  <a:lumMod val="100000"/>
                </a:schemeClr>
              </a:solidFill>
              <a:latin typeface="+中文标题" charset="0"/>
              <a:ea typeface="+mj-ea"/>
            </a:endParaRPr>
          </a:p>
        </p:txBody>
      </p:sp>
      <p:sp>
        <p:nvSpPr>
          <p:cNvPr id="1048788" name="序号"/>
          <p:cNvSpPr txBox="1"/>
          <p:nvPr>
            <p:custDataLst>
              <p:tags r:id="rId7"/>
            </p:custDataLst>
          </p:nvPr>
        </p:nvSpPr>
        <p:spPr>
          <a:xfrm>
            <a:off x="4182110" y="293624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03.</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90" name="项标题"/>
          <p:cNvSpPr txBox="1"/>
          <p:nvPr>
            <p:custDataLst>
              <p:tags r:id="rId8"/>
            </p:custDataLst>
          </p:nvPr>
        </p:nvSpPr>
        <p:spPr>
          <a:xfrm>
            <a:off x="5643245" y="3027680"/>
            <a:ext cx="2281555" cy="899795"/>
          </a:xfrm>
          <a:prstGeom prst="rect"/>
          <a:noFill/>
        </p:spPr>
        <p:txBody>
          <a:bodyPr anchor="t" anchorCtr="0" bIns="0" lIns="0" rIns="0" rtlCol="0" tIns="0" wrap="square">
            <a:normAutofit/>
          </a:bodyPr>
          <a:p>
            <a:pPr>
              <a:lnSpc>
                <a:spcPct val="100000"/>
              </a:lnSpc>
            </a:pPr>
            <a:r>
              <a:rPr altLang="en-US" b="1" dirty="0" sz="2400" kern="0" lang="zh-CN" spc="100">
                <a:solidFill>
                  <a:schemeClr val="lt1">
                    <a:lumMod val="100000"/>
                  </a:schemeClr>
                </a:solidFill>
                <a:latin typeface="+中文标题" charset="0"/>
                <a:ea typeface="+mj-ea"/>
              </a:rPr>
              <a:t>融合教育对初中教育的影响</a:t>
            </a:r>
            <a:endParaRPr altLang="en-US" b="1" dirty="0" sz="2400" kern="0" lang="zh-CN" spc="100">
              <a:solidFill>
                <a:schemeClr val="lt1">
                  <a:lumMod val="100000"/>
                </a:schemeClr>
              </a:solidFill>
              <a:latin typeface="+中文标题" charset="0"/>
              <a:ea typeface="+mj-ea"/>
            </a:endParaRPr>
          </a:p>
        </p:txBody>
      </p:sp>
      <p:sp>
        <p:nvSpPr>
          <p:cNvPr id="1048792" name="序号"/>
          <p:cNvSpPr txBox="1"/>
          <p:nvPr>
            <p:custDataLst>
              <p:tags r:id="rId9"/>
            </p:custDataLst>
          </p:nvPr>
        </p:nvSpPr>
        <p:spPr>
          <a:xfrm>
            <a:off x="8014970" y="293624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04.</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94" name="项标题"/>
          <p:cNvSpPr txBox="1"/>
          <p:nvPr>
            <p:custDataLst>
              <p:tags r:id="rId10"/>
            </p:custDataLst>
          </p:nvPr>
        </p:nvSpPr>
        <p:spPr>
          <a:xfrm>
            <a:off x="9476105" y="3027680"/>
            <a:ext cx="2281555" cy="899795"/>
          </a:xfrm>
          <a:prstGeom prst="rect"/>
          <a:noFill/>
        </p:spPr>
        <p:txBody>
          <a:bodyPr anchor="t" anchorCtr="0" bIns="0" lIns="0" rIns="0" rtlCol="0" tIns="0" wrap="square">
            <a:normAutofit/>
          </a:bodyPr>
          <a:p>
            <a:pPr>
              <a:lnSpc>
                <a:spcPct val="100000"/>
              </a:lnSpc>
            </a:pPr>
            <a:r>
              <a:rPr altLang="en-US" b="1" dirty="0" sz="2400" kern="0" lang="zh-CN" spc="100">
                <a:solidFill>
                  <a:schemeClr val="lt1">
                    <a:lumMod val="100000"/>
                  </a:schemeClr>
                </a:solidFill>
                <a:latin typeface="+中文标题" charset="0"/>
                <a:ea typeface="+mj-ea"/>
              </a:rPr>
              <a:t>未来融合教育的展望</a:t>
            </a:r>
            <a:endParaRPr altLang="en-US" b="1" dirty="0" sz="2400" kern="0" lang="zh-CN" spc="100">
              <a:solidFill>
                <a:schemeClr val="lt1">
                  <a:lumMod val="100000"/>
                </a:schemeClr>
              </a:solidFill>
              <a:latin typeface="+中文标题" charset="0"/>
              <a:ea typeface="+mj-ea"/>
            </a:endParaRPr>
          </a:p>
        </p:txBody>
      </p:sp>
      <p:cxnSp>
        <p:nvCxnSpPr>
          <p:cNvPr id="3145737" name="直接连接符 19"/>
          <p:cNvCxnSpPr>
            <a:cxnSpLocks/>
          </p:cNvCxnSpPr>
          <p:nvPr>
            <p:custDataLst>
              <p:tags r:id="rId11"/>
            </p:custDataLst>
          </p:nvPr>
        </p:nvCxnSpPr>
        <p:spPr>
          <a:xfrm>
            <a:off x="3200400" y="2604476"/>
            <a:ext cx="8575431" cy="0"/>
          </a:xfrm>
          <a:prstGeom prst="line"/>
          <a:ln>
            <a:gradFill flip="none" rotWithShape="1">
              <a:gsLst>
                <a:gs pos="0">
                  <a:schemeClr val="accent1">
                    <a:alpha val="50000"/>
                  </a:schemeClr>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cxnSp>
        <p:nvCxnSpPr>
          <p:cNvPr id="3145739" name="直接连接符 20"/>
          <p:cNvCxnSpPr>
            <a:cxnSpLocks/>
          </p:cNvCxnSpPr>
          <p:nvPr>
            <p:custDataLst>
              <p:tags r:id="rId12"/>
            </p:custDataLst>
          </p:nvPr>
        </p:nvCxnSpPr>
        <p:spPr>
          <a:xfrm>
            <a:off x="4665785" y="3926259"/>
            <a:ext cx="7110046" cy="0"/>
          </a:xfrm>
          <a:prstGeom prst="line"/>
          <a:ln>
            <a:gradFill flip="none" rotWithShape="1">
              <a:gsLst>
                <a:gs pos="0">
                  <a:schemeClr val="accent1">
                    <a:alpha val="50000"/>
                  </a:schemeClr>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Tree>
    <p:custDataLst>
      <p:tags r:id="rId13"/>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24" name="标题"/>
          <p:cNvSpPr>
            <a:spLocks noGrp="1"/>
          </p:cNvSpPr>
          <p:nvPr>
            <p:ph type="title"/>
            <p:custDataLst>
              <p:tags r:id="rId1"/>
            </p:custDataLst>
          </p:nvPr>
        </p:nvSpPr>
        <p:spPr>
          <a:xfrm>
            <a:off x="990691" y="2308321"/>
            <a:ext cx="7841673" cy="1152000"/>
          </a:xfrm>
        </p:spPr>
        <p:txBody>
          <a:bodyPr/>
          <a:p>
            <a:r>
              <a:rPr altLang="en-US" dirty="0" lang="zh-CN"/>
              <a:t>融合教育的发展历程</a:t>
            </a:r>
            <a:endParaRPr altLang="en-US" dirty="0" lang="zh-CN"/>
          </a:p>
        </p:txBody>
      </p:sp>
      <p:sp>
        <p:nvSpPr>
          <p:cNvPr id="1048826"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60" name="标题 1"/>
          <p:cNvSpPr>
            <a:spLocks noGrp="1"/>
          </p:cNvSpPr>
          <p:nvPr>
            <p:ph type="title"/>
          </p:nvPr>
        </p:nvSpPr>
        <p:spPr/>
        <p:txBody>
          <a:bodyPr/>
          <a:p>
            <a:r>
              <a:rPr altLang="en-US" lang="zh-CN"/>
              <a:t>融合教育的起源</a:t>
            </a:r>
            <a:endParaRPr altLang="en-US" lang="zh-CN"/>
          </a:p>
        </p:txBody>
      </p:sp>
      <p:sp>
        <p:nvSpPr>
          <p:cNvPr id="104886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6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6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68"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随着时间的推移，融合教育的理念逐渐扩展到包括所有学生，强调多元化、包容性和平等机会。</a:t>
            </a:r>
            <a:endParaRPr altLang="zh-CN" dirty="0" lang="en-US">
              <a:solidFill>
                <a:schemeClr val="dk1">
                  <a:lumMod val="80000"/>
                  <a:lumOff val="20000"/>
                </a:schemeClr>
              </a:solidFill>
              <a:latin typeface="+mn-ea"/>
              <a:sym typeface="+mn-ea"/>
            </a:endParaRPr>
          </a:p>
        </p:txBody>
      </p:sp>
      <p:sp>
        <p:nvSpPr>
          <p:cNvPr id="104887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7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7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76"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融合教育起源于20世纪90年代，旨在为特殊儿童提供与普通儿童一起接受教育的机会。</a:t>
            </a:r>
            <a:endParaRPr altLang="en-US" dirty="0" lang="zh-CN">
              <a:solidFill>
                <a:schemeClr val="dk1">
                  <a:lumMod val="80000"/>
                  <a:lumOff val="20000"/>
                </a:schemeClr>
              </a:solidFill>
              <a:latin typeface="+mn-ea"/>
              <a:sym typeface="+mn-ea"/>
            </a:endParaRPr>
          </a:p>
        </p:txBody>
      </p:sp>
      <p:sp>
        <p:nvSpPr>
          <p:cNvPr id="104887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8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8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84"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起初，融合教育主要关注特殊儿童在主流学校的融入，以提高他们的学业成绩和社会适应能力。</a:t>
            </a:r>
            <a:endParaRPr altLang="en-US" dirty="0" lang="zh-CN">
              <a:solidFill>
                <a:schemeClr val="dk1">
                  <a:lumMod val="80000"/>
                  <a:lumOff val="20000"/>
                </a:schemeClr>
              </a:solidFill>
              <a:latin typeface="+mn-ea"/>
              <a:sym typeface="+mn-ea"/>
            </a:endParaRPr>
          </a:p>
        </p:txBody>
      </p:sp>
      <p:sp>
        <p:nvSpPr>
          <p:cNvPr id="104888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8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9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9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如今，融合教育已成为全球范围内初中教育创新实践的重要领域，致力于创造一个无障碍、平等的教育环境。</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26" name="标题 1"/>
          <p:cNvSpPr>
            <a:spLocks noGrp="1"/>
          </p:cNvSpPr>
          <p:nvPr>
            <p:ph type="title"/>
          </p:nvPr>
        </p:nvSpPr>
        <p:spPr/>
        <p:txBody>
          <a:bodyPr/>
          <a:p>
            <a:r>
              <a:rPr altLang="en-US" lang="zh-CN"/>
              <a:t>融合教育的发展阶段</a:t>
            </a:r>
            <a:endParaRPr altLang="en-US" lang="zh-CN"/>
          </a:p>
        </p:txBody>
      </p:sp>
      <p:sp>
        <p:nvSpPr>
          <p:cNvPr id="1048928"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初步探索阶段：20世纪90年代至2000年左右，开始尝试将不同类型的学生融合在一个班级中学习。</a:t>
            </a:r>
            <a:endParaRPr altLang="en-US" dirty="0" sz="1200" lang="zh-CN" spc="150">
              <a:solidFill>
                <a:schemeClr val="tx1">
                  <a:lumMod val="65000"/>
                  <a:lumOff val="35000"/>
                </a:schemeClr>
              </a:solidFill>
              <a:latin typeface="+mn-ea"/>
              <a:sym typeface="+mn-ea"/>
            </a:endParaRPr>
          </a:p>
        </p:txBody>
      </p:sp>
      <p:sp>
        <p:nvSpPr>
          <p:cNvPr id="1048930"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快速发展阶段：2000年至2010年左右，随着特殊教育法的颁布和社会对特殊儿童教育的关注，融合教育得到了快速发展。</a:t>
            </a:r>
            <a:endParaRPr altLang="en-US" dirty="0" sz="1200" lang="zh-CN" spc="150">
              <a:solidFill>
                <a:schemeClr val="tx1">
                  <a:lumMod val="65000"/>
                  <a:lumOff val="35000"/>
                </a:schemeClr>
              </a:solidFill>
              <a:latin typeface="+mn-ea"/>
              <a:sym typeface="+mn-ea"/>
            </a:endParaRPr>
          </a:p>
        </p:txBody>
      </p:sp>
      <p:sp>
        <p:nvSpPr>
          <p:cNvPr id="1048932"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全面推广阶段：2010年至今，融合教育已经逐渐成为初中教育的主流模式，越来越多的学校开始实施融合教育。</a:t>
            </a:r>
            <a:endParaRPr altLang="en-US" dirty="0" sz="1200" lang="zh-CN" spc="150">
              <a:solidFill>
                <a:schemeClr val="tx1">
                  <a:lumMod val="65000"/>
                  <a:lumOff val="35000"/>
                </a:schemeClr>
              </a:solidFill>
              <a:latin typeface="+mn-ea"/>
              <a:sym typeface="+mn-ea"/>
            </a:endParaRPr>
          </a:p>
        </p:txBody>
      </p:sp>
      <p:sp>
        <p:nvSpPr>
          <p:cNvPr id="1048934"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创新实践阶段：2024年左右，随着技术的进步和社会对个性化教育的需求，融合教育将进一步创新实践，更好地满足学生的个性化需求。</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68" name="标题 1"/>
          <p:cNvSpPr>
            <a:spLocks noGrp="1"/>
          </p:cNvSpPr>
          <p:nvPr>
            <p:ph type="title"/>
          </p:nvPr>
        </p:nvSpPr>
        <p:spPr/>
        <p:txBody>
          <a:bodyPr/>
          <a:p>
            <a:r>
              <a:rPr altLang="en-US" lang="zh-CN"/>
              <a:t>融合教育的重要成果</a:t>
            </a:r>
            <a:endParaRPr altLang="en-US" lang="zh-CN"/>
          </a:p>
        </p:txBody>
      </p:sp>
      <p:sp>
        <p:nvSpPr>
          <p:cNvPr id="1048970"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72"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74"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76"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78"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80"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82"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84"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86"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7"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88"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90"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92"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9"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94"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96"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98"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00"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02"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04"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06"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融合教育提高了学生的学习成绩和综合素质，减少了教育资源浪费。</a:t>
            </a:r>
            <a:endParaRPr altLang="en-US" dirty="0" sz="1200" lang="zh-CN" spc="150">
              <a:solidFill>
                <a:schemeClr val="tx1">
                  <a:lumMod val="65000"/>
                  <a:lumOff val="35000"/>
                </a:schemeClr>
              </a:solidFill>
              <a:latin typeface="+mn-ea"/>
              <a:sym typeface="+mn-ea"/>
            </a:endParaRPr>
          </a:p>
        </p:txBody>
      </p:sp>
      <p:sp>
        <p:nvSpPr>
          <p:cNvPr id="1049008"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融合教育促进了教育公平和社会进步，提高了社会文明程度。</a:t>
            </a:r>
            <a:endParaRPr altLang="en-US" dirty="0" sz="1200" lang="zh-CN" spc="150">
              <a:solidFill>
                <a:schemeClr val="tx1">
                  <a:lumMod val="65000"/>
                  <a:lumOff val="35000"/>
                </a:schemeClr>
              </a:solidFill>
              <a:latin typeface="+mn-ea"/>
              <a:sym typeface="+mn-ea"/>
            </a:endParaRPr>
          </a:p>
        </p:txBody>
      </p:sp>
      <p:sp>
        <p:nvSpPr>
          <p:cNvPr id="1049010"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融合教育推动了特殊教育的发展，为特殊儿童提供了更好的教育机会。</a:t>
            </a:r>
            <a:endParaRPr altLang="en-US" dirty="0" sz="1200" lang="zh-CN" spc="150">
              <a:solidFill>
                <a:schemeClr val="tx1">
                  <a:lumMod val="65000"/>
                  <a:lumOff val="35000"/>
                </a:schemeClr>
              </a:solidFill>
              <a:latin typeface="+mn-ea"/>
              <a:sym typeface="+mn-ea"/>
            </a:endParaRPr>
          </a:p>
        </p:txBody>
      </p:sp>
      <p:sp>
        <p:nvSpPr>
          <p:cNvPr id="1049012"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融合教育促进了教师之间的交流与合作，提高了教学质量。</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46" name="标题 1"/>
          <p:cNvSpPr>
            <a:spLocks noGrp="1"/>
          </p:cNvSpPr>
          <p:nvPr>
            <p:ph type="title"/>
          </p:nvPr>
        </p:nvSpPr>
        <p:spPr/>
        <p:txBody>
          <a:bodyPr/>
          <a:p>
            <a:r>
              <a:rPr altLang="en-US" lang="zh-CN"/>
              <a:t>融合教育的发展趋势</a:t>
            </a:r>
            <a:endParaRPr altLang="en-US" lang="zh-CN"/>
          </a:p>
        </p:txBody>
      </p:sp>
      <p:sp>
        <p:nvSpPr>
          <p:cNvPr id="1049048"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多元化发展：融合教育将更加注重学生的个性化需求，提供更多元化的教育服务。</a:t>
            </a:r>
            <a:endParaRPr altLang="en-US" dirty="0" sz="1200" lang="zh-CN" spc="150">
              <a:solidFill>
                <a:schemeClr val="tx1">
                  <a:lumMod val="65000"/>
                  <a:lumOff val="35000"/>
                </a:schemeClr>
              </a:solidFill>
              <a:latin typeface="+mn-ea"/>
              <a:sym typeface="+mn-ea"/>
            </a:endParaRPr>
          </a:p>
        </p:txBody>
      </p:sp>
      <p:sp>
        <p:nvSpPr>
          <p:cNvPr id="1049050"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技术支持：随着科技的发展，将有更多的技术手段应用于融合教育中，提高教学效果。</a:t>
            </a:r>
            <a:endParaRPr altLang="en-US" dirty="0" sz="1200" lang="zh-CN" spc="150">
              <a:solidFill>
                <a:schemeClr val="tx1">
                  <a:lumMod val="65000"/>
                  <a:lumOff val="35000"/>
                </a:schemeClr>
              </a:solidFill>
              <a:latin typeface="+mn-ea"/>
              <a:sym typeface="+mn-ea"/>
            </a:endParaRPr>
          </a:p>
        </p:txBody>
      </p:sp>
      <p:sp>
        <p:nvSpPr>
          <p:cNvPr id="1049052"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跨学科融合：未来融合教育将更加注重跨学科的融合，培养学生的综合素质。</a:t>
            </a:r>
            <a:endParaRPr altLang="en-US" dirty="0" sz="1200" lang="zh-CN" spc="150">
              <a:solidFill>
                <a:schemeClr val="tx1">
                  <a:lumMod val="65000"/>
                  <a:lumOff val="35000"/>
                </a:schemeClr>
              </a:solidFill>
              <a:latin typeface="+mn-ea"/>
              <a:sym typeface="+mn-ea"/>
            </a:endParaRPr>
          </a:p>
        </p:txBody>
      </p:sp>
      <p:sp>
        <p:nvSpPr>
          <p:cNvPr id="1049054"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社区参与：社区将更多地参与到融合教育中，形成学校、家庭、社区三位一体的教育模式。</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88" name="标题"/>
          <p:cNvSpPr>
            <a:spLocks noGrp="1"/>
          </p:cNvSpPr>
          <p:nvPr>
            <p:ph type="title"/>
            <p:custDataLst>
              <p:tags r:id="rId1"/>
            </p:custDataLst>
          </p:nvPr>
        </p:nvSpPr>
        <p:spPr>
          <a:xfrm>
            <a:off x="990691" y="2308321"/>
            <a:ext cx="7841673" cy="1152000"/>
          </a:xfrm>
        </p:spPr>
        <p:txBody>
          <a:bodyPr>
            <a:normAutofit fontScale="91852"/>
          </a:bodyPr>
          <a:p>
            <a:r>
              <a:rPr altLang="en-US" dirty="0" lang="zh-CN"/>
              <a:t>2024年初中教育的创新实践</a:t>
            </a:r>
            <a:endParaRPr altLang="en-US" dirty="0" lang="zh-CN"/>
          </a:p>
        </p:txBody>
      </p:sp>
      <p:sp>
        <p:nvSpPr>
          <p:cNvPr id="1049090"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02</a:t>
            </a:r>
            <a:endParaRPr altLang="zh-CN" dirty="0" 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24" name="标题 1"/>
          <p:cNvSpPr>
            <a:spLocks noGrp="1"/>
          </p:cNvSpPr>
          <p:nvPr>
            <p:ph type="title"/>
          </p:nvPr>
        </p:nvSpPr>
        <p:spPr/>
        <p:txBody>
          <a:bodyPr/>
          <a:p>
            <a:r>
              <a:rPr altLang="en-US" lang="zh-CN"/>
              <a:t>创新实践的背景</a:t>
            </a:r>
            <a:endParaRPr altLang="en-US" lang="zh-CN"/>
          </a:p>
        </p:txBody>
      </p:sp>
      <p:sp>
        <p:nvSpPr>
          <p:cNvPr id="104912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2"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人才培养模式的转变：随着社会对人才需求的转变，人才培养模式也需要随之调整，初中教育的创新实践有助于培养更多具备创新精神和实践能力的人才。</a:t>
            </a:r>
            <a:endParaRPr altLang="zh-CN" dirty="0" lang="en-US">
              <a:solidFill>
                <a:schemeClr val="dk1">
                  <a:lumMod val="80000"/>
                  <a:lumOff val="20000"/>
                </a:schemeClr>
              </a:solidFill>
              <a:latin typeface="+mn-ea"/>
              <a:sym typeface="+mn-ea"/>
            </a:endParaRPr>
          </a:p>
        </p:txBody>
      </p:sp>
      <p:sp>
        <p:nvSpPr>
          <p:cNvPr id="104913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0"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教育改革的需求：随着社会的发展，教育改革势在必行，初中教育作为教育体系的重要组成部分，其创新实践具有重要意义。</a:t>
            </a:r>
            <a:endParaRPr altLang="en-US" dirty="0" lang="zh-CN">
              <a:solidFill>
                <a:schemeClr val="dk1">
                  <a:lumMod val="80000"/>
                  <a:lumOff val="20000"/>
                </a:schemeClr>
              </a:solidFill>
              <a:latin typeface="+mn-ea"/>
              <a:sym typeface="+mn-ea"/>
            </a:endParaRPr>
          </a:p>
        </p:txBody>
      </p:sp>
      <p:sp>
        <p:nvSpPr>
          <p:cNvPr id="104914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8"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技术进步的推动：随着信息技术的不断发展，教育领域的技术应用也越来越广泛，为初中教育的创新实践提供了技术支持。</a:t>
            </a:r>
            <a:endParaRPr altLang="en-US" dirty="0" lang="zh-CN">
              <a:solidFill>
                <a:schemeClr val="dk1">
                  <a:lumMod val="80000"/>
                  <a:lumOff val="20000"/>
                </a:schemeClr>
              </a:solidFill>
              <a:latin typeface="+mn-ea"/>
              <a:sym typeface="+mn-ea"/>
            </a:endParaRPr>
          </a:p>
        </p:txBody>
      </p:sp>
      <p:sp>
        <p:nvSpPr>
          <p:cNvPr id="104915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教育公平的追求：通过初中教育的创新实践，可以缩小城乡教育差距，提高教育公平水平，让更多的孩子享受到优质的教育资源。</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90" name="标题 1"/>
          <p:cNvSpPr>
            <a:spLocks noGrp="1"/>
          </p:cNvSpPr>
          <p:nvPr>
            <p:ph type="title"/>
          </p:nvPr>
        </p:nvSpPr>
        <p:spPr/>
        <p:txBody>
          <a:bodyPr/>
          <a:p>
            <a:r>
              <a:rPr altLang="en-US" lang="zh-CN"/>
              <a:t>创新实践的目标和原则</a:t>
            </a:r>
            <a:endParaRPr altLang="en-US" lang="zh-CN"/>
          </a:p>
        </p:txBody>
      </p:sp>
      <p:sp>
        <p:nvSpPr>
          <p:cNvPr id="1049192" name="矩形 5"/>
          <p:cNvSpPr/>
          <p:nvPr>
            <p:custDataLst>
              <p:tags r:id="rId1"/>
            </p:custDataLst>
          </p:nvPr>
        </p:nvSpPr>
        <p:spPr>
          <a:xfrm>
            <a:off x="1020871" y="1373590"/>
            <a:ext cx="4750180" cy="480436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94" name="矩形 10"/>
          <p:cNvSpPr/>
          <p:nvPr>
            <p:custDataLst>
              <p:tags r:id="rId2"/>
            </p:custDataLst>
          </p:nvPr>
        </p:nvSpPr>
        <p:spPr>
          <a:xfrm>
            <a:off x="1670771" y="1364400"/>
            <a:ext cx="975323" cy="50572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96" name="TextBox 2"/>
          <p:cNvSpPr txBox="1"/>
          <p:nvPr>
            <p:custDataLst>
              <p:tags r:id="rId3"/>
            </p:custDataLst>
          </p:nvPr>
        </p:nvSpPr>
        <p:spPr>
          <a:xfrm>
            <a:off x="1305120" y="2694398"/>
            <a:ext cx="4181844" cy="2537042"/>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rPr>
              <a:t>目标：提高教育质量，促进教育公平，培养具有创新精神和实践能力的人才</a:t>
            </a:r>
            <a:endPar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98" name="矩形 6"/>
          <p:cNvSpPr/>
          <p:nvPr>
            <p:custDataLst>
              <p:tags r:id="rId4"/>
            </p:custDataLst>
          </p:nvPr>
        </p:nvSpPr>
        <p:spPr>
          <a:xfrm>
            <a:off x="6420950" y="1373590"/>
            <a:ext cx="4750180" cy="480436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00" name="矩形 11"/>
          <p:cNvSpPr/>
          <p:nvPr>
            <p:custDataLst>
              <p:tags r:id="rId5"/>
            </p:custDataLst>
          </p:nvPr>
        </p:nvSpPr>
        <p:spPr>
          <a:xfrm>
            <a:off x="7107612" y="1364400"/>
            <a:ext cx="975323" cy="50572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02" name="TextBox 2"/>
          <p:cNvSpPr txBox="1"/>
          <p:nvPr>
            <p:custDataLst>
              <p:tags r:id="rId6"/>
            </p:custDataLst>
          </p:nvPr>
        </p:nvSpPr>
        <p:spPr>
          <a:xfrm>
            <a:off x="6705199" y="2694398"/>
            <a:ext cx="4181844" cy="2537042"/>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rPr>
              <a:t>原则：以学生为中心，注重个性化和差异化教学，强化实践教学环节，加强教师队伍建设</a:t>
            </a:r>
            <a:endPar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36" name="标题 1"/>
          <p:cNvSpPr>
            <a:spLocks noGrp="1"/>
          </p:cNvSpPr>
          <p:nvPr>
            <p:ph type="title"/>
          </p:nvPr>
        </p:nvSpPr>
        <p:spPr/>
        <p:txBody>
          <a:bodyPr/>
          <a:p>
            <a:r>
              <a:rPr altLang="en-US" lang="zh-CN"/>
              <a:t>创新实践的内容和措施</a:t>
            </a:r>
            <a:endParaRPr altLang="en-US" lang="zh-CN"/>
          </a:p>
        </p:txBody>
      </p:sp>
      <p:sp>
        <p:nvSpPr>
          <p:cNvPr id="104923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4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4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4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4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4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5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5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5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跨学科课程的设计与开发</a:t>
            </a:r>
            <a:endParaRPr altLang="en-US" dirty="0" sz="2400" lang="zh-CN">
              <a:latin typeface="+mn-ea"/>
              <a:ea typeface="+mn-ea"/>
            </a:endParaRPr>
          </a:p>
        </p:txBody>
      </p:sp>
      <p:sp>
        <p:nvSpPr>
          <p:cNvPr id="104925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教师专业发展的培训与支持</a:t>
            </a:r>
            <a:endParaRPr altLang="en-US" dirty="0" sz="2400" lang="zh-CN">
              <a:latin typeface="+mn-ea"/>
              <a:ea typeface="+mn-ea"/>
            </a:endParaRPr>
          </a:p>
        </p:txBody>
      </p:sp>
      <p:sp>
        <p:nvSpPr>
          <p:cNvPr id="104925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融合教育理念的实施</a:t>
            </a:r>
            <a:endParaRPr altLang="en-US" dirty="0" sz="2400" lang="zh-CN">
              <a:latin typeface="+mn-ea"/>
              <a:ea typeface="+mn-ea"/>
            </a:endParaRPr>
          </a:p>
        </p:txBody>
      </p:sp>
      <p:sp>
        <p:nvSpPr>
          <p:cNvPr id="104926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个性化教学计划的制定</a:t>
            </a:r>
            <a:endParaRPr altLang="en-US" dirty="0" sz="2400" lang="zh-CN">
              <a:latin typeface="+mn-ea"/>
              <a:ea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94" name="标题 1"/>
          <p:cNvSpPr>
            <a:spLocks noGrp="1"/>
          </p:cNvSpPr>
          <p:nvPr>
            <p:ph type="title"/>
          </p:nvPr>
        </p:nvSpPr>
        <p:spPr/>
        <p:txBody>
          <a:bodyPr/>
          <a:p>
            <a:r>
              <a:rPr altLang="en-US" lang="zh-CN"/>
              <a:t>创新实践的成果和影响</a:t>
            </a:r>
            <a:endParaRPr altLang="en-US" lang="zh-CN"/>
          </a:p>
        </p:txBody>
      </p:sp>
      <p:sp>
        <p:nvSpPr>
          <p:cNvPr id="104929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提高了学生的学习成绩和综合素质</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3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培养了学生的创新精神和实践能力</a:t>
            </a:r>
            <a:endParaRPr dirty="0" sz="2000" err="1">
              <a:solidFill>
                <a:schemeClr val="tx1">
                  <a:lumMod val="75000"/>
                  <a:lumOff val="25000"/>
                </a:schemeClr>
              </a:solidFill>
              <a:latin typeface="+mn-ea"/>
              <a:ea typeface="+mn-ea"/>
              <a:cs typeface="+mn-ea"/>
              <a:sym typeface="+mn-lt"/>
            </a:endParaRPr>
          </a:p>
        </p:txBody>
      </p:sp>
      <p:sp>
        <p:nvSpPr>
          <p:cNvPr id="104931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32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推动了教师队伍的专业发展和教育教学改革</a:t>
            </a:r>
            <a:endParaRPr dirty="0" sz="2000" err="1">
              <a:solidFill>
                <a:schemeClr val="tx1">
                  <a:lumMod val="75000"/>
                  <a:lumOff val="25000"/>
                </a:schemeClr>
              </a:solidFill>
              <a:latin typeface="+mn-ea"/>
              <a:ea typeface="+mn-ea"/>
              <a:cs typeface="+mn-ea"/>
              <a:sym typeface="+mn-lt"/>
            </a:endParaRPr>
          </a:p>
        </p:txBody>
      </p:sp>
      <p:sp>
        <p:nvSpPr>
          <p:cNvPr id="10493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缩小了城乡教育差距，促进了教育公平</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68" name="标题"/>
          <p:cNvSpPr>
            <a:spLocks noGrp="1"/>
          </p:cNvSpPr>
          <p:nvPr>
            <p:ph type="title"/>
            <p:custDataLst>
              <p:tags r:id="rId1"/>
            </p:custDataLst>
          </p:nvPr>
        </p:nvSpPr>
        <p:spPr>
          <a:xfrm>
            <a:off x="990691" y="2308321"/>
            <a:ext cx="7841673" cy="1152000"/>
          </a:xfrm>
        </p:spPr>
        <p:txBody>
          <a:bodyPr>
            <a:normAutofit fontScale="93704"/>
          </a:bodyPr>
          <a:p>
            <a:r>
              <a:rPr altLang="en-US" dirty="0" lang="zh-CN"/>
              <a:t>融合教育对初中教育的影响</a:t>
            </a:r>
            <a:endParaRPr altLang="en-US" dirty="0" lang="zh-CN"/>
          </a:p>
        </p:txBody>
      </p:sp>
      <p:sp>
        <p:nvSpPr>
          <p:cNvPr id="1049370"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03</a:t>
            </a:r>
            <a:endParaRPr altLang="zh-CN" dirty="0" 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04" name="标题 1"/>
          <p:cNvSpPr>
            <a:spLocks noGrp="1"/>
          </p:cNvSpPr>
          <p:nvPr>
            <p:ph type="title"/>
          </p:nvPr>
        </p:nvSpPr>
        <p:spPr/>
        <p:txBody>
          <a:bodyPr/>
          <a:p>
            <a:r>
              <a:rPr altLang="en-US" lang="zh-CN"/>
              <a:t>提高教育质量</a:t>
            </a:r>
            <a:endParaRPr altLang="en-US" lang="zh-CN"/>
          </a:p>
        </p:txBody>
      </p:sp>
      <p:sp>
        <p:nvSpPr>
          <p:cNvPr id="104940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0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10" name="TextBox 2"/>
          <p:cNvSpPr txBox="1"/>
          <p:nvPr>
            <p:custDataLst>
              <p:tags r:id="rId3"/>
            </p:custDataLst>
          </p:nvPr>
        </p:nvSpPr>
        <p:spPr>
          <a:xfrm>
            <a:off x="986772" y="3068798"/>
            <a:ext cx="2184713" cy="1764137"/>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融合教育能够整合各类教育资源，提供更多元化的教育方式和内容，从而提高教育质量。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1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1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16" name="TextBox 2"/>
          <p:cNvSpPr txBox="1"/>
          <p:nvPr>
            <p:custDataLst>
              <p:tags r:id="rId6"/>
            </p:custDataLst>
          </p:nvPr>
        </p:nvSpPr>
        <p:spPr>
          <a:xfrm>
            <a:off x="3669017" y="3068798"/>
            <a:ext cx="2184713" cy="1764137"/>
          </a:xfrm>
          <a:prstGeom prst="rect"/>
          <a:noFill/>
        </p:spPr>
        <p:txBody>
          <a:bodyPr rtlCol="0" wrap="square">
            <a:normAutofit fontScale="9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融合教育有助于培养学生的综合素质，促进全面发展，从而提高教育质量。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1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2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22" name="TextBox 2"/>
          <p:cNvSpPr txBox="1"/>
          <p:nvPr>
            <p:custDataLst>
              <p:tags r:id="rId9"/>
            </p:custDataLst>
          </p:nvPr>
        </p:nvSpPr>
        <p:spPr>
          <a:xfrm>
            <a:off x="6348206" y="3068798"/>
            <a:ext cx="2184713" cy="1764137"/>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融合教育能够加强师生之间的互动与合作，提高教学效果，从而提高教育质量。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2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2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28" name="TextBox 2"/>
          <p:cNvSpPr txBox="1"/>
          <p:nvPr>
            <p:custDataLst>
              <p:tags r:id="rId12"/>
            </p:custDataLst>
          </p:nvPr>
        </p:nvSpPr>
        <p:spPr>
          <a:xfrm>
            <a:off x="9021280" y="3068798"/>
            <a:ext cx="2184713" cy="1764137"/>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融合教育能够满足不同学生的个性化需求，提高学习效果，从而提高教育质量。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62" name="标题 1"/>
          <p:cNvSpPr>
            <a:spLocks noGrp="1"/>
          </p:cNvSpPr>
          <p:nvPr>
            <p:ph type="title"/>
          </p:nvPr>
        </p:nvSpPr>
        <p:spPr/>
        <p:txBody>
          <a:bodyPr/>
          <a:p>
            <a:r>
              <a:rPr altLang="en-US" lang="zh-CN"/>
              <a:t>促进教育公平</a:t>
            </a:r>
            <a:endParaRPr altLang="en-US" lang="zh-CN"/>
          </a:p>
        </p:txBody>
      </p:sp>
      <p:sp>
        <p:nvSpPr>
          <p:cNvPr id="104946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融合教育有助于打破地域限制，让不同地区的学生享受到优质教育资源。</a:t>
            </a:r>
            <a:endParaRPr altLang="en-US" dirty="0" sz="1200" lang="zh-CN" spc="150">
              <a:solidFill>
                <a:schemeClr val="tx1">
                  <a:lumMod val="65000"/>
                  <a:lumOff val="35000"/>
                </a:schemeClr>
              </a:solidFill>
              <a:latin typeface="+mn-ea"/>
              <a:sym typeface="+mn-ea"/>
            </a:endParaRPr>
          </a:p>
        </p:txBody>
      </p:sp>
      <p:sp>
        <p:nvSpPr>
          <p:cNvPr id="104946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融合教育能够整合各类教育资源，为初中学生提供更多元化的发展空间。</a:t>
            </a:r>
            <a:endParaRPr altLang="en-US" dirty="0" sz="1200" lang="zh-CN" spc="150">
              <a:solidFill>
                <a:schemeClr val="tx1">
                  <a:lumMod val="65000"/>
                  <a:lumOff val="35000"/>
                </a:schemeClr>
              </a:solidFill>
              <a:latin typeface="+mn-ea"/>
              <a:sym typeface="+mn-ea"/>
            </a:endParaRPr>
          </a:p>
        </p:txBody>
      </p:sp>
      <p:sp>
        <p:nvSpPr>
          <p:cNvPr id="104946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通过融合教育，可以缩小教育差距，让初中学生获得更公平的竞争机会。</a:t>
            </a:r>
            <a:endParaRPr altLang="en-US" dirty="0" sz="1200" lang="zh-CN" spc="150">
              <a:solidFill>
                <a:schemeClr val="tx1">
                  <a:lumMod val="65000"/>
                  <a:lumOff val="35000"/>
                </a:schemeClr>
              </a:solidFill>
              <a:latin typeface="+mn-ea"/>
              <a:sym typeface="+mn-ea"/>
            </a:endParaRPr>
          </a:p>
        </p:txBody>
      </p:sp>
      <p:sp>
        <p:nvSpPr>
          <p:cNvPr id="104947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融合教育能够促进教师之间的交流与合作，提高教学质量和水平。</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04" name="标题 1"/>
          <p:cNvSpPr>
            <a:spLocks noGrp="1"/>
          </p:cNvSpPr>
          <p:nvPr>
            <p:ph type="title"/>
          </p:nvPr>
        </p:nvSpPr>
        <p:spPr/>
        <p:txBody>
          <a:bodyPr/>
          <a:p>
            <a:r>
              <a:rPr altLang="en-US" lang="zh-CN"/>
              <a:t>增强学生综合素质</a:t>
            </a:r>
            <a:endParaRPr altLang="en-US" lang="zh-CN"/>
          </a:p>
        </p:txBody>
      </p:sp>
      <p:sp>
        <p:nvSpPr>
          <p:cNvPr id="104950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1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融合教育能够提供更多元化的学习环境和资源，帮助学生全面发展。</a:t>
            </a:r>
            <a:endParaRPr altLang="en-US" dirty="0" sz="2000" lang="zh-CN" spc="150">
              <a:solidFill>
                <a:schemeClr val="tx1">
                  <a:lumMod val="85000"/>
                  <a:lumOff val="15000"/>
                </a:schemeClr>
              </a:solidFill>
              <a:latin typeface="+mn-ea"/>
              <a:sym typeface="+mn-ea"/>
            </a:endParaRPr>
          </a:p>
        </p:txBody>
      </p:sp>
      <p:sp>
        <p:nvSpPr>
          <p:cNvPr id="104951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融合教育注重学生的个性化需求和差异，有利于培养学生的自主学习和创新能力。</a:t>
            </a:r>
            <a:endParaRPr altLang="en-US" dirty="0" sz="2000" lang="zh-CN" spc="150">
              <a:solidFill>
                <a:schemeClr val="tx1">
                  <a:lumMod val="85000"/>
                  <a:lumOff val="15000"/>
                </a:schemeClr>
              </a:solidFill>
              <a:latin typeface="+mn-ea"/>
              <a:sym typeface="+mn-ea"/>
            </a:endParaRPr>
          </a:p>
        </p:txBody>
      </p:sp>
      <p:sp>
        <p:nvSpPr>
          <p:cNvPr id="104951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融合教育强调跨学科学习和团队合作，有助于提高学生的沟通协作和领导能力。</a:t>
            </a:r>
            <a:endParaRPr altLang="en-US" dirty="0" sz="2000" lang="zh-CN" spc="150">
              <a:solidFill>
                <a:schemeClr val="tx1">
                  <a:lumMod val="85000"/>
                  <a:lumOff val="15000"/>
                </a:schemeClr>
              </a:solidFill>
              <a:latin typeface="+mn-ea"/>
              <a:sym typeface="+mn-ea"/>
            </a:endParaRPr>
          </a:p>
        </p:txBody>
      </p:sp>
      <p:sp>
        <p:nvSpPr>
          <p:cNvPr id="104952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融合教育关注学生的心理健康和社会适应，有助于提升学生的心理素质和应对挑战的能力。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62" name="标题 1"/>
          <p:cNvSpPr>
            <a:spLocks noGrp="1"/>
          </p:cNvSpPr>
          <p:nvPr>
            <p:ph type="title"/>
          </p:nvPr>
        </p:nvSpPr>
        <p:spPr/>
        <p:txBody>
          <a:bodyPr/>
          <a:p>
            <a:r>
              <a:rPr altLang="en-US" lang="zh-CN"/>
              <a:t>推动初中教育的改革和发展</a:t>
            </a:r>
            <a:endParaRPr altLang="en-US" lang="zh-CN"/>
          </a:p>
        </p:txBody>
      </p:sp>
      <p:sp>
        <p:nvSpPr>
          <p:cNvPr id="104956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融合教育能够促进教育公平，让更多学生受益于优质教育资源。</a:t>
            </a:r>
            <a:endParaRPr altLang="en-US" dirty="0" sz="1200" lang="zh-CN" spc="150">
              <a:solidFill>
                <a:schemeClr val="tx1">
                  <a:lumMod val="85000"/>
                  <a:lumOff val="15000"/>
                </a:schemeClr>
              </a:solidFill>
              <a:latin typeface="+mn-ea"/>
              <a:sym typeface="+mn-ea"/>
            </a:endParaRPr>
          </a:p>
        </p:txBody>
      </p:sp>
      <p:sp>
        <p:nvSpPr>
          <p:cNvPr id="104956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6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7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融合教育能够提高教育质量，通过多样化的教学方式激发学生的学习潜力。</a:t>
            </a:r>
            <a:endParaRPr altLang="en-US" dirty="0" sz="1200" lang="zh-CN" spc="150">
              <a:solidFill>
                <a:schemeClr val="tx1">
                  <a:lumMod val="85000"/>
                  <a:lumOff val="15000"/>
                </a:schemeClr>
              </a:solidFill>
              <a:latin typeface="+mn-ea"/>
              <a:sym typeface="+mn-ea"/>
            </a:endParaRPr>
          </a:p>
        </p:txBody>
      </p:sp>
      <p:sp>
        <p:nvSpPr>
          <p:cNvPr id="104957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7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7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融合教育能够加强师生之间的交流与合作，促进教育过程中的互动与反馈。</a:t>
            </a:r>
            <a:endParaRPr altLang="en-US" dirty="0" sz="1200" lang="zh-CN" spc="150">
              <a:solidFill>
                <a:schemeClr val="tx1">
                  <a:lumMod val="85000"/>
                  <a:lumOff val="15000"/>
                </a:schemeClr>
              </a:solidFill>
              <a:latin typeface="+mn-ea"/>
              <a:sym typeface="+mn-ea"/>
            </a:endParaRPr>
          </a:p>
        </p:txBody>
      </p:sp>
      <p:sp>
        <p:nvSpPr>
          <p:cNvPr id="104957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8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8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融合教育能够培养出更具创新精神和跨学科能力的学生，为未来的社会发展做出贡献。</a:t>
            </a:r>
            <a:endParaRPr altLang="en-US" dirty="0" sz="1200" lang="zh-CN" spc="150">
              <a:solidFill>
                <a:schemeClr val="tx1">
                  <a:lumMod val="85000"/>
                  <a:lumOff val="15000"/>
                </a:schemeClr>
              </a:solidFill>
              <a:latin typeface="+mn-ea"/>
              <a:sym typeface="+mn-ea"/>
            </a:endParaRPr>
          </a:p>
        </p:txBody>
      </p:sp>
      <p:sp>
        <p:nvSpPr>
          <p:cNvPr id="104958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8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20" name="标题"/>
          <p:cNvSpPr>
            <a:spLocks noGrp="1"/>
          </p:cNvSpPr>
          <p:nvPr>
            <p:ph type="title"/>
            <p:custDataLst>
              <p:tags r:id="rId1"/>
            </p:custDataLst>
          </p:nvPr>
        </p:nvSpPr>
        <p:spPr>
          <a:xfrm>
            <a:off x="990691" y="2308321"/>
            <a:ext cx="7841673" cy="1152000"/>
          </a:xfrm>
        </p:spPr>
        <p:txBody>
          <a:bodyPr/>
          <a:p>
            <a:r>
              <a:rPr altLang="en-US" dirty="0" lang="zh-CN"/>
              <a:t>未来融合教育的展望</a:t>
            </a:r>
            <a:endParaRPr altLang="en-US" dirty="0" lang="zh-CN"/>
          </a:p>
        </p:txBody>
      </p:sp>
      <p:sp>
        <p:nvSpPr>
          <p:cNvPr id="1049622"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04</a:t>
            </a:r>
            <a:endParaRPr altLang="zh-CN" dirty="0" 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56" name="标题 1"/>
          <p:cNvSpPr>
            <a:spLocks noGrp="1"/>
          </p:cNvSpPr>
          <p:nvPr>
            <p:ph type="title"/>
          </p:nvPr>
        </p:nvSpPr>
        <p:spPr/>
        <p:txBody>
          <a:bodyPr/>
          <a:p>
            <a:r>
              <a:rPr altLang="en-US" lang="zh-CN"/>
              <a:t>未来融合教育的发展方向</a:t>
            </a:r>
            <a:endParaRPr altLang="en-US" lang="zh-CN"/>
          </a:p>
        </p:txBody>
      </p:sp>
      <p:sp>
        <p:nvSpPr>
          <p:cNvPr id="104965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人工智能与教育的深度融合</a:t>
            </a:r>
            <a:endParaRPr altLang="en-US" dirty="0" sz="1200" lang="zh-CN" spc="150">
              <a:solidFill>
                <a:schemeClr val="tx1">
                  <a:lumMod val="65000"/>
                  <a:lumOff val="35000"/>
                </a:schemeClr>
              </a:solidFill>
              <a:latin typeface="+mn-ea"/>
              <a:sym typeface="+mn-ea"/>
            </a:endParaRPr>
          </a:p>
        </p:txBody>
      </p:sp>
      <p:sp>
        <p:nvSpPr>
          <p:cNvPr id="104966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跨学科教育的普及与实践</a:t>
            </a:r>
            <a:endParaRPr altLang="en-US" dirty="0" sz="1200" lang="zh-CN" spc="150">
              <a:solidFill>
                <a:schemeClr val="tx1">
                  <a:lumMod val="65000"/>
                  <a:lumOff val="35000"/>
                </a:schemeClr>
              </a:solidFill>
              <a:latin typeface="+mn-ea"/>
              <a:sym typeface="+mn-ea"/>
            </a:endParaRPr>
          </a:p>
        </p:txBody>
      </p:sp>
      <p:sp>
        <p:nvSpPr>
          <p:cNvPr id="104966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个性化教育方案的推广与实施</a:t>
            </a:r>
            <a:endParaRPr altLang="en-US" dirty="0" sz="1200" lang="zh-CN" spc="150">
              <a:solidFill>
                <a:schemeClr val="tx1">
                  <a:lumMod val="65000"/>
                  <a:lumOff val="35000"/>
                </a:schemeClr>
              </a:solidFill>
              <a:latin typeface="+mn-ea"/>
              <a:sym typeface="+mn-ea"/>
            </a:endParaRPr>
          </a:p>
        </p:txBody>
      </p:sp>
      <p:sp>
        <p:nvSpPr>
          <p:cNvPr id="104966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社区与学校教育资源的整合与共享</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98" name="标题 1"/>
          <p:cNvSpPr>
            <a:spLocks noGrp="1"/>
          </p:cNvSpPr>
          <p:nvPr>
            <p:ph type="title"/>
          </p:nvPr>
        </p:nvSpPr>
        <p:spPr/>
        <p:txBody>
          <a:bodyPr/>
          <a:p>
            <a:r>
              <a:rPr altLang="en-US" lang="zh-CN"/>
              <a:t>未来融合教育的挑战和机遇</a:t>
            </a:r>
            <a:endParaRPr altLang="en-US" lang="zh-CN"/>
          </a:p>
        </p:txBody>
      </p:sp>
      <p:sp>
        <p:nvSpPr>
          <p:cNvPr id="1049700"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02"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04"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06"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08"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10"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12"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14"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16"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机遇：利用技术手段提高教学效果，如个性化教学、在线学习等</a:t>
            </a:r>
            <a:endParaRPr altLang="en-US" dirty="0" sz="2400" lang="zh-CN">
              <a:latin typeface="+mn-ea"/>
              <a:ea typeface="+mn-ea"/>
            </a:endParaRPr>
          </a:p>
        </p:txBody>
      </p:sp>
      <p:sp>
        <p:nvSpPr>
          <p:cNvPr id="1049718"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机遇：培养跨文化交流的能力，促进国际理解教育</a:t>
            </a:r>
            <a:endParaRPr altLang="en-US" dirty="0" sz="2400" lang="zh-CN">
              <a:latin typeface="+mn-ea"/>
              <a:ea typeface="+mn-ea"/>
            </a:endParaRPr>
          </a:p>
        </p:txBody>
      </p:sp>
      <p:sp>
        <p:nvSpPr>
          <p:cNvPr id="1049720"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挑战：如何平衡不同学生的需求，提高教学质量</a:t>
            </a:r>
            <a:endParaRPr altLang="en-US" dirty="0" sz="2400" lang="zh-CN">
              <a:latin typeface="+mn-ea"/>
              <a:ea typeface="+mn-ea"/>
            </a:endParaRPr>
          </a:p>
        </p:txBody>
      </p:sp>
      <p:sp>
        <p:nvSpPr>
          <p:cNvPr id="1049722"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挑战：如何建立有效的评估体系，确保教育公平</a:t>
            </a:r>
            <a:endParaRPr altLang="en-US" dirty="0" sz="2400" lang="zh-CN">
              <a:latin typeface="+mn-ea"/>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56" name="标题 1"/>
          <p:cNvSpPr>
            <a:spLocks noGrp="1"/>
          </p:cNvSpPr>
          <p:nvPr>
            <p:ph type="title"/>
          </p:nvPr>
        </p:nvSpPr>
        <p:spPr/>
        <p:txBody>
          <a:bodyPr/>
          <a:p>
            <a:r>
              <a:rPr altLang="en-US" lang="zh-CN"/>
              <a:t>未来融合教育的创新点和发展点</a:t>
            </a:r>
            <a:endParaRPr altLang="en-US" lang="zh-CN"/>
          </a:p>
        </p:txBody>
      </p:sp>
      <p:sp>
        <p:nvSpPr>
          <p:cNvPr id="104975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个性化教育：根据学生的兴趣和特长，提供定制化的教育服务，培养学生的综合素质。</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9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跨学科融合：将不同学科的知识点融合在一起，帮助学生构建完整的知识体系，提高解决问题的能力。</a:t>
            </a:r>
            <a:endParaRPr dirty="0" sz="2000" err="1">
              <a:solidFill>
                <a:schemeClr val="tx1">
                  <a:lumMod val="75000"/>
                  <a:lumOff val="25000"/>
                </a:schemeClr>
              </a:solidFill>
              <a:latin typeface="+mn-ea"/>
              <a:ea typeface="+mn-ea"/>
              <a:cs typeface="+mn-ea"/>
              <a:sym typeface="+mn-lt"/>
            </a:endParaRPr>
          </a:p>
        </p:txBody>
      </p:sp>
      <p:sp>
        <p:nvSpPr>
          <p:cNvPr id="104977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8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社会参与：鼓励学生参与社会实践，增强社会责任感和团队协作能力，培养具有社会担当的人才。</a:t>
            </a:r>
            <a:endParaRPr dirty="0" sz="2000" err="1">
              <a:solidFill>
                <a:schemeClr val="tx1">
                  <a:lumMod val="75000"/>
                  <a:lumOff val="25000"/>
                </a:schemeClr>
              </a:solidFill>
              <a:latin typeface="+mn-ea"/>
              <a:ea typeface="+mn-ea"/>
              <a:cs typeface="+mn-ea"/>
              <a:sym typeface="+mn-lt"/>
            </a:endParaRPr>
          </a:p>
        </p:txBody>
      </p:sp>
      <p:sp>
        <p:nvSpPr>
          <p:cNvPr id="10497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fontScale="9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多元化教育方式：结合线上和线下教育，利用科技手段提高教育质量，打破传统教育模式的限制。</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30" name="标题 1"/>
          <p:cNvSpPr>
            <a:spLocks noGrp="1"/>
          </p:cNvSpPr>
          <p:nvPr>
            <p:ph type="title"/>
          </p:nvPr>
        </p:nvSpPr>
        <p:spPr/>
        <p:txBody>
          <a:bodyPr/>
          <a:p>
            <a:r>
              <a:rPr altLang="en-US" lang="zh-CN"/>
              <a:t>未来融合教育的展望和期待</a:t>
            </a:r>
            <a:endParaRPr altLang="en-US" lang="zh-CN"/>
          </a:p>
        </p:txBody>
      </p:sp>
      <p:sp>
        <p:nvSpPr>
          <p:cNvPr id="104983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3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技术驱动：利用人工智能、大数据等新兴技术提升教育质量。</a:t>
            </a:r>
            <a:endParaRPr altLang="en-US" dirty="0" sz="2000" lang="zh-CN" spc="150">
              <a:solidFill>
                <a:schemeClr val="tx1">
                  <a:lumMod val="85000"/>
                  <a:lumOff val="15000"/>
                </a:schemeClr>
              </a:solidFill>
              <a:latin typeface="+mn-ea"/>
              <a:sym typeface="+mn-ea"/>
            </a:endParaRPr>
          </a:p>
        </p:txBody>
      </p:sp>
      <p:sp>
        <p:nvSpPr>
          <p:cNvPr id="104983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多元发展：培养具备创新精神和实践能力的多元化人才。</a:t>
            </a:r>
            <a:endParaRPr altLang="en-US" dirty="0" sz="2000" lang="zh-CN" spc="150">
              <a:solidFill>
                <a:schemeClr val="tx1">
                  <a:lumMod val="85000"/>
                  <a:lumOff val="15000"/>
                </a:schemeClr>
              </a:solidFill>
              <a:latin typeface="+mn-ea"/>
              <a:sym typeface="+mn-ea"/>
            </a:endParaRPr>
          </a:p>
        </p:txBody>
      </p:sp>
      <p:sp>
        <p:nvSpPr>
          <p:cNvPr id="104984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资源共享：打破地域限制，实现优质教育资源共享。</a:t>
            </a:r>
            <a:endParaRPr altLang="en-US" dirty="0" sz="2000" lang="zh-CN" spc="150">
              <a:solidFill>
                <a:schemeClr val="tx1">
                  <a:lumMod val="85000"/>
                  <a:lumOff val="15000"/>
                </a:schemeClr>
              </a:solidFill>
              <a:latin typeface="+mn-ea"/>
              <a:sym typeface="+mn-ea"/>
            </a:endParaRPr>
          </a:p>
        </p:txBody>
      </p:sp>
      <p:sp>
        <p:nvSpPr>
          <p:cNvPr id="104985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家校共育：加强家校合作，共同促进学生的全面发展。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88" name="标题"/>
          <p:cNvSpPr>
            <a:spLocks noGrp="1"/>
          </p:cNvSpPr>
          <p:nvPr>
            <p:ph type="ctrTitle"/>
            <p:custDataLst>
              <p:tags r:id="rId1"/>
            </p:custDataLst>
          </p:nvPr>
        </p:nvSpPr>
        <p:spPr>
          <a:xfrm>
            <a:off x="845713" y="1288864"/>
            <a:ext cx="6892636" cy="1800000"/>
          </a:xfrm>
        </p:spPr>
        <p:txBody>
          <a:bodyPr>
            <a:normAutofit/>
          </a:bodyPr>
          <a:p>
            <a:r>
              <a:rPr altLang="zh-CN" dirty="0" lang="en-US"/>
              <a:t>THANK YOU</a:t>
            </a:r>
            <a:endParaRPr altLang="en-US" dirty="0" lang="zh-CN"/>
          </a:p>
        </p:txBody>
      </p:sp>
      <p:sp>
        <p:nvSpPr>
          <p:cNvPr id="1049890" name="联系方式"/>
          <p:cNvSpPr>
            <a:spLocks noGrp="1"/>
          </p:cNvSpPr>
          <p:nvPr>
            <p:ph type="body" sz="quarter" idx="13"/>
            <p:custDataLst>
              <p:tags r:id="rId2"/>
            </p:custDataLst>
          </p:nvPr>
        </p:nvSpPr>
        <p:spPr>
          <a:xfrm>
            <a:off x="838200" y="324000"/>
            <a:ext cx="6892636" cy="504000"/>
          </a:xfrm>
        </p:spPr>
        <p:txBody>
          <a:bodyPr>
            <a:normAutofit/>
          </a:bodyPr>
          <a:p>
            <a:r>
              <a:rPr altLang="zh-CN" dirty="0" lang="en-US"/>
              <a:t>YOUR LOGO</a:t>
            </a:r>
            <a:endParaRPr altLang="zh-CN" dirty="0" lang="zh-CN"/>
          </a:p>
        </p:txBody>
      </p:sp>
      <p:sp>
        <p:nvSpPr>
          <p:cNvPr id="1049892" name="署名"/>
          <p:cNvSpPr>
            <a:spLocks noGrp="1"/>
          </p:cNvSpPr>
          <p:nvPr>
            <p:ph type="body" sz="quarter" idx="17"/>
            <p:custDataLst>
              <p:tags r:id="rId3"/>
            </p:custDataLst>
          </p:nvPr>
        </p:nvSpPr>
        <p:spPr>
          <a:xfrm>
            <a:off x="1163207" y="3307686"/>
            <a:ext cx="5785996" cy="504000"/>
          </a:xfrm>
        </p:spPr>
        <p:txBody>
          <a:bodyPr>
            <a:normAutofit/>
          </a:bodyPr>
          <a:p>
            <a:r>
              <a:rPr altLang="en-US" lang="zh-CN"/>
              <a:t>汇报人：</a:t>
            </a:r>
            <a:r>
              <a:rPr altLang="zh-CN" lang="en-US"/>
              <a:t>xxx</a:t>
            </a:r>
            <a:endParaRPr altLang="en-US" dirty="0" lang="zh-CN"/>
          </a:p>
        </p:txBody>
      </p:sp>
    </p:spTree>
    <p:custDataLst>
      <p:tags r:id="rId4"/>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147"/>
  <p:tag name="KSO_WM_UNIT_TYPE" val="f"/>
  <p:tag name="KSO_WM_UNIT_INDEX" val="2"/>
  <p:tag name="KSO_WM_UNIT_SUBTYPE" val="g"/>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PRESET_TEXT" val="公司名占位符"/>
  <p:tag name="KSO_WM_UNIT_NOCLEAR" val="0"/>
  <p:tag name="KSO_WM_UNIT_VALUE" val="96"/>
  <p:tag name="KSO_WM_UNIT_TYPE" val="f"/>
  <p:tag name="KSO_WM_UNIT_INDEX" val="2"/>
  <p:tag name="KSO_WM_UNIT_SUBTYPE" val="g"/>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 name="KSO_WM_TEMPLATE_CATEGORY" val="custom"/>
  <p:tag name="KSO_WM_TEMPLATE_INDEX" val="20230997"/>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40"/>
  <p:tag name="KSO_WM_UNIT_TYPE" val="f"/>
  <p:tag name="KSO_WM_UNIT_INDEX" val="1"/>
  <p:tag name="KSO_WM_TEMPLATE_CATEGORY" val="custom"/>
  <p:tag name="KSO_WM_TEMPLATE_INDEX" val="20230997"/>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7"/>
  <p:tag name="KSO_WM_TEMPLATE_THUMBS_INDEX" val="1、9"/>
</p:tagLst>
</file>

<file path=ppt/tags/tag64.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7_1*a*1"/>
  <p:tag name="KSO_WM_TEMPLATE_CATEGORY" val="custom"/>
  <p:tag name="KSO_WM_TEMPLATE_INDEX" val="20230997"/>
  <p:tag name="KSO_WM_UNIT_LAYERLEVEL" val="1"/>
  <p:tag name="KSO_WM_TAG_VERSION" val="1.0"/>
  <p:tag name="KSO_WM_BEAUTIFY_FLAG" val="#wm#"/>
  <p:tag name="KSO_WM_UNIT_PRESET_TEXT" val="单击此处添加文档"/>
</p:tagLst>
</file>

<file path=ppt/tags/tag65.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7_1*b*1"/>
  <p:tag name="KSO_WM_TEMPLATE_CATEGORY" val="custom"/>
  <p:tag name="KSO_WM_TEMPLATE_INDEX" val="20230997"/>
  <p:tag name="KSO_WM_UNIT_LAYERLEVEL" val="1"/>
  <p:tag name="KSO_WM_TAG_VERSION" val="1.0"/>
  <p:tag name="KSO_WM_BEAUTIFY_FLAG" val="#wm#"/>
  <p:tag name="KSO_WM_UNIT_PRESET_TEXT" val="单击此处添加副标题"/>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1*f*1"/>
  <p:tag name="KSO_WM_TEMPLATE_CATEGORY" val="custom"/>
  <p:tag name="KSO_WM_TEMPLATE_INDEX" val="20230997"/>
  <p:tag name="KSO_WM_UNIT_LAYERLEVEL" val="1"/>
  <p:tag name="KSO_WM_TAG_VERSION" val="1.0"/>
  <p:tag name="KSO_WM_BEAUTIFY_FLAG" val="#wm#"/>
  <p:tag name="KSO_WM_UNIT_SUBTYPE" val="g"/>
  <p:tag name="KSO_WM_UNIT_NOCLEAR" val="0"/>
  <p:tag name="KSO_WM_UNIT_VALUE" val="96"/>
  <p:tag name="KSO_WM_UNIT_TYPE" val="f"/>
  <p:tag name="KSO_WM_UNIT_INDEX" val="1"/>
  <p:tag name="KSO_WM_UNIT_PRESET_TEXT" val="YOUR LOGO"/>
</p:tagLst>
</file>

<file path=ppt/tags/tag67.xml><?xml version="1.0" encoding="utf-8"?>
<p:tagLst xmlns:p="http://schemas.openxmlformats.org/presentationml/2006/main">
  <p:tag name="KSO_WM_UNIT_SUBTYPE" val="b"/>
  <p:tag name="KSO_WM_UNIT_NOCLEAR" val="0"/>
  <p:tag name="KSO_WM_UNIT_VALUE" val="21"/>
  <p:tag name="KSO_WM_UNIT_HIGHLIGHT" val="0"/>
  <p:tag name="KSO_WM_UNIT_COMPATIBLE" val="0"/>
  <p:tag name="KSO_WM_UNIT_DIAGRAM_ISNUMVISUAL" val="0"/>
  <p:tag name="KSO_WM_UNIT_DIAGRAM_ISREFERUNIT" val="0"/>
  <p:tag name="KSO_WM_UNIT_TYPE" val="f"/>
  <p:tag name="KSO_WM_UNIT_INDEX" val="2"/>
  <p:tag name="KSO_WM_UNIT_ID" val="custom20230997_1*f*2"/>
  <p:tag name="KSO_WM_TEMPLATE_CATEGORY" val="custom"/>
  <p:tag name="KSO_WM_TEMPLATE_INDEX" val="20230997"/>
  <p:tag name="KSO_WM_UNIT_LAYERLEVEL" val="1"/>
  <p:tag name="KSO_WM_TAG_VERSION" val="1.0"/>
  <p:tag name="KSO_WM_BEAUTIFY_FLAG" val="#wm#"/>
  <p:tag name="KSO_WM_UNIT_PRESET_TEXT" val="汇报人：WPS"/>
</p:tagLst>
</file>

<file path=ppt/tags/tag68.xml><?xml version="1.0" encoding="utf-8"?>
<p:tagLst xmlns:p="http://schemas.openxmlformats.org/presentationml/2006/main">
  <p:tag name="KSO_WM_SLIDE_ID" val="custom2023099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7"/>
  <p:tag name="KSO_WM_SLIDE_LAYOUT" val="a_b_f"/>
  <p:tag name="KSO_WM_SLIDE_LAYOUT_CNT" val="1_1_2"/>
  <p:tag name="KSO_WM_SLIDE_TYPE" val="title"/>
  <p:tag name="KSO_WM_SLIDE_SUBTYPE" val="pureTxt"/>
  <p:tag name="KSO_WM_TEMPLATE_THUMBS_INDEX" val="1、9"/>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4*a*1"/>
  <p:tag name="KSO_WM_TEMPLATE_CATEGORY" val="custom"/>
  <p:tag name="KSO_WM_TEMPLATE_INDEX" val="2023099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4*i*1"/>
  <p:tag name="KSO_WM_TEMPLATE_CATEGORY" val="custom"/>
  <p:tag name="KSO_WM_TEMPLATE_INDEX" val="20230997"/>
  <p:tag name="KSO_WM_UNIT_LAYERLEVEL" val="1"/>
  <p:tag name="KSO_WM_TAG_VERSION" val="1.0"/>
  <p:tag name="KSO_WM_DIAGRAM_GROUP_CODE" val="l1-1"/>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7_4*l_h_i*1_1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1,&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7_4*l_h_a*1_1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7_4*l_h_i*1_2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7_4*l_h_a*1_2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7_4*l_h_i*1_3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7_4*l_h_a*1_3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7_4*l_h_i*1_4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7_4*l_h_a*1_4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4*l_i*1_1"/>
  <p:tag name="KSO_WM_TEMPLATE_CATEGORY" val="custom"/>
  <p:tag name="KSO_WM_TEMPLATE_INDEX" val="20230997"/>
  <p:tag name="KSO_WM_UNIT_LAYERLEVEL" val="1_1"/>
  <p:tag name="KSO_WM_TAG_VERSION" val="1.0"/>
  <p:tag name="KSO_WM_DIAGRAM_VERSION" val="3"/>
  <p:tag name="KSO_WM_DIAGRAM_COLOR_TRICK" val="1"/>
  <p:tag name="KSO_WM_DIAGRAM_COLOR_TEXT_CAN_REMOVE" val="n"/>
  <p:tag name="KSO_WM_DIAGRAM_GROUP_CODE" val="l1-1"/>
  <p:tag name="KSO_WM_UNIT_TYPE" val="l_i"/>
  <p:tag name="KSO_WM_UNIT_INDEX" val="1_1"/>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gradient&quot;:[{&quot;brightness&quot;:0,&quot;colorType&quot;:1,&quot;foreColorIndex&quot;:5,&quot;pos&quot;:0,&quot;transparency&quot;:0.5},{&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4*l_i*1_2"/>
  <p:tag name="KSO_WM_TEMPLATE_CATEGORY" val="custom"/>
  <p:tag name="KSO_WM_TEMPLATE_INDEX" val="20230997"/>
  <p:tag name="KSO_WM_UNIT_LAYERLEVEL" val="1_1"/>
  <p:tag name="KSO_WM_TAG_VERSION" val="1.0"/>
  <p:tag name="KSO_WM_DIAGRAM_VERSION" val="3"/>
  <p:tag name="KSO_WM_DIAGRAM_COLOR_TRICK" val="1"/>
  <p:tag name="KSO_WM_DIAGRAM_COLOR_TEXT_CAN_REMOVE" val="n"/>
  <p:tag name="KSO_WM_DIAGRAM_GROUP_CODE" val="l1-1"/>
  <p:tag name="KSO_WM_UNIT_TYPE" val="l_i"/>
  <p:tag name="KSO_WM_UNIT_INDEX" val="1_2"/>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gradient&quot;:[{&quot;brightness&quot;:0,&quot;colorType&quot;:1,&quot;foreColorIndex&quot;:5,&quot;pos&quot;:0,&quot;transparency&quot;:0.5},{&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1.xml><?xml version="1.0" encoding="utf-8"?>
<p:tagLst xmlns:p="http://schemas.openxmlformats.org/presentationml/2006/main">
  <p:tag name="KSO_WM_SLIDE_ID" val="custom20230997_4"/>
  <p:tag name="KSO_WM_TEMPLATE_SUBCATEGORY" val="29"/>
  <p:tag name="KSO_WM_TEMPLATE_MASTER_TYPE" val="0"/>
  <p:tag name="KSO_WM_TEMPLATE_COLOR_TYPE" val="0"/>
  <p:tag name="KSO_WM_SLIDE_ITEM_CNT" val="4"/>
  <p:tag name="KSO_WM_SLIDE_INDEX" val="4"/>
  <p:tag name="KSO_WM_TAG_VERSION" val="1.0"/>
  <p:tag name="KSO_WM_BEAUTIFY_FLAG" val="#wm#"/>
  <p:tag name="KSO_WM_TEMPLATE_CATEGORY" val="custom"/>
  <p:tag name="KSO_WM_TEMPLATE_INDEX" val="20230997"/>
  <p:tag name="KSO_WM_SLIDE_LAYOUT" val="a_l"/>
  <p:tag name="KSO_WM_SLIDE_LAYOUT_CNT" val="1_1"/>
  <p:tag name="KSO_WM_SLIDE_TYPE" val="contents"/>
  <p:tag name="KSO_WM_SLIDE_SUBTYPE" val="diag"/>
  <p:tag name="KSO_WM_DIAGRAM_GROUP_CODE" val="l1-1"/>
  <p:tag name="KSO_WM_SLIDE_DIAGTYPE" val="l"/>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8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4.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40.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VALUE" val="36"/>
  <p:tag name="KSO_WM_BEAUTIFY_FLAG" val="#wm#"/>
  <p:tag name="KSO_WM_UNIT_PRESET_TEXT" val="单击此处输入你的正文，文字是您思想的提炼，为了最终演示发布的良好效果。"/>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为了最终演示发布的良好效果。"/>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9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97.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40.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24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9*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9*f*1"/>
  <p:tag name="KSO_WM_TEMPLATE_CATEGORY" val="custom"/>
  <p:tag name="KSO_WM_TEMPLATE_INDEX" val="20230997"/>
  <p:tag name="KSO_WM_UNIT_LAYERLEVEL" val="1"/>
  <p:tag name="KSO_WM_TAG_VERSION" val="1.0"/>
  <p:tag name="KSO_WM_BEAUTIFY_FLAG" val="#wm#"/>
  <p:tag name="KSO_WM_UNIT_SUBTYPE" val="g"/>
  <p:tag name="KSO_WM_UNIT_NOCLEAR" val="0"/>
  <p:tag name="KSO_WM_UNIT_VALUE" val="96"/>
  <p:tag name="KSO_WM_UNIT_TYPE" val="f"/>
  <p:tag name="KSO_WM_UNIT_INDEX" val="1"/>
  <p:tag name="KSO_WM_UNIT_PRESET_TEXT" val="YOUR LOGO"/>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9*f*2"/>
  <p:tag name="KSO_WM_TEMPLATE_CATEGORY" val="custom"/>
  <p:tag name="KSO_WM_TEMPLATE_INDEX" val="20230997"/>
  <p:tag name="KSO_WM_UNIT_LAYERLEVEL" val="1"/>
  <p:tag name="KSO_WM_TAG_VERSION" val="1.0"/>
  <p:tag name="KSO_WM_BEAUTIFY_FLAG" val="#wm#"/>
  <p:tag name="KSO_WM_UNIT_SUBTYPE" val="b"/>
  <p:tag name="KSO_WM_UNIT_NOCLEAR" val="0"/>
  <p:tag name="KSO_WM_UNIT_VALUE" val="24"/>
  <p:tag name="KSO_WM_UNIT_TYPE" val="f"/>
  <p:tag name="KSO_WM_UNIT_INDEX" val="2"/>
  <p:tag name="KSO_WM_UNIT_PRESET_TEXT" val="汇报人：WPS"/>
</p:tagLst>
</file>

<file path=ppt/tags/tag292.xml><?xml version="1.0" encoding="utf-8"?>
<p:tagLst xmlns:p="http://schemas.openxmlformats.org/presentationml/2006/main">
  <p:tag name="KSO_WM_SLIDE_ID" val="custom2023099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7"/>
  <p:tag name="KSO_WM_SLIDE_TYPE" val="endPage"/>
  <p:tag name="KSO_WM_SLIDE_SUBTYPE" val="pureTxt"/>
  <p:tag name="KSO_WM_SLIDE_LAYOUT" val="a_f"/>
  <p:tag name="KSO_WM_SLIDE_LAYOUT_CNT" val="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123">
      <a:dk1>
        <a:srgbClr val="000000"/>
      </a:dk1>
      <a:lt1>
        <a:srgbClr val="FFFFFF"/>
      </a:lt1>
      <a:dk2>
        <a:srgbClr val="02202B"/>
      </a:dk2>
      <a:lt2>
        <a:srgbClr val="EBFFFF"/>
      </a:lt2>
      <a:accent1>
        <a:srgbClr val="34FEC3"/>
      </a:accent1>
      <a:accent2>
        <a:srgbClr val="0AE8A9"/>
      </a:accent2>
      <a:accent3>
        <a:srgbClr val="19F0DE"/>
      </a:accent3>
      <a:accent4>
        <a:srgbClr val="19CFF0"/>
      </a:accent4>
      <a:accent5>
        <a:srgbClr val="3FABF8"/>
      </a:accent5>
      <a:accent6>
        <a:srgbClr val="3493FE"/>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SM-N9760</dc:creator>
  <dcterms:created xsi:type="dcterms:W3CDTF">2023-12-31T16:55:08Z</dcterms:created>
  <dcterms:modified xsi:type="dcterms:W3CDTF">2023-12-31T16:55:08Z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77ea6d8a17d443bc954b1cda048dc3b6_21</vt:lpwstr>
  </property>
</Properties>
</file>