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7" r:id="rId9"/>
    <p:sldId id="280" r:id="rId10"/>
    <p:sldId id="283" r:id="rId11"/>
    <p:sldId id="286" r:id="rId12"/>
    <p:sldId id="289" r:id="rId13"/>
    <p:sldId id="295" r:id="rId15"/>
    <p:sldId id="298" r:id="rId16"/>
    <p:sldId id="301" r:id="rId17"/>
    <p:sldId id="304" r:id="rId18"/>
    <p:sldId id="307" r:id="rId19"/>
    <p:sldId id="313" r:id="rId21"/>
    <p:sldId id="316" r:id="rId22"/>
    <p:sldId id="319" r:id="rId23"/>
    <p:sldId id="325" r:id="rId25"/>
    <p:sldId id="328" r:id="rId26"/>
    <p:sldId id="331" r:id="rId27"/>
    <p:sldId id="334" r:id="rId28"/>
    <p:sldId id="340" r:id="rId30"/>
    <p:sldId id="343" r:id="rId31"/>
    <p:sldId id="346" r:id="rId32"/>
    <p:sldId id="349" r:id="rId33"/>
    <p:sldId id="352" r:id="rId34"/>
    <p:sldId id="358" r:id="rId36"/>
    <p:sldId id="361" r:id="rId37"/>
    <p:sldId id="364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tags" Target="../tags/tag359.xml"/><Relationship Id="rId22" Type="http://schemas.openxmlformats.org/officeDocument/2006/relationships/tags" Target="../tags/tag360.xml"/><Relationship Id="rId23" Type="http://schemas.openxmlformats.org/officeDocument/2006/relationships/tags" Target="../tags/tag361.xml"/><Relationship Id="rId24" Type="http://schemas.openxmlformats.org/officeDocument/2006/relationships/tags" Target="../tags/tag362.xml"/><Relationship Id="rId25" Type="http://schemas.openxmlformats.org/officeDocument/2006/relationships/tags" Target="../tags/tag363.xml"/><Relationship Id="rId26" Type="http://schemas.openxmlformats.org/officeDocument/2006/relationships/tags" Target="../tags/tag364.xml"/><Relationship Id="rId27" Type="http://schemas.openxmlformats.org/officeDocument/2006/relationships/tags" Target="../tags/tag365.xml"/><Relationship Id="rId28" Type="http://schemas.openxmlformats.org/officeDocument/2006/relationships/tags" Target="../tags/tag366.xml"/><Relationship Id="rId29" Type="http://schemas.openxmlformats.org/officeDocument/2006/relationships/tags" Target="../tags/tag367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人工智能在客户服务中的应用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人工智能在客户服务中的重要性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人工智能在客户服务中的应用场景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人工智能在客户服务中的优势与挑战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未来发展趋势与展望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实践案例分享</a:t>
            </a:r>
            <a:endParaRPr altLang="en-US" b="1" dirty="0" sz="17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人工智能在客户服务中的重要性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提升客户体验</a:t>
            </a:r>
            <a:endParaRPr altLang="en-US" lang="zh-CN"/>
          </a:p>
        </p:txBody>
      </p:sp>
      <p:sp>
        <p:nvSpPr>
          <p:cNvPr id="1049056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人工智能能够提供更高效、个性化的客户服务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2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人工智能能够提高客户满意度和忠诚度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8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人工智能能够降低客户服务成本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4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人工智能能够提升企业形象和品牌价值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提高客户满意度</a:t>
            </a:r>
            <a:endParaRPr altLang="en-US" lang="zh-CN"/>
          </a:p>
        </p:txBody>
      </p:sp>
      <p:sp>
        <p:nvSpPr>
          <p:cNvPr id="10491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人工智能能够快速响应客户需求，提高客户满意度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人工智能能够提供个性化的服务，满足客户的个性化需求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人工智能能够提高客户服务的效率和质量，减少客户等待时间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人工智能能够通过数据分析和预测，为客户提供更好的服务和体验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降低客户服务成本</a:t>
            </a:r>
            <a:endParaRPr altLang="en-US" lang="zh-CN"/>
          </a:p>
        </p:txBody>
      </p:sp>
      <p:sp>
        <p:nvSpPr>
          <p:cNvPr id="10491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减少人力成本：通过自动化和智能化的客户服务，可以减少人工客服的数量，降低人力成本。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提高效率：人工智能可以快速、准确地回答客户的问题，提高客户服务的效率，减少客户等待时间和处理时间。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优化客户体验：人工智能可以通过自然语言处理和智能推荐等技术，提供更加个性化和精准的服务，提高客户满意度和忠诚度。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降低错误率：人工智能可以减少人为错误和疏漏，提高客户服务的准确性和质量。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2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提高客户满意度：通过智能客服，快速响应客户需求，提高客户满意度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降低成本：减少人工客服成本，提高企业运营效率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提升服务质量：通过智能客服，提供更加精准、个性化的服务，提升服务质量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增强企业竞争力：通过智能客服，提高企业服务水平和效率，增强企业竞争力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人工智能在客户服务中的应用场景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智能语音应答系统</a:t>
            </a:r>
            <a:endParaRPr altLang="en-US" lang="zh-CN"/>
          </a:p>
        </p:txBody>
      </p:sp>
      <p:sp>
        <p:nvSpPr>
          <p:cNvPr id="1049380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2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84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定义：智能语音应答系统是一种基于人工智能技术的客户服务解决方案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8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0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功能：通过语音识别和自然语言处理技术，实现与客户之间的语音交互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6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应用场景：电话客服、在线客服、智能客服机器人等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0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2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优势：提高客户满意度、降低客服成本、提高工作效率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智能客服机器人</a:t>
            </a:r>
            <a:endParaRPr altLang="en-US" lang="zh-CN"/>
          </a:p>
        </p:txBody>
      </p:sp>
      <p:sp>
        <p:nvSpPr>
          <p:cNvPr id="104944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智能客服机器人的定义和功能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4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智能客服机器人在客户服务中的应用场景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5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智能客服机器人的优势和局限性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6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智能客服机器人的未来发展趋势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智能推荐系统</a:t>
            </a:r>
            <a:endParaRPr altLang="en-US" lang="zh-CN"/>
          </a:p>
        </p:txBody>
      </p:sp>
      <p:sp>
        <p:nvSpPr>
          <p:cNvPr id="1049504" name="矩形: 圆角 23"/>
          <p:cNvSpPr/>
          <p:nvPr>
            <p:custDataLst>
              <p:tags r:id="rId1"/>
            </p:custDataLst>
          </p:nvPr>
        </p:nvSpPr>
        <p:spPr>
          <a:xfrm>
            <a:off x="551935" y="1517299"/>
            <a:ext cx="5251255" cy="2128714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506" name="矩形: 圆角 27"/>
          <p:cNvSpPr/>
          <p:nvPr>
            <p:custDataLst>
              <p:tags r:id="rId2"/>
            </p:custDataLst>
          </p:nvPr>
        </p:nvSpPr>
        <p:spPr>
          <a:xfrm>
            <a:off x="6389347" y="1517299"/>
            <a:ext cx="5251255" cy="2128714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508" name="矩形: 圆角 6"/>
          <p:cNvSpPr/>
          <p:nvPr>
            <p:custDataLst>
              <p:tags r:id="rId3"/>
            </p:custDataLst>
          </p:nvPr>
        </p:nvSpPr>
        <p:spPr>
          <a:xfrm>
            <a:off x="551935" y="3895528"/>
            <a:ext cx="5251360" cy="212853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510" name="矩形: 圆角 9"/>
          <p:cNvSpPr/>
          <p:nvPr>
            <p:custDataLst>
              <p:tags r:id="rId4"/>
            </p:custDataLst>
          </p:nvPr>
        </p:nvSpPr>
        <p:spPr>
          <a:xfrm>
            <a:off x="740653" y="4123401"/>
            <a:ext cx="2385290" cy="54561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5"/>
            </p:custDataLst>
          </p:nvPr>
        </p:nvSpPr>
        <p:spPr>
          <a:xfrm>
            <a:off x="740653" y="4784555"/>
            <a:ext cx="5058351" cy="1240145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优势：智能推荐系统可以大大提高客户服务的效率和质量，同时也可以提高客户的满意度和忠诚度。</a:t>
            </a:r>
            <a:endParaRPr altLang="en-US" sz="13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4" name="矩形: 圆角 24"/>
          <p:cNvSpPr/>
          <p:nvPr>
            <p:custDataLst>
              <p:tags r:id="rId6"/>
            </p:custDataLst>
          </p:nvPr>
        </p:nvSpPr>
        <p:spPr>
          <a:xfrm>
            <a:off x="740653" y="1745173"/>
            <a:ext cx="2385182" cy="5458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516" name="正文"/>
          <p:cNvSpPr txBox="1"/>
          <p:nvPr>
            <p:custDataLst>
              <p:tags r:id="rId7"/>
            </p:custDataLst>
          </p:nvPr>
        </p:nvSpPr>
        <p:spPr>
          <a:xfrm>
            <a:off x="740653" y="2405685"/>
            <a:ext cx="5058351" cy="124007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定义：智能推荐系统是一种基于人工智能技术的自动化推荐系统，可以根据用户的历史行为、兴趣爱好等信息，为用户推荐相关的产品或服务。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8" name="矩形: 圆角 28"/>
          <p:cNvSpPr/>
          <p:nvPr>
            <p:custDataLst>
              <p:tags r:id="rId8"/>
            </p:custDataLst>
          </p:nvPr>
        </p:nvSpPr>
        <p:spPr>
          <a:xfrm>
            <a:off x="6578065" y="1745173"/>
            <a:ext cx="2385182" cy="5458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9"/>
            </p:custDataLst>
          </p:nvPr>
        </p:nvSpPr>
        <p:spPr>
          <a:xfrm>
            <a:off x="6578065" y="2405685"/>
            <a:ext cx="5058351" cy="1240079"/>
          </a:xfrm>
          <a:prstGeom prst="rect"/>
          <a:noFill/>
        </p:spPr>
        <p:txBody>
          <a:bodyPr anchor="t" anchorCtr="0" bIns="0" lIns="90000" rIns="90000" rtlCol="0" tIns="144145" wrap="square">
            <a:normAutofit fontScale="75556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场景：在客户服务中，智能推荐系统可以帮助企业更好地了解客户需求，为客户提供更加个性化的服务。例如，在电商平台上，智能推荐系统可以根据用户的浏览历史、购买记录等信息，为用户推荐相关的产品或服务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22" name="矩形: 圆角 6"/>
          <p:cNvSpPr/>
          <p:nvPr>
            <p:custDataLst>
              <p:tags r:id="rId10"/>
            </p:custDataLst>
          </p:nvPr>
        </p:nvSpPr>
        <p:spPr>
          <a:xfrm>
            <a:off x="6388705" y="3895528"/>
            <a:ext cx="5251360" cy="212853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524" name="矩形: 圆角 9"/>
          <p:cNvSpPr/>
          <p:nvPr>
            <p:custDataLst>
              <p:tags r:id="rId11"/>
            </p:custDataLst>
          </p:nvPr>
        </p:nvSpPr>
        <p:spPr>
          <a:xfrm>
            <a:off x="6577423" y="4123401"/>
            <a:ext cx="2385290" cy="54561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12"/>
            </p:custDataLst>
          </p:nvPr>
        </p:nvSpPr>
        <p:spPr>
          <a:xfrm>
            <a:off x="6577423" y="4784555"/>
            <a:ext cx="5058351" cy="1240145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未来发展：随着人工智能技术的不断发展，智能推荐系统将会更加智能化、个性化，为客户提供更加优质的服务。</a:t>
            </a:r>
            <a:endParaRPr altLang="en-US" sz="13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智能数据分析与预测</a:t>
            </a:r>
            <a:endParaRPr altLang="en-US" lang="zh-CN"/>
          </a:p>
        </p:txBody>
      </p:sp>
      <p:sp>
        <p:nvSpPr>
          <p:cNvPr id="10495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客户行为分析：通过数据挖掘和机器学习技术，分析客户的行为和偏好，为个性化服务提供支持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预测客户需求：基于历史数据和算法模型，预测客户的需求和潜在问题，提前采取措施提供解决方案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优化服务流程：通过数据分析和监控，发现服务流程中的瓶颈和问题，优化流程提高客户满意度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智能客服：利用自然语言处理和语音识别技术，提供智能化的客服服务，快速响应客户需求并解决问题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人工智能在客户服务中的优势与挑战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优势：快速响应、个性化服务、提高效率等</a:t>
            </a:r>
            <a:endParaRPr altLang="en-US" lang="zh-CN"/>
          </a:p>
        </p:txBody>
      </p:sp>
      <p:sp>
        <p:nvSpPr>
          <p:cNvPr id="104970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人工智能能够实时响应用户的需求和问题，提供快速、准确的解决方案</a:t>
            </a:r>
            <a:endParaRPr altLang="en-US" lang="zh-CN"/>
          </a:p>
          <a:p>
            <a:r>
              <a:rPr altLang="en-US" lang="zh-CN"/>
              <a:t>通过自然语言处理和机器学习技术，人工智能能够理解用户的意图，并提供个性化的服务</a:t>
            </a:r>
            <a:endParaRPr altLang="en-US" lang="zh-CN"/>
          </a:p>
          <a:p>
            <a:r>
              <a:rPr altLang="en-US" lang="zh-CN"/>
              <a:t>人工智能可以自动化处理大量客户请求，减轻人工客服的工作负担，提高工作效率  优势：个性化服务</a:t>
            </a:r>
            <a:endParaRPr altLang="en-US" lang="zh-CN"/>
          </a:p>
          <a:p>
            <a:pPr lvl="1"/>
            <a:r>
              <a:rPr altLang="en-US" lang="zh-CN"/>
              <a:t>优势：个性化服务</a:t>
            </a:r>
            <a:endParaRPr altLang="en-US" lang="zh-CN"/>
          </a:p>
          <a:p>
            <a:r>
              <a:rPr altLang="en-US" lang="zh-CN"/>
              <a:t>人工智能可以根据用户的历史数据和行为，提供个性化的建议和服务</a:t>
            </a:r>
            <a:endParaRPr altLang="en-US" lang="zh-CN"/>
          </a:p>
          <a:p>
            <a:r>
              <a:rPr altLang="en-US" lang="zh-CN"/>
              <a:t>通过分析用户的偏好和需求，人工智能可以提供更加贴心、精准的服务</a:t>
            </a:r>
            <a:endParaRPr altLang="en-US" lang="zh-CN"/>
          </a:p>
          <a:p>
            <a:r>
              <a:rPr altLang="en-US" lang="zh-CN"/>
              <a:t>人工智能可以根据用户的反馈和评价，不断优化服务质量和体验  优势：提高效率</a:t>
            </a:r>
            <a:endParaRPr altLang="en-US" lang="zh-CN"/>
          </a:p>
          <a:p>
            <a:pPr lvl="1"/>
            <a:r>
              <a:rPr altLang="en-US" lang="zh-CN"/>
              <a:t>优势：提高效率</a:t>
            </a:r>
            <a:endParaRPr altLang="en-US" lang="zh-CN"/>
          </a:p>
          <a:p>
            <a:r>
              <a:rPr altLang="en-US" lang="zh-CN"/>
              <a:t>人工智能可以自动化处理大量重复性的工作，提高工作效率和质量</a:t>
            </a:r>
            <a:endParaRPr altLang="en-US" lang="zh-CN"/>
          </a:p>
          <a:p>
            <a:r>
              <a:rPr altLang="en-US" lang="zh-CN"/>
              <a:t>通过智能分析和预测，人工智能可以提前发现潜在的问题和需求，避免人工客服的疏漏和延误</a:t>
            </a:r>
            <a:endParaRPr altLang="en-US" lang="zh-CN"/>
          </a:p>
          <a:p>
            <a:r>
              <a:rPr altLang="en-US" lang="zh-CN"/>
              <a:t>人工智能可以提供24小时不间断的服务，满足用户随时随地的需求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挑战：数据隐私、技术成熟度、人员培训等</a:t>
            </a:r>
            <a:endParaRPr altLang="en-US" lang="zh-CN"/>
          </a:p>
        </p:txBody>
      </p:sp>
      <p:sp>
        <p:nvSpPr>
          <p:cNvPr id="104974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客户数据保护：确保客户数据不被泄露或滥用</a:t>
            </a:r>
            <a:endParaRPr altLang="en-US" lang="zh-CN"/>
          </a:p>
          <a:p>
            <a:r>
              <a:rPr altLang="en-US" lang="zh-CN"/>
              <a:t>隐私政策：建立明确的隐私政策，并确保遵守相关法律法规</a:t>
            </a:r>
            <a:endParaRPr altLang="en-US" lang="zh-CN"/>
          </a:p>
          <a:p>
            <a:r>
              <a:rPr altLang="en-US" lang="zh-CN"/>
              <a:t>技术加密：采用先进的技术加密手段，保护数据传输和存储的安全  挑战：技术成熟度</a:t>
            </a:r>
            <a:endParaRPr altLang="en-US" lang="zh-CN"/>
          </a:p>
          <a:p>
            <a:pPr lvl="1"/>
            <a:r>
              <a:rPr altLang="en-US" lang="zh-CN"/>
              <a:t>挑战：技术成熟度</a:t>
            </a:r>
            <a:endParaRPr altLang="en-US" lang="zh-CN"/>
          </a:p>
          <a:p>
            <a:r>
              <a:rPr altLang="en-US" lang="zh-CN"/>
              <a:t>技术稳定性：确保人工智能系统的稳定性和可靠性</a:t>
            </a:r>
            <a:endParaRPr altLang="en-US" lang="zh-CN"/>
          </a:p>
          <a:p>
            <a:r>
              <a:rPr altLang="en-US" lang="zh-CN"/>
              <a:t>技术更新：不断更新和改进技术，以适应不断变化的市场需求</a:t>
            </a:r>
            <a:endParaRPr altLang="en-US" lang="zh-CN"/>
          </a:p>
          <a:p>
            <a:r>
              <a:rPr altLang="en-US" lang="zh-CN"/>
              <a:t>技术兼容性：确保人工智能系统与其他系统的兼容性和互操作性  挑战：人员培训</a:t>
            </a:r>
            <a:endParaRPr altLang="en-US" lang="zh-CN"/>
          </a:p>
          <a:p>
            <a:pPr lvl="1"/>
            <a:r>
              <a:rPr altLang="en-US" lang="zh-CN"/>
              <a:t>挑战：人员培训</a:t>
            </a:r>
            <a:endParaRPr altLang="en-US" lang="zh-CN"/>
          </a:p>
          <a:p>
            <a:r>
              <a:rPr altLang="en-US" lang="zh-CN"/>
              <a:t>培训成本：投入大量资源进行人员培训，提高员工的技能水平</a:t>
            </a:r>
            <a:endParaRPr altLang="en-US" lang="zh-CN"/>
          </a:p>
          <a:p>
            <a:r>
              <a:rPr altLang="en-US" lang="zh-CN"/>
              <a:t>培训周期：培训周期长，需要耐心和持续投入</a:t>
            </a:r>
            <a:endParaRPr altLang="en-US" lang="zh-CN"/>
          </a:p>
          <a:p>
            <a:r>
              <a:rPr altLang="en-US" lang="zh-CN"/>
              <a:t>培训效果：确保培训效果显著，能够提高员工的工作效率和客户满意度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未来发展趋势与展望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人工智能与人类客服的协同发展</a:t>
            </a:r>
            <a:endParaRPr altLang="en-US" lang="zh-CN"/>
          </a:p>
        </p:txBody>
      </p:sp>
      <p:sp>
        <p:nvSpPr>
          <p:cNvPr id="10498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人工智能与人类客服的互补性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未来发展趋势：人工智能与人类客服协同发展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展望：共同提升客户服务体验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人工智能在客户服务中的优势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人工智能技术的不断创新与升级</a:t>
            </a:r>
            <a:endParaRPr altLang="en-US" lang="zh-CN"/>
          </a:p>
        </p:txBody>
      </p:sp>
      <p:sp>
        <p:nvSpPr>
          <p:cNvPr id="104993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自然语言处理技术的不断突破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深度学习技术的不断发展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计算机视觉技术的广泛应用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人工智能技术与其他技术的融合与创新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客户服务行业的发展趋势与展望</a:t>
            </a:r>
            <a:endParaRPr altLang="en-US" lang="zh-CN"/>
          </a:p>
        </p:txBody>
      </p:sp>
      <p:sp>
        <p:nvSpPr>
          <p:cNvPr id="104999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人工智能技术不断升级，未来客户服务将更加智能化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客户服务行业将迎来更多的创新和变革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客户服务将更加注重个性化体验和定制化服务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1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客户服务行业将与其他行业进行更多的跨界合作和融合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实践案例分享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企业A的智能客服应用实践</a:t>
            </a:r>
            <a:endParaRPr altLang="en-US" lang="zh-CN"/>
          </a:p>
        </p:txBody>
      </p:sp>
      <p:sp>
        <p:nvSpPr>
          <p:cNvPr id="1050130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未来发展规划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40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智能客服应用场景及效果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智能客服系统建设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52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企业A背景介绍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企业B的智能推荐系统应用实践</a:t>
            </a:r>
            <a:endParaRPr altLang="en-US" lang="zh-CN"/>
          </a:p>
        </p:txBody>
      </p:sp>
      <p:sp>
        <p:nvSpPr>
          <p:cNvPr id="1050196" name="正文"/>
          <p:cNvSpPr txBox="1"/>
          <p:nvPr>
            <p:custDataLst>
              <p:tags r:id="rId1"/>
            </p:custDataLst>
          </p:nvPr>
        </p:nvSpPr>
        <p:spPr>
          <a:xfrm>
            <a:off x="2847422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背景介绍：企业B的智能推荐系统的发展历程和现状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正文"/>
          <p:cNvSpPr txBox="1"/>
          <p:nvPr>
            <p:custDataLst>
              <p:tags r:id="rId2"/>
            </p:custDataLst>
          </p:nvPr>
        </p:nvSpPr>
        <p:spPr>
          <a:xfrm>
            <a:off x="2847422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系统架构：智能推荐系统的技术架构和关键技术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3"/>
            </p:custDataLst>
          </p:nvPr>
        </p:nvSpPr>
        <p:spPr>
          <a:xfrm>
            <a:off x="2847422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应用场景：智能推荐系统在客户服务中的应用场景和优势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4"/>
            </p:custDataLst>
          </p:nvPr>
        </p:nvSpPr>
        <p:spPr>
          <a:xfrm>
            <a:off x="2847422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实践效果：企业B的智能推荐系统在实际应用中的效果和收益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5"/>
            </p:custDataLst>
          </p:nvPr>
        </p:nvSpPr>
        <p:spPr>
          <a:xfrm>
            <a:off x="2847422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总结与展望：对智能推荐系统在客户服务中的应用前景的展望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企业C的智能数据分析与预测应用实践</a:t>
            </a:r>
            <a:endParaRPr altLang="en-US" lang="zh-CN"/>
          </a:p>
        </p:txBody>
      </p:sp>
      <p:sp>
        <p:nvSpPr>
          <p:cNvPr id="1050244" name="矩形: 圆角 44"/>
          <p:cNvSpPr/>
          <p:nvPr>
            <p:custDataLst>
              <p:tags r:id="rId1"/>
            </p:custDataLst>
          </p:nvPr>
        </p:nvSpPr>
        <p:spPr>
          <a:xfrm>
            <a:off x="551935" y="1369321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777026" y="1680251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46" name="标题"/>
          <p:cNvSpPr txBox="1"/>
          <p:nvPr>
            <p:custDataLst>
              <p:tags r:id="rId3"/>
            </p:custDataLst>
          </p:nvPr>
        </p:nvSpPr>
        <p:spPr>
          <a:xfrm>
            <a:off x="683631" y="1491381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48" name="正文"/>
          <p:cNvSpPr txBox="1"/>
          <p:nvPr>
            <p:custDataLst>
              <p:tags r:id="rId4"/>
            </p:custDataLst>
          </p:nvPr>
        </p:nvSpPr>
        <p:spPr>
          <a:xfrm>
            <a:off x="1858613" y="1479175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背景介绍：企业C的智能数据分析与预测应用实践的背景和意义。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50" name="矩形: 圆角 48"/>
          <p:cNvSpPr/>
          <p:nvPr>
            <p:custDataLst>
              <p:tags r:id="rId5"/>
            </p:custDataLst>
          </p:nvPr>
        </p:nvSpPr>
        <p:spPr>
          <a:xfrm>
            <a:off x="6242471" y="1369321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67562" y="1680251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52" name="标题"/>
          <p:cNvSpPr txBox="1"/>
          <p:nvPr>
            <p:custDataLst>
              <p:tags r:id="rId7"/>
            </p:custDataLst>
          </p:nvPr>
        </p:nvSpPr>
        <p:spPr>
          <a:xfrm>
            <a:off x="6374167" y="1491381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54" name="正文"/>
          <p:cNvSpPr txBox="1"/>
          <p:nvPr>
            <p:custDataLst>
              <p:tags r:id="rId8"/>
            </p:custDataLst>
          </p:nvPr>
        </p:nvSpPr>
        <p:spPr>
          <a:xfrm>
            <a:off x="7548507" y="1479175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实践案例：企业C的智能数据分析与预测应用的具体实践案例，包括数据来源、数据处理、模型构建和应用效果等方面。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56" name="矩形: 圆角 53"/>
          <p:cNvSpPr/>
          <p:nvPr>
            <p:custDataLst>
              <p:tags r:id="rId9"/>
            </p:custDataLst>
          </p:nvPr>
        </p:nvSpPr>
        <p:spPr>
          <a:xfrm>
            <a:off x="551935" y="3040250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777026" y="3351822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58" name="标题"/>
          <p:cNvSpPr txBox="1"/>
          <p:nvPr>
            <p:custDataLst>
              <p:tags r:id="rId11"/>
            </p:custDataLst>
          </p:nvPr>
        </p:nvSpPr>
        <p:spPr>
          <a:xfrm>
            <a:off x="683631" y="3162952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60" name="正文"/>
          <p:cNvSpPr txBox="1"/>
          <p:nvPr>
            <p:custDataLst>
              <p:tags r:id="rId12"/>
            </p:custDataLst>
          </p:nvPr>
        </p:nvSpPr>
        <p:spPr>
          <a:xfrm>
            <a:off x="1858613" y="3150746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技术实现：介绍企业C的智能数据分析与预测应用的技术实现，包括数据采集、清洗、分析和可视化等方面。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62" name="矩形: 圆角 57"/>
          <p:cNvSpPr/>
          <p:nvPr>
            <p:custDataLst>
              <p:tags r:id="rId13"/>
            </p:custDataLst>
          </p:nvPr>
        </p:nvSpPr>
        <p:spPr>
          <a:xfrm>
            <a:off x="6242471" y="3040250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67562" y="3351822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64" name="标题"/>
          <p:cNvSpPr txBox="1"/>
          <p:nvPr>
            <p:custDataLst>
              <p:tags r:id="rId15"/>
            </p:custDataLst>
          </p:nvPr>
        </p:nvSpPr>
        <p:spPr>
          <a:xfrm>
            <a:off x="6374167" y="3162952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66" name="正文"/>
          <p:cNvSpPr txBox="1"/>
          <p:nvPr>
            <p:custDataLst>
              <p:tags r:id="rId16"/>
            </p:custDataLst>
          </p:nvPr>
        </p:nvSpPr>
        <p:spPr>
          <a:xfrm>
            <a:off x="7548507" y="3150746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效果评估：对企业C的智能数据分析与预测应用的效果进行评估，包括准确率、召回率、F1值等方面。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68" name="矩形: 圆角 62"/>
          <p:cNvSpPr/>
          <p:nvPr>
            <p:custDataLst>
              <p:tags r:id="rId17"/>
            </p:custDataLst>
          </p:nvPr>
        </p:nvSpPr>
        <p:spPr>
          <a:xfrm>
            <a:off x="551935" y="4711821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1" name="直接连接符 6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777026" y="5023393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70" name="标题"/>
          <p:cNvSpPr txBox="1"/>
          <p:nvPr>
            <p:custDataLst>
              <p:tags r:id="rId19"/>
            </p:custDataLst>
          </p:nvPr>
        </p:nvSpPr>
        <p:spPr>
          <a:xfrm>
            <a:off x="683631" y="4833880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72" name="正文"/>
          <p:cNvSpPr txBox="1"/>
          <p:nvPr>
            <p:custDataLst>
              <p:tags r:id="rId20"/>
            </p:custDataLst>
          </p:nvPr>
        </p:nvSpPr>
        <p:spPr>
          <a:xfrm>
            <a:off x="1858613" y="4822317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未来展望：对企业C的智能数据分析与预测应用的未来发展进行展望，包括技术升级、应用拓展等方面。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实践案例总结与启示</a:t>
            </a:r>
            <a:endParaRPr altLang="en-US" lang="zh-CN"/>
          </a:p>
        </p:txBody>
      </p:sp>
      <p:sp>
        <p:nvSpPr>
          <p:cNvPr id="10503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实践案例介绍：具体案例的背景、目的、实施过程和结果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案例分析：分析案例中的优点和不足，提出改进意见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案例启示：从案例中得到的启示，对未来发展的建议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实践案例总结：总结实践案例的经验教训，为未来应用提供参考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总结：人工智能在客户服务中的应用具有重要意义和广阔前景</a:t>
            </a:r>
            <a:endParaRPr altLang="en-US" lang="zh-CN"/>
          </a:p>
        </p:txBody>
      </p:sp>
      <p:sp>
        <p:nvSpPr>
          <p:cNvPr id="1050450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2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4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6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8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0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2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4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6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68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0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2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4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6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8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0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2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4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86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人工智能在客户服务中的应用具有重要意义和广阔前景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未来需要进一步加强人工智能在客户服务领域的研究和应用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人工智能技术能够提高客户服务效率和质量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人工智能技术能够提高客户满意度和忠诚度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667"/>
          </a:bodyPr>
          <a:p>
            <a:r>
              <a:rPr altLang="en-US" lang="zh-CN"/>
              <a:t>建议：企业应积极探索和应用人工智能技术，提升客户服务质量和效率</a:t>
            </a:r>
            <a:endParaRPr altLang="en-US" lang="zh-CN"/>
          </a:p>
        </p:txBody>
      </p:sp>
      <p:sp>
        <p:nvSpPr>
          <p:cNvPr id="10505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人工智能技术能够提高客户服务效率，减少人工成本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人工智能技术能够提高客户服务质量，提升客户满意度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人工智能技术能够提高客户服务智能化水平，提升企业竞争力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人工智能技术能够提高客户服务个性化程度，满足客户需求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9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596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98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41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8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4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4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4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4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4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4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4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4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4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4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4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4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4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4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4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4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8_4*l_h_i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8_4*l_h_i*1_5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8_4*l_h_a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8_4*l_h_f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3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84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2023-12-17T04:31:03Z</dcterms:created>
  <dcterms:modified xsi:type="dcterms:W3CDTF">2023-12-17T04:31:03Z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c593d552b7bd49078a5d91e09920f51f_21</vt:lpwstr>
  </property>
</Properties>
</file>