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505" r:id="rId1"/>
    <p:sldMasterId id="2147489542" r:id="rId2"/>
  </p:sldMasterIdLst>
  <p:notesMasterIdLst>
    <p:notesMasterId r:id="rId3"/>
  </p:notesMasterIdLst>
  <p:sldIdLst>
    <p:sldId id="2857" r:id="rId4"/>
    <p:sldId id="2862" r:id="rId5"/>
    <p:sldId id="2866" r:id="rId6"/>
    <p:sldId id="2869" r:id="rId7"/>
    <p:sldId id="2875" r:id="rId9"/>
    <p:sldId id="2878" r:id="rId10"/>
    <p:sldId id="2881" r:id="rId11"/>
    <p:sldId id="2884" r:id="rId12"/>
    <p:sldId id="2890" r:id="rId14"/>
    <p:sldId id="2893" r:id="rId15"/>
    <p:sldId id="2896" r:id="rId16"/>
    <p:sldId id="2899" r:id="rId17"/>
    <p:sldId id="2902" r:id="rId18"/>
    <p:sldId id="2908" r:id="rId20"/>
    <p:sldId id="2911" r:id="rId21"/>
    <p:sldId id="2914" r:id="rId22"/>
    <p:sldId id="2917" r:id="rId23"/>
    <p:sldId id="2920" r:id="rId24"/>
    <p:sldId id="2926" r:id="rId26"/>
    <p:sldId id="2929" r:id="rId27"/>
    <p:sldId id="2932" r:id="rId28"/>
    <p:sldId id="2935" r:id="rId29"/>
    <p:sldId id="2938" r:id="rId30"/>
    <p:sldId id="2944" r:id="rId32"/>
    <p:sldId id="2947" r:id="rId33"/>
    <p:sldId id="2950" r:id="rId34"/>
    <p:sldId id="2953" r:id="rId35"/>
    <p:sldId id="2956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06" r:id="rId1"/>
    <p:sldLayoutId id="2147489507" r:id="rId2"/>
    <p:sldLayoutId id="2147489508" r:id="rId3"/>
    <p:sldLayoutId id="2147489509" r:id="rId4"/>
    <p:sldLayoutId id="2147489510" r:id="rId5"/>
    <p:sldLayoutId id="2147489511" r:id="rId6"/>
    <p:sldLayoutId id="2147489512" r:id="rId7"/>
    <p:sldLayoutId id="2147489513" r:id="rId8"/>
    <p:sldLayoutId id="2147489514" r:id="rId9"/>
    <p:sldLayoutId id="2147489515" r:id="rId10"/>
    <p:sldLayoutId id="21474895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9543" r:id="rId1"/>
    <p:sldLayoutId id="2147489544" r:id="rId2"/>
    <p:sldLayoutId id="2147489545" r:id="rId3"/>
    <p:sldLayoutId id="2147489546" r:id="rId4"/>
    <p:sldLayoutId id="2147489547" r:id="rId5"/>
    <p:sldLayoutId id="2147489548" r:id="rId6"/>
    <p:sldLayoutId id="2147489549" r:id="rId7"/>
    <p:sldLayoutId id="2147489550" r:id="rId8"/>
    <p:sldLayoutId id="2147489551" r:id="rId9"/>
    <p:sldLayoutId id="2147489552" r:id="rId10"/>
    <p:sldLayoutId id="21474895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tags" Target="../tags/tag121.xml"/><Relationship Id="rId27" Type="http://schemas.openxmlformats.org/officeDocument/2006/relationships/tags" Target="../tags/tag122.xml"/><Relationship Id="rId28" Type="http://schemas.openxmlformats.org/officeDocument/2006/relationships/tags" Target="../tags/tag123.xml"/><Relationship Id="rId29" Type="http://schemas.openxmlformats.org/officeDocument/2006/relationships/tags" Target="../tags/tag124.xml"/><Relationship Id="rId30" Type="http://schemas.openxmlformats.org/officeDocument/2006/relationships/slideLayout" Target="../slideLayouts/slideLayout14.xml"/><Relationship Id="rId3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tags" Target="../tags/tag211.xml"/><Relationship Id="rId3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tags" Target="../tags/tag367.xml"/><Relationship Id="rId18" Type="http://schemas.openxmlformats.org/officeDocument/2006/relationships/tags" Target="../tags/tag368.xml"/><Relationship Id="rId19" Type="http://schemas.openxmlformats.org/officeDocument/2006/relationships/tags" Target="../tags/tag369.xml"/><Relationship Id="rId20" Type="http://schemas.openxmlformats.org/officeDocument/2006/relationships/tags" Target="../tags/tag370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打造绿色数字校园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036695" y="56134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105275" y="63817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187950" y="55435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02455" y="157162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471035" y="164846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553710" y="156464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绿色数字校园的背景和意义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402455" y="460248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471035" y="467931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53710" y="459549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绿色数字校园的建设成果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18"/>
            </p:custDataLst>
          </p:nvPr>
        </p:nvSpPr>
        <p:spPr>
          <a:xfrm>
            <a:off x="4036695" y="561276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05275" y="568960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187950" y="560578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绿色数字校园的未来展望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2"/>
            </p:custDataLst>
          </p:nvPr>
        </p:nvSpPr>
        <p:spPr>
          <a:xfrm>
            <a:off x="4619625" y="258191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688205" y="265874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770880" y="257492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绿色数字校园的建设内容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5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6"/>
            </p:custDataLst>
          </p:nvPr>
        </p:nvSpPr>
        <p:spPr>
          <a:xfrm>
            <a:off x="4619625" y="359219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7"/>
            </p:custDataLst>
          </p:nvPr>
        </p:nvSpPr>
        <p:spPr>
          <a:xfrm>
            <a:off x="4688205" y="366903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28"/>
            </p:custDataLst>
          </p:nvPr>
        </p:nvSpPr>
        <p:spPr>
          <a:xfrm>
            <a:off x="5770880" y="358521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绿色数字校园的建设策略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0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绿色数字校园的背景和意义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绿色数字校园的概念</a:t>
            </a:r>
            <a:endParaRPr altLang="en-US" lang="zh-CN"/>
          </a:p>
        </p:txBody>
      </p:sp>
      <p:sp>
        <p:nvSpPr>
          <p:cNvPr id="10491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意义：绿色数字校园建设可以提高校园环境质量，促进可持续发展，同时也可以提高学生的学习效率和生活质量。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定义：绿色数字校园是一种基于数字化技术和环保理念的综合体，旨在提高校园环境质量和促进可持续发展。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背景：随着数字化技术的快速发展，数字化校园建设已成为高校发展的重要趋势。同时，随着环保意识的提高，绿色校园建设也成为了高校发展的重要方向。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特点：绿色数字校园具有数字化、智能化、环保化等特点，可以提供更加便捷、高效、环保的学习和生活环境。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绿色数字校园的发展趋势</a:t>
            </a:r>
            <a:endParaRPr altLang="en-US" lang="zh-CN"/>
          </a:p>
        </p:txBody>
      </p:sp>
      <p:sp>
        <p:nvSpPr>
          <p:cNvPr id="10491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数字化与可持续发展相结合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促进绿色技术与数字校园的融合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提升资源利用效率和降低能耗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培养绿色意识和促进绿色文化传播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绿色数字校园的意义</a:t>
            </a:r>
            <a:endParaRPr altLang="en-US" lang="zh-CN"/>
          </a:p>
        </p:txBody>
      </p:sp>
      <p:sp>
        <p:nvSpPr>
          <p:cNvPr id="1049254" name="文本框 10"/>
          <p:cNvSpPr txBox="1"/>
          <p:nvPr>
            <p:custDataLst>
              <p:tags r:id="rId1"/>
            </p:custDataLst>
          </p:nvPr>
        </p:nvSpPr>
        <p:spPr>
          <a:xfrm>
            <a:off x="1026223" y="4745471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促进可持续发展：通过采用绿色技术和数字化手段，减少能源消耗和环境污染，提高资源利用效率。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6" name="矩形 11"/>
          <p:cNvSpPr/>
          <p:nvPr>
            <p:custDataLst>
              <p:tags r:id="rId2"/>
            </p:custDataLst>
          </p:nvPr>
        </p:nvSpPr>
        <p:spPr>
          <a:xfrm>
            <a:off x="1026223" y="4576678"/>
            <a:ext cx="3189054" cy="1670671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258" name="文本框 17"/>
          <p:cNvSpPr txBox="1"/>
          <p:nvPr>
            <p:custDataLst>
              <p:tags r:id="rId3"/>
            </p:custDataLst>
          </p:nvPr>
        </p:nvSpPr>
        <p:spPr>
          <a:xfrm>
            <a:off x="3317300" y="1659193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提升教育质量：通过数字化手段，提供更加丰富、多样化的教育资源和教学方式，提高教育质量和效果。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60" name="矩形 18"/>
          <p:cNvSpPr/>
          <p:nvPr>
            <p:custDataLst>
              <p:tags r:id="rId4"/>
            </p:custDataLst>
          </p:nvPr>
        </p:nvSpPr>
        <p:spPr>
          <a:xfrm>
            <a:off x="3317300" y="1490400"/>
            <a:ext cx="3189054" cy="1670671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262" name="燕尾形 3"/>
          <p:cNvSpPr/>
          <p:nvPr>
            <p:custDataLst>
              <p:tags r:id="rId5"/>
            </p:custDataLst>
          </p:nvPr>
        </p:nvSpPr>
        <p:spPr>
          <a:xfrm>
            <a:off x="1366058" y="3513660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64" name="文本框 13"/>
          <p:cNvSpPr txBox="1"/>
          <p:nvPr>
            <p:custDataLst>
              <p:tags r:id="rId6"/>
            </p:custDataLst>
          </p:nvPr>
        </p:nvSpPr>
        <p:spPr>
          <a:xfrm>
            <a:off x="1622623" y="3632190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66" name="燕尾形 25"/>
          <p:cNvSpPr/>
          <p:nvPr>
            <p:custDataLst>
              <p:tags r:id="rId7"/>
            </p:custDataLst>
          </p:nvPr>
        </p:nvSpPr>
        <p:spPr>
          <a:xfrm>
            <a:off x="1429824" y="3557171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68" name="燕尾形 29"/>
          <p:cNvSpPr/>
          <p:nvPr>
            <p:custDataLst>
              <p:tags r:id="rId8"/>
            </p:custDataLst>
          </p:nvPr>
        </p:nvSpPr>
        <p:spPr>
          <a:xfrm>
            <a:off x="3693145" y="3515160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70" name="文本框 30"/>
          <p:cNvSpPr txBox="1"/>
          <p:nvPr>
            <p:custDataLst>
              <p:tags r:id="rId9"/>
            </p:custDataLst>
          </p:nvPr>
        </p:nvSpPr>
        <p:spPr>
          <a:xfrm>
            <a:off x="3949710" y="3633690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72" name="燕尾形 31"/>
          <p:cNvSpPr/>
          <p:nvPr>
            <p:custDataLst>
              <p:tags r:id="rId10"/>
            </p:custDataLst>
          </p:nvPr>
        </p:nvSpPr>
        <p:spPr>
          <a:xfrm>
            <a:off x="3756911" y="3558671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74" name="燕尾形 33"/>
          <p:cNvSpPr/>
          <p:nvPr>
            <p:custDataLst>
              <p:tags r:id="rId11"/>
            </p:custDataLst>
          </p:nvPr>
        </p:nvSpPr>
        <p:spPr>
          <a:xfrm>
            <a:off x="6020232" y="3516661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76" name="文本框 34"/>
          <p:cNvSpPr txBox="1"/>
          <p:nvPr>
            <p:custDataLst>
              <p:tags r:id="rId12"/>
            </p:custDataLst>
          </p:nvPr>
        </p:nvSpPr>
        <p:spPr>
          <a:xfrm>
            <a:off x="6276796" y="3635191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5"/>
          <p:cNvSpPr/>
          <p:nvPr>
            <p:custDataLst>
              <p:tags r:id="rId13"/>
            </p:custDataLst>
          </p:nvPr>
        </p:nvSpPr>
        <p:spPr>
          <a:xfrm>
            <a:off x="6083998" y="3560172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80" name="燕尾形 37"/>
          <p:cNvSpPr/>
          <p:nvPr>
            <p:custDataLst>
              <p:tags r:id="rId14"/>
            </p:custDataLst>
          </p:nvPr>
        </p:nvSpPr>
        <p:spPr>
          <a:xfrm>
            <a:off x="8347318" y="3518161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82" name="文本框 38"/>
          <p:cNvSpPr txBox="1"/>
          <p:nvPr>
            <p:custDataLst>
              <p:tags r:id="rId15"/>
            </p:custDataLst>
          </p:nvPr>
        </p:nvSpPr>
        <p:spPr>
          <a:xfrm>
            <a:off x="8603883" y="3625438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84" name="燕尾形 39"/>
          <p:cNvSpPr/>
          <p:nvPr>
            <p:custDataLst>
              <p:tags r:id="rId16"/>
            </p:custDataLst>
          </p:nvPr>
        </p:nvSpPr>
        <p:spPr>
          <a:xfrm>
            <a:off x="8411084" y="3561672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86" name="文本框 53"/>
          <p:cNvSpPr txBox="1"/>
          <p:nvPr>
            <p:custDataLst>
              <p:tags r:id="rId17"/>
            </p:custDataLst>
          </p:nvPr>
        </p:nvSpPr>
        <p:spPr>
          <a:xfrm>
            <a:off x="7971474" y="1661443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推动数字化转型：随着数字化技术的不断发展，绿色数字校园将成为未来教育发展的重要趋势，推动教育行业的数字化转型。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88" name="矩形 54"/>
          <p:cNvSpPr/>
          <p:nvPr>
            <p:custDataLst>
              <p:tags r:id="rId18"/>
            </p:custDataLst>
          </p:nvPr>
        </p:nvSpPr>
        <p:spPr>
          <a:xfrm>
            <a:off x="7971474" y="1492651"/>
            <a:ext cx="3189054" cy="1670671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290" name="文本框 63"/>
          <p:cNvSpPr txBox="1"/>
          <p:nvPr>
            <p:custDataLst>
              <p:tags r:id="rId19"/>
            </p:custDataLst>
          </p:nvPr>
        </p:nvSpPr>
        <p:spPr>
          <a:xfrm>
            <a:off x="5644387" y="4748471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培养环保意识：通过绿色数字校园的建设，培养学生的环保意识和责任感，促进环保行动的普及和推广。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92" name="矩形 64"/>
          <p:cNvSpPr/>
          <p:nvPr>
            <p:custDataLst>
              <p:tags r:id="rId20"/>
            </p:custDataLst>
          </p:nvPr>
        </p:nvSpPr>
        <p:spPr>
          <a:xfrm>
            <a:off x="5644387" y="4579679"/>
            <a:ext cx="3189054" cy="1670671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3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绿色数字校园的建设内容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数字化基础设施建设</a:t>
            </a:r>
            <a:endParaRPr altLang="en-US" lang="zh-CN"/>
          </a:p>
        </p:txBody>
      </p:sp>
      <p:sp>
        <p:nvSpPr>
          <p:cNvPr id="104943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校园网络升级：提升网络速度和稳定性，满足教学和科研需求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数字化办公建设：实现无纸化办公，提高工作效率和质量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28"/>
            </p:custDataLst>
          </p:nvPr>
        </p:nvSpPr>
        <p:spPr>
          <a:xfrm>
            <a:off x="7890265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数字化实验室建设：配备先进的实验设备，提高实验效率和质量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29"/>
            </p:custDataLst>
          </p:nvPr>
        </p:nvSpPr>
        <p:spPr>
          <a:xfrm>
            <a:off x="2136402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数字化教室建设：配备先进的多媒体设备，实现信息化教学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30"/>
            </p:custDataLst>
          </p:nvPr>
        </p:nvSpPr>
        <p:spPr>
          <a:xfrm>
            <a:off x="5013987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数字化图书馆建设：提供丰富的电子资源，方便师生查阅资料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信息化教学资源建设</a:t>
            </a:r>
            <a:endParaRPr altLang="en-US" lang="zh-CN"/>
          </a:p>
        </p:txBody>
      </p:sp>
      <p:sp>
        <p:nvSpPr>
          <p:cNvPr id="104952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建设内容：开发数字化教学资源，建立数字化教学平台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目的：提高教学质量，提升学生学习效率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资源库建设：建立各种类型的教学资源库，包括视频、音频、图片等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数字化教学平台：提供在线课程、学习管理系统等，方便教师和学生进行互动交流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智能化教学应用建设</a:t>
            </a:r>
            <a:endParaRPr altLang="en-US" lang="zh-CN"/>
          </a:p>
        </p:txBody>
      </p:sp>
      <p:sp>
        <p:nvSpPr>
          <p:cNvPr id="10495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实施方式：通过数字化和信息化手段整合教学资源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建设内容：推广智能教学设备，提高教学质量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目的：实现教学资源的优化配置和高效利用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意义：推动教育现代化，提高教学效果和学生学习效果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绿色化校园环境建设</a:t>
            </a:r>
            <a:endParaRPr altLang="en-US" lang="zh-CN"/>
          </a:p>
        </p:txBody>
      </p:sp>
      <p:sp>
        <p:nvSpPr>
          <p:cNvPr id="104967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节能环保：采用节能设备，减少能源消耗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8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绿色建筑：建设绿色建筑，提高建筑能效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8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空气质量：加强空气质量监测，采取有效措施改善室内空气质量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9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垃圾分类：推广垃圾分类处理，提高资源利用率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7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绿色数字校园的建设策略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制定科学合理的建设规划</a:t>
            </a:r>
            <a:endParaRPr altLang="en-US" lang="zh-CN"/>
          </a:p>
        </p:txBody>
      </p:sp>
      <p:sp>
        <p:nvSpPr>
          <p:cNvPr id="104984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明确建设目标：制定绿色数字校园的建设目标，包括提高资源利用效率、降低能源消耗、改善环境质量等方面。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调研与分析：对现有校园进行调研和分析，了解校园的资源利用情况、能源消耗情况、环境质量情况等，为制定建设规划提供依据。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制定建设方案：根据调研结果，制定科学合理的建设方案，包括能源管理、资源利用、环境改善等方面的具体措施。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实施与监督：按照建设方案进行实施，并建立监督机制，确保建设规划的有效实施和落实。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加强信息化教学资源建设</a:t>
            </a:r>
            <a:endParaRPr altLang="en-US" lang="zh-CN"/>
          </a:p>
        </p:txBody>
      </p:sp>
      <p:sp>
        <p:nvSpPr>
          <p:cNvPr id="10498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建设数字化实验室：提供虚拟实验室、在线实验平台等，减少实体实验室的建设和运营成本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建设数字化教学平台：提供在线课程、教学资料库等资源，方便师生获取信息和学习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推广数字化教材：使用环保、节能的电子教材，减少纸质教材的使用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加强数字化培训：提供在线培训课程，提高师生数字化素养和技能水平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推进智能化教学应用建设</a:t>
            </a:r>
            <a:endParaRPr altLang="en-US" lang="zh-CN"/>
          </a:p>
        </p:txBody>
      </p:sp>
      <p:sp>
        <p:nvSpPr>
          <p:cNvPr id="10499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智能化教学应用的建设目标和原则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智能化教学应用的概念和意义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智能化教学应用的建设内容和方法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智能化教学应用的建设效果和影响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强化绿色化校园环境建设</a:t>
            </a:r>
            <a:endParaRPr altLang="en-US" lang="zh-CN"/>
          </a:p>
        </p:txBody>
      </p:sp>
      <p:sp>
        <p:nvSpPr>
          <p:cNvPr id="10500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绿化植被：增加绿化覆盖率，多种植树木、花草，提高校园空气质量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建设理念：以可持续发展为目标，注重生态保护和资源循环利用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校园规划：合理布局，科学设计，打造宜人、舒适、环保的校园环境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节能减排：推广节能设备，降低碳排放，提高资源利用效率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1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绿色数字校园的建设成果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提高教育教学质量</a:t>
            </a:r>
            <a:endParaRPr altLang="en-US" lang="zh-CN"/>
          </a:p>
        </p:txBody>
      </p:sp>
      <p:sp>
        <p:nvSpPr>
          <p:cNvPr id="105021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教师信息化素养的提升与培训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2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教学效果的监测与评估体系的完善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信息化教学方式的普及与推广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3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数字化教学资源的丰富与共享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提升学校管理水平</a:t>
            </a:r>
            <a:endParaRPr altLang="en-US" lang="zh-CN"/>
          </a:p>
        </p:txBody>
      </p:sp>
      <p:sp>
        <p:nvSpPr>
          <p:cNvPr id="10502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实现信息化管理，提高管理效率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数字化办公，减少纸张使用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智能化安防，提高校园安全水平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数据化分析，为决策提供科学依据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增强师生信息化素养</a:t>
            </a:r>
            <a:endParaRPr altLang="en-US" lang="zh-CN"/>
          </a:p>
        </p:txBody>
      </p:sp>
      <p:sp>
        <p:nvSpPr>
          <p:cNvPr id="105035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开展信息化培训课程：为师生提供信息化技能培训，提高信息化素养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推广数字化教学资源：建设数字化教学资源库，方便师生获取优质教育资源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鼓励师生使用信息化工具：推广使用信息化工具，提高教学效率和学习效果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建立信息化交流平台：为师生提供信息化交流平台，促进信息共享和交流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推动学校可持续发展</a:t>
            </a:r>
            <a:endParaRPr altLang="en-US" lang="zh-CN"/>
          </a:p>
        </p:txBody>
      </p:sp>
      <p:sp>
        <p:nvSpPr>
          <p:cNvPr id="10504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环保理念：推广环保理念，提高师生环保意识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节能减排：采用节能型建筑设计，减少能源消耗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资源循环利用：建立资源回收体系，实现资源循环利用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生态保护：加强校园绿化建设，保护生态环境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六 章</a:t>
            </a:r>
            <a:endParaRPr altLang="en-US" lang="zh-CN"/>
          </a:p>
        </p:txBody>
      </p:sp>
      <p:sp>
        <p:nvSpPr>
          <p:cNvPr id="10504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绿色数字校园的未来展望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拓展数字化应用场景</a:t>
            </a:r>
            <a:endParaRPr altLang="en-US" lang="zh-CN"/>
          </a:p>
        </p:txBody>
      </p:sp>
      <p:sp>
        <p:nvSpPr>
          <p:cNvPr id="10505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数字化教育：利用大数据、人工智能等技术提高教育质量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数字化管理：利用信息化手段提高学校管理效率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数字化生活：打造便捷、智能的校园生活环境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数字化科研：利用云计算、物联网等技术推动科研创新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加强信息化教学资源建设</a:t>
            </a:r>
            <a:endParaRPr altLang="en-US" lang="zh-CN"/>
          </a:p>
        </p:txBody>
      </p:sp>
      <p:sp>
        <p:nvSpPr>
          <p:cNvPr id="10506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建设目标：提高教学质量和效率，实现教育信息化和现代化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建设内容：开发多媒体教学资源，建立数字化教育平台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建设意义：促进教育公平，提高教育质量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建设措施：加大投入，完善基础设施，推广数字化教学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推进智能化教学应用建设</a:t>
            </a:r>
            <a:endParaRPr altLang="en-US" lang="zh-CN"/>
          </a:p>
        </p:txBody>
      </p:sp>
      <p:sp>
        <p:nvSpPr>
          <p:cNvPr id="105073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智能化教学应用的建设目标：提高教学质量、促进教育公平、提升学生综合素质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智能化教学应用的建设内容：在线课程、智能教学系统、虚拟实验室等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智能化教学应用的建设方式：政府引导、学校自主建设、企业参与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智能化教学应用的建设成果：提高教学效果、增强学生自主学习能力、促进教育资源共享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6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82500"/>
          </a:bodyPr>
          <a:p>
            <a:r>
              <a:rPr altLang="en-US" lang="zh-CN"/>
              <a:t>推广绿色建筑：采用节能、环保的建筑材料和技术，减少能源消耗和环境污染</a:t>
            </a:r>
            <a:endParaRPr altLang="en-US" lang="zh-CN"/>
          </a:p>
          <a:p>
            <a:r>
              <a:rPr altLang="en-US" lang="zh-CN"/>
              <a:t>优化校园布局：合理规划校园空间，提高土地利用效率，营造宜人的学习环境</a:t>
            </a:r>
            <a:endParaRPr altLang="en-US" lang="zh-CN"/>
          </a:p>
          <a:p>
            <a:r>
              <a:rPr altLang="en-US" lang="zh-CN"/>
              <a:t>建设生态景观：增加绿化覆盖率，营造生态友好的校园环境，提高师生生活质量</a:t>
            </a:r>
            <a:endParaRPr altLang="en-US" lang="zh-CN"/>
          </a:p>
          <a:p>
            <a:r>
              <a:rPr altLang="en-US" lang="zh-CN"/>
              <a:t>倡导绿色出行：推广公共交通、步行、自行车等低碳出行方式，减少汽车尾气排放  我正在写一份主题为“打造绿色数字校园”的PPT,现在准备介绍“绿色数字校园的未来展望”,请帮我生成“促进数字化教育资源共享”为标题的内容 促进数字化教育资源共享</a:t>
            </a:r>
            <a:endParaRPr altLang="en-US" lang="zh-CN"/>
          </a:p>
          <a:p>
            <a:pPr lvl="1"/>
            <a:r>
              <a:rPr altLang="en-US" lang="zh-CN"/>
              <a:t>我正在写一份主题为“打造绿色数字校园”的PPT,现在准备介绍“绿色数字校园的未来展望”,请帮我生成“促进数字化教育资源共享”为标题的内容</a:t>
            </a:r>
            <a:endParaRPr altLang="en-US" lang="zh-CN"/>
          </a:p>
          <a:p>
            <a:pPr lvl="1"/>
            <a:r>
              <a:rPr altLang="en-US" lang="zh-CN"/>
              <a:t>促进数字化教育资源共享</a:t>
            </a:r>
            <a:endParaRPr altLang="en-US" lang="zh-CN"/>
          </a:p>
          <a:p>
            <a:r>
              <a:rPr altLang="en-US" lang="zh-CN"/>
              <a:t>建设数字化教育资源库：整合优质教育资源，为师生提供丰富的学习材料和工具</a:t>
            </a:r>
            <a:endParaRPr altLang="en-US" lang="zh-CN"/>
          </a:p>
          <a:p>
            <a:r>
              <a:rPr altLang="en-US" lang="zh-CN"/>
              <a:t>推广在线教育：利用互联网技术，实现远程教学、在线课程和学习辅导</a:t>
            </a:r>
            <a:endParaRPr altLang="en-US" lang="zh-CN"/>
          </a:p>
          <a:p>
            <a:r>
              <a:rPr altLang="en-US" lang="zh-CN"/>
              <a:t>促进教育公平：打破地域限制，让优质教育资源惠及更多地区和群体</a:t>
            </a:r>
            <a:endParaRPr altLang="en-US" lang="zh-CN"/>
          </a:p>
          <a:p>
            <a:r>
              <a:rPr altLang="en-US" lang="zh-CN"/>
              <a:t>提高教育质量：通过数字化教育资源共享，提高教育教学的效率和质量</a:t>
            </a:r>
            <a:endParaRPr altLang="en-US" lang="zh-CN"/>
          </a:p>
        </p:txBody>
      </p:sp>
      <p:sp>
        <p:nvSpPr>
          <p:cNvPr id="10508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强化绿色化校园环境建设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85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6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6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6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6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6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14_6*l_h_i*1_6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6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6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SLIDE_ID" val="custom2023091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1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1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六 章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5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9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7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2023-12-15T10:08:47Z</dcterms:created>
  <dcterms:modified xsi:type="dcterms:W3CDTF">2023-12-15T10:08:47Z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8b5a8019b8b845a29140eab959cdf0da_21</vt:lpwstr>
  </property>
</Properties>
</file>