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92" r:id="rId1"/>
    <p:sldMasterId id="2147495229" r:id="rId2"/>
  </p:sldMasterIdLst>
  <p:notesMasterIdLst>
    <p:notesMasterId r:id="rId3"/>
  </p:notesMasterIdLst>
  <p:sldIdLst>
    <p:sldId id="5676" r:id="rId4"/>
    <p:sldId id="5681" r:id="rId5"/>
    <p:sldId id="5685" r:id="rId6"/>
    <p:sldId id="5688" r:id="rId7"/>
    <p:sldId id="5694" r:id="rId9"/>
    <p:sldId id="5697" r:id="rId10"/>
    <p:sldId id="5700" r:id="rId11"/>
    <p:sldId id="5703" r:id="rId12"/>
    <p:sldId id="5709" r:id="rId14"/>
    <p:sldId id="5712" r:id="rId15"/>
    <p:sldId id="5715" r:id="rId16"/>
    <p:sldId id="5718" r:id="rId17"/>
    <p:sldId id="5724" r:id="rId19"/>
    <p:sldId id="5727" r:id="rId20"/>
    <p:sldId id="5730" r:id="rId21"/>
    <p:sldId id="5733" r:id="rId22"/>
    <p:sldId id="5739" r:id="rId24"/>
    <p:sldId id="5742" r:id="rId25"/>
    <p:sldId id="5745" r:id="rId26"/>
    <p:sldId id="5748" r:id="rId27"/>
    <p:sldId id="5754" r:id="rId29"/>
    <p:sldId id="5757" r:id="rId30"/>
    <p:sldId id="5760" r:id="rId31"/>
    <p:sldId id="5763" r:id="rId32"/>
    <p:sldId id="5769" r:id="rId34"/>
    <p:sldId id="5772" r:id="rId35"/>
    <p:sldId id="5775" r:id="rId36"/>
    <p:sldId id="577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93" r:id="rId1"/>
    <p:sldLayoutId id="2147495194" r:id="rId2"/>
    <p:sldLayoutId id="2147495195" r:id="rId3"/>
    <p:sldLayoutId id="2147495196" r:id="rId4"/>
    <p:sldLayoutId id="2147495197" r:id="rId5"/>
    <p:sldLayoutId id="2147495198" r:id="rId6"/>
    <p:sldLayoutId id="2147495199" r:id="rId7"/>
    <p:sldLayoutId id="2147495200" r:id="rId8"/>
    <p:sldLayoutId id="2147495201" r:id="rId9"/>
    <p:sldLayoutId id="2147495202" r:id="rId10"/>
    <p:sldLayoutId id="21474952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30" r:id="rId1"/>
    <p:sldLayoutId id="2147495231" r:id="rId2"/>
    <p:sldLayoutId id="2147495232" r:id="rId3"/>
    <p:sldLayoutId id="2147495233" r:id="rId4"/>
    <p:sldLayoutId id="2147495234" r:id="rId5"/>
    <p:sldLayoutId id="2147495235" r:id="rId6"/>
    <p:sldLayoutId id="2147495236" r:id="rId7"/>
    <p:sldLayoutId id="2147495237" r:id="rId8"/>
    <p:sldLayoutId id="2147495238" r:id="rId9"/>
    <p:sldLayoutId id="2147495239" r:id="rId10"/>
    <p:sldLayoutId id="21474952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1.xml"/><Relationship Id="rId2" Type="http://schemas.openxmlformats.org/officeDocument/2006/relationships/tags" Target="../tags/tag762.xml"/><Relationship Id="rId3" Type="http://schemas.openxmlformats.org/officeDocument/2006/relationships/tags" Target="../tags/tag763.xml"/><Relationship Id="rId4" Type="http://schemas.openxmlformats.org/officeDocument/2006/relationships/tags" Target="../tags/tag764.xml"/><Relationship Id="rId5" Type="http://schemas.openxmlformats.org/officeDocument/2006/relationships/tags" Target="../tags/tag765.xml"/><Relationship Id="rId6" Type="http://schemas.openxmlformats.org/officeDocument/2006/relationships/tags" Target="../tags/tag766.xml"/><Relationship Id="rId7" Type="http://schemas.openxmlformats.org/officeDocument/2006/relationships/tags" Target="../tags/tag767.xml"/><Relationship Id="rId8" Type="http://schemas.openxmlformats.org/officeDocument/2006/relationships/tags" Target="../tags/tag768.xml"/><Relationship Id="rId9" Type="http://schemas.openxmlformats.org/officeDocument/2006/relationships/tags" Target="../tags/tag769.xml"/><Relationship Id="rId10" Type="http://schemas.openxmlformats.org/officeDocument/2006/relationships/tags" Target="../tags/tag770.xml"/><Relationship Id="rId11" Type="http://schemas.openxmlformats.org/officeDocument/2006/relationships/tags" Target="../tags/tag771.xml"/><Relationship Id="rId12" Type="http://schemas.openxmlformats.org/officeDocument/2006/relationships/tags" Target="../tags/tag7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tags" Target="../tags/tag77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77.xml"/><Relationship Id="rId2" Type="http://schemas.openxmlformats.org/officeDocument/2006/relationships/tags" Target="../tags/tag778.xml"/><Relationship Id="rId3" Type="http://schemas.openxmlformats.org/officeDocument/2006/relationships/tags" Target="../tags/tag779.xml"/><Relationship Id="rId4" Type="http://schemas.openxmlformats.org/officeDocument/2006/relationships/tags" Target="../tags/tag780.xml"/><Relationship Id="rId5" Type="http://schemas.openxmlformats.org/officeDocument/2006/relationships/tags" Target="../tags/tag781.xml"/><Relationship Id="rId6" Type="http://schemas.openxmlformats.org/officeDocument/2006/relationships/tags" Target="../tags/tag782.xml"/><Relationship Id="rId7" Type="http://schemas.openxmlformats.org/officeDocument/2006/relationships/tags" Target="../tags/tag783.xml"/><Relationship Id="rId8" Type="http://schemas.openxmlformats.org/officeDocument/2006/relationships/tags" Target="../tags/tag784.xml"/><Relationship Id="rId9" Type="http://schemas.openxmlformats.org/officeDocument/2006/relationships/tags" Target="../tags/tag785.xml"/><Relationship Id="rId10" Type="http://schemas.openxmlformats.org/officeDocument/2006/relationships/tags" Target="../tags/tag786.xml"/><Relationship Id="rId11" Type="http://schemas.openxmlformats.org/officeDocument/2006/relationships/tags" Target="../tags/tag787.xml"/><Relationship Id="rId12" Type="http://schemas.openxmlformats.org/officeDocument/2006/relationships/tags" Target="../tags/tag788.xml"/><Relationship Id="rId13" Type="http://schemas.openxmlformats.org/officeDocument/2006/relationships/tags" Target="../tags/tag789.xml"/><Relationship Id="rId14" Type="http://schemas.openxmlformats.org/officeDocument/2006/relationships/tags" Target="../tags/tag790.xml"/><Relationship Id="rId15" Type="http://schemas.openxmlformats.org/officeDocument/2006/relationships/tags" Target="../tags/tag791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2.xml"/><Relationship Id="rId2" Type="http://schemas.openxmlformats.org/officeDocument/2006/relationships/tags" Target="../tags/tag793.xml"/><Relationship Id="rId3" Type="http://schemas.openxmlformats.org/officeDocument/2006/relationships/tags" Target="../tags/tag79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95.xml"/><Relationship Id="rId2" Type="http://schemas.openxmlformats.org/officeDocument/2006/relationships/tags" Target="../tags/tag796.xml"/><Relationship Id="rId3" Type="http://schemas.openxmlformats.org/officeDocument/2006/relationships/tags" Target="../tags/tag797.xml"/><Relationship Id="rId4" Type="http://schemas.openxmlformats.org/officeDocument/2006/relationships/tags" Target="../tags/tag798.xml"/><Relationship Id="rId5" Type="http://schemas.openxmlformats.org/officeDocument/2006/relationships/tags" Target="../tags/tag799.xml"/><Relationship Id="rId6" Type="http://schemas.openxmlformats.org/officeDocument/2006/relationships/tags" Target="../tags/tag800.xml"/><Relationship Id="rId7" Type="http://schemas.openxmlformats.org/officeDocument/2006/relationships/tags" Target="../tags/tag801.xml"/><Relationship Id="rId8" Type="http://schemas.openxmlformats.org/officeDocument/2006/relationships/tags" Target="../tags/tag802.xml"/><Relationship Id="rId9" Type="http://schemas.openxmlformats.org/officeDocument/2006/relationships/tags" Target="../tags/tag803.xml"/><Relationship Id="rId10" Type="http://schemas.openxmlformats.org/officeDocument/2006/relationships/tags" Target="../tags/tag804.xml"/><Relationship Id="rId11" Type="http://schemas.openxmlformats.org/officeDocument/2006/relationships/tags" Target="../tags/tag805.xml"/><Relationship Id="rId12" Type="http://schemas.openxmlformats.org/officeDocument/2006/relationships/tags" Target="../tags/tag8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07.xml"/><Relationship Id="rId2" Type="http://schemas.openxmlformats.org/officeDocument/2006/relationships/tags" Target="../tags/tag808.xml"/><Relationship Id="rId3" Type="http://schemas.openxmlformats.org/officeDocument/2006/relationships/tags" Target="../tags/tag809.xml"/><Relationship Id="rId4" Type="http://schemas.openxmlformats.org/officeDocument/2006/relationships/tags" Target="../tags/tag810.xml"/><Relationship Id="rId5" Type="http://schemas.openxmlformats.org/officeDocument/2006/relationships/tags" Target="../tags/tag811.xml"/><Relationship Id="rId6" Type="http://schemas.openxmlformats.org/officeDocument/2006/relationships/tags" Target="../tags/tag812.xml"/><Relationship Id="rId7" Type="http://schemas.openxmlformats.org/officeDocument/2006/relationships/tags" Target="../tags/tag813.xml"/><Relationship Id="rId8" Type="http://schemas.openxmlformats.org/officeDocument/2006/relationships/tags" Target="../tags/tag814.xml"/><Relationship Id="rId9" Type="http://schemas.openxmlformats.org/officeDocument/2006/relationships/tags" Target="../tags/tag815.xml"/><Relationship Id="rId10" Type="http://schemas.openxmlformats.org/officeDocument/2006/relationships/tags" Target="../tags/tag816.xml"/><Relationship Id="rId11" Type="http://schemas.openxmlformats.org/officeDocument/2006/relationships/tags" Target="../tags/tag817.xml"/><Relationship Id="rId12" Type="http://schemas.openxmlformats.org/officeDocument/2006/relationships/tags" Target="../tags/tag818.xml"/><Relationship Id="rId13" Type="http://schemas.openxmlformats.org/officeDocument/2006/relationships/tags" Target="../tags/tag819.xml"/><Relationship Id="rId14" Type="http://schemas.openxmlformats.org/officeDocument/2006/relationships/tags" Target="../tags/tag820.xml"/><Relationship Id="rId15" Type="http://schemas.openxmlformats.org/officeDocument/2006/relationships/tags" Target="../tags/tag821.xml"/><Relationship Id="rId16" Type="http://schemas.openxmlformats.org/officeDocument/2006/relationships/tags" Target="../tags/tag822.xml"/><Relationship Id="rId17" Type="http://schemas.openxmlformats.org/officeDocument/2006/relationships/tags" Target="../tags/tag823.xml"/><Relationship Id="rId18" Type="http://schemas.openxmlformats.org/officeDocument/2006/relationships/tags" Target="../tags/tag824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5.xml"/><Relationship Id="rId2" Type="http://schemas.openxmlformats.org/officeDocument/2006/relationships/tags" Target="../tags/tag826.xml"/><Relationship Id="rId3" Type="http://schemas.openxmlformats.org/officeDocument/2006/relationships/tags" Target="../tags/tag827.xml"/><Relationship Id="rId4" Type="http://schemas.openxmlformats.org/officeDocument/2006/relationships/tags" Target="../tags/tag82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tags" Target="../tags/tag835.xml"/><Relationship Id="rId5" Type="http://schemas.openxmlformats.org/officeDocument/2006/relationships/tags" Target="../tags/tag836.xml"/><Relationship Id="rId6" Type="http://schemas.openxmlformats.org/officeDocument/2006/relationships/tags" Target="../tags/tag837.xml"/><Relationship Id="rId7" Type="http://schemas.openxmlformats.org/officeDocument/2006/relationships/tags" Target="../tags/tag838.xml"/><Relationship Id="rId8" Type="http://schemas.openxmlformats.org/officeDocument/2006/relationships/tags" Target="../tags/tag839.xml"/><Relationship Id="rId9" Type="http://schemas.openxmlformats.org/officeDocument/2006/relationships/tags" Target="../tags/tag840.xml"/><Relationship Id="rId10" Type="http://schemas.openxmlformats.org/officeDocument/2006/relationships/tags" Target="../tags/tag841.xml"/><Relationship Id="rId11" Type="http://schemas.openxmlformats.org/officeDocument/2006/relationships/tags" Target="../tags/tag842.xml"/><Relationship Id="rId12" Type="http://schemas.openxmlformats.org/officeDocument/2006/relationships/tags" Target="../tags/tag84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tags" Target="../tags/tag848.xml"/><Relationship Id="rId6" Type="http://schemas.openxmlformats.org/officeDocument/2006/relationships/tags" Target="../tags/tag849.xml"/><Relationship Id="rId7" Type="http://schemas.openxmlformats.org/officeDocument/2006/relationships/tags" Target="../tags/tag850.xml"/><Relationship Id="rId8" Type="http://schemas.openxmlformats.org/officeDocument/2006/relationships/tags" Target="../tags/tag851.xml"/><Relationship Id="rId9" Type="http://schemas.openxmlformats.org/officeDocument/2006/relationships/tags" Target="../tags/tag852.xml"/><Relationship Id="rId10" Type="http://schemas.openxmlformats.org/officeDocument/2006/relationships/tags" Target="../tags/tag853.xml"/><Relationship Id="rId11" Type="http://schemas.openxmlformats.org/officeDocument/2006/relationships/tags" Target="../tags/tag854.xml"/><Relationship Id="rId12" Type="http://schemas.openxmlformats.org/officeDocument/2006/relationships/tags" Target="../tags/tag85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56.xml"/><Relationship Id="rId2" Type="http://schemas.openxmlformats.org/officeDocument/2006/relationships/tags" Target="../tags/tag857.xml"/><Relationship Id="rId3" Type="http://schemas.openxmlformats.org/officeDocument/2006/relationships/tags" Target="../tags/tag858.xml"/><Relationship Id="rId4" Type="http://schemas.openxmlformats.org/officeDocument/2006/relationships/tags" Target="../tags/tag859.xml"/><Relationship Id="rId5" Type="http://schemas.openxmlformats.org/officeDocument/2006/relationships/tags" Target="../tags/tag860.xml"/><Relationship Id="rId6" Type="http://schemas.openxmlformats.org/officeDocument/2006/relationships/tags" Target="../tags/tag861.xml"/><Relationship Id="rId7" Type="http://schemas.openxmlformats.org/officeDocument/2006/relationships/tags" Target="../tags/tag862.xml"/><Relationship Id="rId8" Type="http://schemas.openxmlformats.org/officeDocument/2006/relationships/tags" Target="../tags/tag863.xml"/><Relationship Id="rId9" Type="http://schemas.openxmlformats.org/officeDocument/2006/relationships/tags" Target="../tags/tag864.xml"/><Relationship Id="rId10" Type="http://schemas.openxmlformats.org/officeDocument/2006/relationships/tags" Target="../tags/tag865.xml"/><Relationship Id="rId11" Type="http://schemas.openxmlformats.org/officeDocument/2006/relationships/tags" Target="../tags/tag866.xml"/><Relationship Id="rId12" Type="http://schemas.openxmlformats.org/officeDocument/2006/relationships/tags" Target="../tags/tag867.xml"/><Relationship Id="rId13" Type="http://schemas.openxmlformats.org/officeDocument/2006/relationships/tags" Target="../tags/tag868.xml"/><Relationship Id="rId14" Type="http://schemas.openxmlformats.org/officeDocument/2006/relationships/tags" Target="../tags/tag869.xml"/><Relationship Id="rId15" Type="http://schemas.openxmlformats.org/officeDocument/2006/relationships/tags" Target="../tags/tag870.xml"/><Relationship Id="rId16" Type="http://schemas.openxmlformats.org/officeDocument/2006/relationships/tags" Target="../tags/tag871.xml"/><Relationship Id="rId17" Type="http://schemas.openxmlformats.org/officeDocument/2006/relationships/tags" Target="../tags/tag872.xml"/><Relationship Id="rId18" Type="http://schemas.openxmlformats.org/officeDocument/2006/relationships/tags" Target="../tags/tag873.xml"/><Relationship Id="rId19" Type="http://schemas.openxmlformats.org/officeDocument/2006/relationships/tags" Target="../tags/tag874.xml"/><Relationship Id="rId20" Type="http://schemas.openxmlformats.org/officeDocument/2006/relationships/tags" Target="../tags/tag875.xml"/><Relationship Id="rId21" Type="http://schemas.openxmlformats.org/officeDocument/2006/relationships/tags" Target="../tags/tag876.xml"/><Relationship Id="rId22" Type="http://schemas.openxmlformats.org/officeDocument/2006/relationships/tags" Target="../tags/tag877.xml"/><Relationship Id="rId23" Type="http://schemas.openxmlformats.org/officeDocument/2006/relationships/tags" Target="../tags/tag878.xml"/><Relationship Id="rId24" Type="http://schemas.openxmlformats.org/officeDocument/2006/relationships/tags" Target="../tags/tag879.xml"/><Relationship Id="rId25" Type="http://schemas.openxmlformats.org/officeDocument/2006/relationships/tags" Target="../tags/tag880.xml"/><Relationship Id="rId26" Type="http://schemas.openxmlformats.org/officeDocument/2006/relationships/tags" Target="../tags/tag881.xml"/><Relationship Id="rId27" Type="http://schemas.openxmlformats.org/officeDocument/2006/relationships/tags" Target="../tags/tag882.xml"/><Relationship Id="rId28" Type="http://schemas.openxmlformats.org/officeDocument/2006/relationships/tags" Target="../tags/tag883.xml"/><Relationship Id="rId29" Type="http://schemas.openxmlformats.org/officeDocument/2006/relationships/tags" Target="../tags/tag884.xml"/><Relationship Id="rId30" Type="http://schemas.openxmlformats.org/officeDocument/2006/relationships/tags" Target="../tags/tag885.xml"/><Relationship Id="rId31" Type="http://schemas.openxmlformats.org/officeDocument/2006/relationships/tags" Target="../tags/tag886.xml"/><Relationship Id="rId32" Type="http://schemas.openxmlformats.org/officeDocument/2006/relationships/tags" Target="../tags/tag887.xml"/><Relationship Id="rId33" Type="http://schemas.openxmlformats.org/officeDocument/2006/relationships/tags" Target="../tags/tag888.xml"/><Relationship Id="rId34" Type="http://schemas.openxmlformats.org/officeDocument/2006/relationships/tags" Target="../tags/tag889.xml"/><Relationship Id="rId35" Type="http://schemas.openxmlformats.org/officeDocument/2006/relationships/tags" Target="../tags/tag890.xml"/><Relationship Id="rId36" Type="http://schemas.openxmlformats.org/officeDocument/2006/relationships/tags" Target="../tags/tag891.xml"/><Relationship Id="rId37" Type="http://schemas.openxmlformats.org/officeDocument/2006/relationships/tags" Target="../tags/tag892.xml"/><Relationship Id="rId38" Type="http://schemas.openxmlformats.org/officeDocument/2006/relationships/tags" Target="../tags/tag893.xml"/><Relationship Id="rId39" Type="http://schemas.openxmlformats.org/officeDocument/2006/relationships/tags" Target="../tags/tag894.xml"/><Relationship Id="rId40" Type="http://schemas.openxmlformats.org/officeDocument/2006/relationships/tags" Target="../tags/tag895.xml"/><Relationship Id="rId4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tags" Target="../tags/tag90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tags" Target="../tags/tag907.xml"/><Relationship Id="rId6" Type="http://schemas.openxmlformats.org/officeDocument/2006/relationships/tags" Target="../tags/tag908.xml"/><Relationship Id="rId7" Type="http://schemas.openxmlformats.org/officeDocument/2006/relationships/tags" Target="../tags/tag909.xml"/><Relationship Id="rId8" Type="http://schemas.openxmlformats.org/officeDocument/2006/relationships/tags" Target="../tags/tag910.xml"/><Relationship Id="rId9" Type="http://schemas.openxmlformats.org/officeDocument/2006/relationships/tags" Target="../tags/tag911.xml"/><Relationship Id="rId10" Type="http://schemas.openxmlformats.org/officeDocument/2006/relationships/tags" Target="../tags/tag912.xml"/><Relationship Id="rId11" Type="http://schemas.openxmlformats.org/officeDocument/2006/relationships/tags" Target="../tags/tag913.xml"/><Relationship Id="rId12" Type="http://schemas.openxmlformats.org/officeDocument/2006/relationships/tags" Target="../tags/tag9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tags" Target="../tags/tag918.xml"/><Relationship Id="rId5" Type="http://schemas.openxmlformats.org/officeDocument/2006/relationships/tags" Target="../tags/tag919.xml"/><Relationship Id="rId6" Type="http://schemas.openxmlformats.org/officeDocument/2006/relationships/tags" Target="../tags/tag920.xml"/><Relationship Id="rId7" Type="http://schemas.openxmlformats.org/officeDocument/2006/relationships/tags" Target="../tags/tag921.xml"/><Relationship Id="rId8" Type="http://schemas.openxmlformats.org/officeDocument/2006/relationships/tags" Target="../tags/tag922.xml"/><Relationship Id="rId9" Type="http://schemas.openxmlformats.org/officeDocument/2006/relationships/tags" Target="../tags/tag923.xml"/><Relationship Id="rId10" Type="http://schemas.openxmlformats.org/officeDocument/2006/relationships/tags" Target="../tags/tag924.xml"/><Relationship Id="rId11" Type="http://schemas.openxmlformats.org/officeDocument/2006/relationships/tags" Target="../tags/tag925.xml"/><Relationship Id="rId12" Type="http://schemas.openxmlformats.org/officeDocument/2006/relationships/tags" Target="../tags/tag9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tags" Target="../tags/tag933.xml"/><Relationship Id="rId5" Type="http://schemas.openxmlformats.org/officeDocument/2006/relationships/tags" Target="../tags/tag934.xml"/><Relationship Id="rId6" Type="http://schemas.openxmlformats.org/officeDocument/2006/relationships/tags" Target="../tags/tag935.xml"/><Relationship Id="rId7" Type="http://schemas.openxmlformats.org/officeDocument/2006/relationships/tags" Target="../tags/tag936.xml"/><Relationship Id="rId8" Type="http://schemas.openxmlformats.org/officeDocument/2006/relationships/tags" Target="../tags/tag937.xml"/><Relationship Id="rId9" Type="http://schemas.openxmlformats.org/officeDocument/2006/relationships/tags" Target="../tags/tag938.xml"/><Relationship Id="rId10" Type="http://schemas.openxmlformats.org/officeDocument/2006/relationships/tags" Target="../tags/tag939.xml"/><Relationship Id="rId11" Type="http://schemas.openxmlformats.org/officeDocument/2006/relationships/tags" Target="../tags/tag940.xml"/><Relationship Id="rId12" Type="http://schemas.openxmlformats.org/officeDocument/2006/relationships/tags" Target="../tags/tag9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2.xml"/><Relationship Id="rId2" Type="http://schemas.openxmlformats.org/officeDocument/2006/relationships/tags" Target="../tags/tag943.xml"/><Relationship Id="rId3" Type="http://schemas.openxmlformats.org/officeDocument/2006/relationships/tags" Target="../tags/tag944.xml"/><Relationship Id="rId4" Type="http://schemas.openxmlformats.org/officeDocument/2006/relationships/tags" Target="../tags/tag945.xml"/><Relationship Id="rId5" Type="http://schemas.openxmlformats.org/officeDocument/2006/relationships/tags" Target="../tags/tag946.xml"/><Relationship Id="rId6" Type="http://schemas.openxmlformats.org/officeDocument/2006/relationships/tags" Target="../tags/tag947.xml"/><Relationship Id="rId7" Type="http://schemas.openxmlformats.org/officeDocument/2006/relationships/tags" Target="../tags/tag948.xml"/><Relationship Id="rId8" Type="http://schemas.openxmlformats.org/officeDocument/2006/relationships/tags" Target="../tags/tag949.xml"/><Relationship Id="rId9" Type="http://schemas.openxmlformats.org/officeDocument/2006/relationships/tags" Target="../tags/tag950.xml"/><Relationship Id="rId10" Type="http://schemas.openxmlformats.org/officeDocument/2006/relationships/tags" Target="../tags/tag951.xml"/><Relationship Id="rId11" Type="http://schemas.openxmlformats.org/officeDocument/2006/relationships/tags" Target="../tags/tag952.xml"/><Relationship Id="rId12" Type="http://schemas.openxmlformats.org/officeDocument/2006/relationships/tags" Target="../tags/tag95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54.xml"/><Relationship Id="rId2" Type="http://schemas.openxmlformats.org/officeDocument/2006/relationships/tags" Target="../tags/tag955.xml"/><Relationship Id="rId3" Type="http://schemas.openxmlformats.org/officeDocument/2006/relationships/tags" Target="../tags/tag956.xml"/><Relationship Id="rId4" Type="http://schemas.openxmlformats.org/officeDocument/2006/relationships/tags" Target="../tags/tag957.xml"/><Relationship Id="rId5" Type="http://schemas.openxmlformats.org/officeDocument/2006/relationships/tags" Target="../tags/tag958.xml"/><Relationship Id="rId6" Type="http://schemas.openxmlformats.org/officeDocument/2006/relationships/tags" Target="../tags/tag959.xml"/><Relationship Id="rId7" Type="http://schemas.openxmlformats.org/officeDocument/2006/relationships/tags" Target="../tags/tag960.xml"/><Relationship Id="rId8" Type="http://schemas.openxmlformats.org/officeDocument/2006/relationships/tags" Target="../tags/tag961.xml"/><Relationship Id="rId9" Type="http://schemas.openxmlformats.org/officeDocument/2006/relationships/tags" Target="../tags/tag962.xml"/><Relationship Id="rId10" Type="http://schemas.openxmlformats.org/officeDocument/2006/relationships/tags" Target="../tags/tag963.xml"/><Relationship Id="rId11" Type="http://schemas.openxmlformats.org/officeDocument/2006/relationships/tags" Target="../tags/tag964.xml"/><Relationship Id="rId12" Type="http://schemas.openxmlformats.org/officeDocument/2006/relationships/tags" Target="../tags/tag965.xml"/><Relationship Id="rId13" Type="http://schemas.openxmlformats.org/officeDocument/2006/relationships/tags" Target="../tags/tag966.xml"/><Relationship Id="rId14" Type="http://schemas.openxmlformats.org/officeDocument/2006/relationships/tags" Target="../tags/tag967.xml"/><Relationship Id="rId15" Type="http://schemas.openxmlformats.org/officeDocument/2006/relationships/tags" Target="../tags/tag968.xml"/><Relationship Id="rId16" Type="http://schemas.openxmlformats.org/officeDocument/2006/relationships/tags" Target="../tags/tag969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70.xml"/><Relationship Id="rId2" Type="http://schemas.openxmlformats.org/officeDocument/2006/relationships/tags" Target="../tags/tag971.xml"/><Relationship Id="rId3" Type="http://schemas.openxmlformats.org/officeDocument/2006/relationships/tags" Target="../tags/tag97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经营决策与数据驱动的管理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经营决策的重要性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数据驱动的管理概述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数据收集与分析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基于数据的经营决策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数据驱动管理的挑战与应对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经营决策的重要性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经营决策的定义</a:t>
            </a:r>
            <a:endParaRPr altLang="en-US" lang="zh-CN"/>
          </a:p>
        </p:txBody>
      </p:sp>
      <p:sp>
        <p:nvSpPr>
          <p:cNvPr id="10517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经营决策需要基于数据分析和市场调研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经营决策对企业的发展和未来具有重要影响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经营决策是企业为实现一定目标而做出的重要决策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经营决策涉及到企业战略、市场营销、生产管理等方面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经营决策对企业的影响</a:t>
            </a:r>
            <a:endParaRPr altLang="en-US" lang="zh-CN"/>
          </a:p>
        </p:txBody>
      </p:sp>
      <p:sp>
        <p:nvSpPr>
          <p:cNvPr id="10520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增强企业的竞争力和市场地位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促进企业的可持续发展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确定企业的发展方向和目标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优化资源配置，提高资源利用效率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78750"/>
          </a:bodyPr>
          <a:p>
            <a:r>
              <a:rPr altLang="en-US" lang="zh-CN"/>
              <a:t>确定目标：明确决策的目的和期望结果</a:t>
            </a:r>
            <a:endParaRPr altLang="en-US" lang="zh-CN"/>
          </a:p>
          <a:p>
            <a:r>
              <a:rPr altLang="en-US" lang="zh-CN"/>
              <a:t>收集信息：收集与决策相关的数据和信息</a:t>
            </a:r>
            <a:endParaRPr altLang="en-US" lang="zh-CN"/>
          </a:p>
          <a:p>
            <a:r>
              <a:rPr altLang="en-US" lang="zh-CN"/>
              <a:t>分析问题：对收集到的信息进行分析，找出问题的关键点</a:t>
            </a:r>
            <a:endParaRPr altLang="en-US" lang="zh-CN"/>
          </a:p>
          <a:p>
            <a:r>
              <a:rPr altLang="en-US" lang="zh-CN"/>
              <a:t>制定方案：根据分析结果，制定多个可能的解决方案</a:t>
            </a:r>
            <a:endParaRPr altLang="en-US" lang="zh-CN"/>
          </a:p>
          <a:p>
            <a:r>
              <a:rPr altLang="en-US" lang="zh-CN"/>
              <a:t>评估方案：对制定的方案进行评估和比较，选择最优方案</a:t>
            </a:r>
            <a:endParaRPr altLang="en-US" lang="zh-CN"/>
          </a:p>
          <a:p>
            <a:r>
              <a:rPr altLang="en-US" lang="zh-CN"/>
              <a:t>实施方案：将选择的方案付诸实践，并进行监控和调整  经营决策的重要性</a:t>
            </a:r>
            <a:endParaRPr altLang="en-US" lang="zh-CN"/>
          </a:p>
          <a:p>
            <a:pPr lvl="1"/>
            <a:r>
              <a:rPr altLang="en-US" lang="zh-CN"/>
              <a:t>经营决策的重要性</a:t>
            </a:r>
            <a:endParaRPr altLang="en-US" lang="zh-CN"/>
          </a:p>
          <a:p>
            <a:r>
              <a:rPr altLang="en-US" lang="zh-CN"/>
              <a:t>提高企业竞争力：正确的决策有助于企业在竞争中脱颖而出</a:t>
            </a:r>
            <a:endParaRPr altLang="en-US" lang="zh-CN"/>
          </a:p>
          <a:p>
            <a:r>
              <a:rPr altLang="en-US" lang="zh-CN"/>
              <a:t>促进企业发展：通过决策不断开拓新市场，推动企业发展</a:t>
            </a:r>
            <a:endParaRPr altLang="en-US" lang="zh-CN"/>
          </a:p>
          <a:p>
            <a:r>
              <a:rPr altLang="en-US" lang="zh-CN"/>
              <a:t>增强企业凝聚力：决策过程能够激发员工的参与和归属感</a:t>
            </a:r>
            <a:endParaRPr altLang="en-US" lang="zh-CN"/>
          </a:p>
          <a:p>
            <a:r>
              <a:rPr altLang="en-US" lang="zh-CN"/>
              <a:t>提高企业经济效益：正确的决策有助于降低成本、提高收益</a:t>
            </a:r>
            <a:endParaRPr altLang="en-US" lang="zh-CN"/>
          </a:p>
          <a:p>
            <a:r>
              <a:rPr altLang="en-US" lang="zh-CN"/>
              <a:t>增强企业风险防范能力：科学的决策有助于企业应对各种风险</a:t>
            </a:r>
            <a:endParaRPr altLang="en-US" lang="zh-CN"/>
          </a:p>
          <a:p>
            <a:r>
              <a:rPr altLang="en-US" lang="zh-CN"/>
              <a:t>提升企业形象和信誉：正确的决策有助于提升企业的形象和信誉</a:t>
            </a:r>
            <a:endParaRPr altLang="en-US" lang="zh-CN"/>
          </a:p>
        </p:txBody>
      </p:sp>
      <p:sp>
        <p:nvSpPr>
          <p:cNvPr id="10523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经营决策的制定过程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数据驱动的管理概述</a:t>
            </a:r>
            <a:endParaRPr altLang="en-US" lang="zh-CN"/>
          </a:p>
        </p:txBody>
      </p:sp>
      <p:sp>
        <p:nvSpPr>
          <p:cNvPr id="10526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数据驱动管理的定义</a:t>
            </a:r>
            <a:endParaRPr altLang="en-US" lang="zh-CN"/>
          </a:p>
        </p:txBody>
      </p:sp>
      <p:sp>
        <p:nvSpPr>
          <p:cNvPr id="10534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数据驱动管理是指通过收集、整理和分析数据，为决策提供支持和指导的管理方式。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数据驱动管理强调以数据为基础，通过数据分析和挖掘，发现潜在的问题和机会，从而做出更加科学、准确的决策。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数据驱动管理注重数据的实时性和准确性，能够及时反映企业的运营情况和市场变化，帮助企业做出更加快速、灵活的响应。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数据驱动管理需要借助先进的数据分析工具和技术，如大数据、人工智能等，提高数据分析的效率和准确性，为决策提供更加可靠的支持。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数据驱动管理的优势</a:t>
            </a:r>
            <a:endParaRPr altLang="en-US" lang="zh-CN"/>
          </a:p>
        </p:txBody>
      </p:sp>
      <p:sp>
        <p:nvSpPr>
          <p:cNvPr id="10537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提高决策效率：通过数据分析和挖掘，快速准确地为决策提供支持，减少决策过程中的主观性和盲目性。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增强决策准确性：数据驱动的管理方法能够减少人为因素对决策的影响，提高决策的准确性和可靠性。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促进业务创新：通过对数据的分析和挖掘，发现新的业务机会和模式，推动业务的创新和发展。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提升企业竞争力：数据驱动的管理方法能够提高企业的运营效率和决策能力，从而提升企业的竞争力。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数据驱动管理的实施步骤</a:t>
            </a:r>
            <a:endParaRPr altLang="en-US" lang="zh-CN"/>
          </a:p>
        </p:txBody>
      </p:sp>
      <p:sp>
        <p:nvSpPr>
          <p:cNvPr id="1054004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006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008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确定管理目标：明确数据驱动管理的目的和目标，为后续实施提供方向。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10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012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014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数据收集与分析：通过各种渠道收集相关数据，并进行清洗、整理和分析，提取有价值的信息。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16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018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020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制定决策方案：根据分析结果，制定相应的决策方案，明确实施计划和时间表。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2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024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026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实施决策方案：按照计划逐步推进决策方案的实施，确保各项措施得到有效执行。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8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030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032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监控与评估：对实施过程进行监控和评估，及时发现问题并进行调整和优化，确保数据驱动管理的效果达到预期目标。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数据收集与分析</a:t>
            </a:r>
            <a:endParaRPr altLang="en-US" lang="zh-CN"/>
          </a:p>
        </p:txBody>
      </p:sp>
      <p:sp>
        <p:nvSpPr>
          <p:cNvPr id="10543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数据收集的方法</a:t>
            </a:r>
            <a:endParaRPr altLang="en-US" lang="zh-CN"/>
          </a:p>
        </p:txBody>
      </p:sp>
      <p:sp>
        <p:nvSpPr>
          <p:cNvPr id="10550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调查问卷：通过设计问卷并分发给目标人群填写，收集数据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访谈：与相关人员面对面交流，获取更深入的信息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观察法：通过实地观察记录数据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文献资料：查阅相关文献资料，获取历史数据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数据分析的技巧</a:t>
            </a:r>
            <a:endParaRPr altLang="en-US" lang="zh-CN"/>
          </a:p>
        </p:txBody>
      </p:sp>
      <p:sp>
        <p:nvSpPr>
          <p:cNvPr id="1055370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72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74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76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78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0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2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结论与建议：根据分析结果，提出针对性的结论和建议，为业务决策提供支持。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384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数据可视化：将分析结果以图表、图像等形式进行可视化展示，方便用户理解和接受。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386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数据清洗：对数据进行清洗和预处理，去除异常值和错误数据，确保分析结果的可靠性。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388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数据分析方法：选择合适的数据分析方法，如描述性统计、回归分析、聚类分析等，根据业务需求进行选择。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390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明确分析目的：在开始分析前，要明确分析的目的和需求，确保分析结果能够满足业务需求。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392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数据收集：收集与业务相关的数据，包括内部数据和外部数据，确保数据的准确性和完整性。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394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96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398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00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402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04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数据挖掘的应用</a:t>
            </a:r>
            <a:endParaRPr altLang="en-US" lang="zh-CN"/>
          </a:p>
        </p:txBody>
      </p:sp>
      <p:sp>
        <p:nvSpPr>
          <p:cNvPr id="105569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客户细分：将客户分为不同的群体，以便更好地满足他们的需求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9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预测与推荐：预测未来的趋势和行为，以及为用户提供个性化的推荐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9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异常检测：识别出与正常模式不同的异常行为，以发现潜在的问题和风险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9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关联规则学习：发现数据集中变量之间的关联关系，以便更好地理解数据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基于数据的经营决策</a:t>
            </a:r>
            <a:endParaRPr altLang="en-US" lang="zh-CN"/>
          </a:p>
        </p:txBody>
      </p:sp>
      <p:sp>
        <p:nvSpPr>
          <p:cNvPr id="10559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数据在经营决策中的应用</a:t>
            </a:r>
            <a:endParaRPr altLang="en-US" lang="zh-CN"/>
          </a:p>
        </p:txBody>
      </p:sp>
      <p:sp>
        <p:nvSpPr>
          <p:cNvPr id="10567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数据收集：收集与经营决策相关的数据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数据处理：对数据进行清洗、整理和分析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数据驱动决策：利用数据分析结果指导经营决策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数据监控与调整：对决策执行过程进行监控，根据实际情况调整决策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基于数据的战略规划</a:t>
            </a:r>
            <a:endParaRPr altLang="en-US" lang="zh-CN"/>
          </a:p>
        </p:txBody>
      </p:sp>
      <p:sp>
        <p:nvSpPr>
          <p:cNvPr id="10570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数据收集：收集与业务相关的数据，包括市场、竞争对手、客户需求等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数据分析：对收集到的数据进行深入分析，找出业务机会和潜在风险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制定战略：根据数据分析结果，制定相应的战略和计划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实施与监控：将战略和计划付诸实践，并持续监控数据以调整策略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基于数据的业务优化</a:t>
            </a:r>
            <a:endParaRPr altLang="en-US" lang="zh-CN"/>
          </a:p>
        </p:txBody>
      </p:sp>
      <p:sp>
        <p:nvSpPr>
          <p:cNvPr id="1057346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48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50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7352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确定业务目标：明确业务优化的目标，如提高销售额、降低成本等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7354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735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58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60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7362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7364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66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736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7370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72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74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7376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78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738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7382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84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86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7388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90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739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7394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96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98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数据收集与分析：收集相关数据，如销售数据、客户数据等，并进行深入分析，以了解业务现状和问题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7400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7402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制定优化方案：根据分析结果，制定针对性的业务优化方案，如改进产品定价策略、优化销售渠道等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7404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7406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实施优化方案：将优化方案付诸实践，并持续监测和调整，以确保实现业务目标  基于数据的经营决策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7408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基于数据的经营决策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7410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数据驱动决策：通过收集和分析数据，为经营决策提供依据和支持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7412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7414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决策科学性：基于数据的决策更加科学、客观，减少主观臆断和盲目决策的风险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7416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7418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实时监测与调整：通过实时监测数据变化，及时调整经营策略和决策，以适应市场变化和客户需求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7420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7422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提高决策效率：通过数据分析和挖掘，快速发现潜在问题和机会，提高决策效率和准确性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7424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数据驱动管理的挑战与应对</a:t>
            </a:r>
            <a:endParaRPr altLang="en-US" lang="zh-CN"/>
          </a:p>
        </p:txBody>
      </p:sp>
      <p:sp>
        <p:nvSpPr>
          <p:cNvPr id="1057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数据质量与准确性挑战</a:t>
            </a:r>
            <a:endParaRPr altLang="en-US" lang="zh-CN"/>
          </a:p>
        </p:txBody>
      </p:sp>
      <p:sp>
        <p:nvSpPr>
          <p:cNvPr id="10584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数据质量参差不齐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数据准确性难以保证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数据收集和处理过程中的误差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数据质量与准确性对经营决策的影响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数据安全与隐私保护挑战</a:t>
            </a:r>
            <a:endParaRPr altLang="en-US" lang="zh-CN"/>
          </a:p>
        </p:txBody>
      </p:sp>
      <p:sp>
        <p:nvSpPr>
          <p:cNvPr id="105874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74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875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数据泄露风险：数据驱动管理涉及大量敏感数据，如客户信息、商业机密等，一旦泄露可能导致严重后果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5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75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75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隐私保护问题：在数据驱动管理中，需要收集和处理大量个人数据，如何确保个人隐私不被侵犯是一个重要问题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5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76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76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法律法规要求：各国对数据安全和隐私保护有不同的法律法规要求，企业需要遵守相关规定并承担相应责任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6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76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76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技术挑战：数据安全和隐私保护技术不断发展，企业需要不断更新技术手段以应对新的挑战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数据驱动管理的人才培养挑战</a:t>
            </a:r>
            <a:endParaRPr altLang="en-US" lang="zh-CN"/>
          </a:p>
        </p:txBody>
      </p:sp>
      <p:sp>
        <p:nvSpPr>
          <p:cNvPr id="10590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0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缺乏具备跨领域合作能力的数据驱动管理人才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0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缺乏有效的数据驱动管理人才培养机制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0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缺乏具备数据驱动思维的管理人才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0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缺乏具备数据分析技能的管理人才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5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1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数据驱动管理的发展趋势</a:t>
            </a:r>
            <a:endParaRPr altLang="en-US" lang="zh-CN"/>
          </a:p>
        </p:txBody>
      </p:sp>
      <p:sp>
        <p:nvSpPr>
          <p:cNvPr id="10601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人工智能与机器学习在数据驱动管理中的应用将不断扩大。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1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1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数据驱动管理将更加注重实时性和动态性，以适应快速变化的市场环境。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1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1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数据安全和隐私保护将成为数据驱动管理的重要考虑因素。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1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1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数据驱动管理将促进跨部门、跨领域的协同合作，以实现更高效、更精准的决策。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1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4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企业如何适应数据驱动管理的新时代</a:t>
            </a:r>
            <a:endParaRPr altLang="en-US" lang="zh-CN"/>
          </a:p>
        </p:txBody>
      </p:sp>
      <p:sp>
        <p:nvSpPr>
          <p:cNvPr id="10604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4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4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转变管理观念：从经验决策到数据驱动决策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4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4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4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提升数据能力：建立数据收集、处理和分析的能力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4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4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4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培养数据分析人才：加强数据分析团队的建设和培训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4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4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4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创新应用场景：探索数据驱动管理在各个业务领域的应用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数据驱动管理对企业发展的影响</a:t>
            </a:r>
            <a:endParaRPr altLang="en-US" lang="zh-CN"/>
          </a:p>
        </p:txBody>
      </p:sp>
      <p:cxnSp>
        <p:nvCxnSpPr>
          <p:cNvPr id="3145729" name="直接连接符 155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8748966" y="3114066"/>
            <a:ext cx="2635572" cy="435750"/>
          </a:xfrm>
          <a:prstGeom prst="line"/>
          <a:ln w="3175">
            <a:gradFill>
              <a:gsLst>
                <a:gs pos="34000">
                  <a:schemeClr val="accent4">
                    <a:lumMod val="40000"/>
                    <a:lumOff val="60000"/>
                  </a:schemeClr>
                </a:gs>
                <a:gs pos="36000">
                  <a:srgbClr val="FFFFFF"/>
                </a:gs>
                <a:gs pos="65000">
                  <a:srgbClr val="FFFFFF"/>
                </a:gs>
                <a:gs pos="66000">
                  <a:schemeClr val="accent4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1" name="直接连接符 15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108635" y="4551836"/>
            <a:ext cx="2604301" cy="406518"/>
          </a:xfrm>
          <a:prstGeom prst="line"/>
          <a:ln w="3175">
            <a:gradFill>
              <a:gsLst>
                <a:gs pos="34000">
                  <a:schemeClr val="accent1">
                    <a:lumMod val="40000"/>
                    <a:lumOff val="60000"/>
                  </a:schemeClr>
                </a:gs>
                <a:gs pos="36000">
                  <a:srgbClr val="FFFFFF"/>
                </a:gs>
                <a:gs pos="65000">
                  <a:srgbClr val="FFFFFF"/>
                </a:gs>
                <a:gs pos="66000">
                  <a:schemeClr val="accent1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3" name="直接连接符 15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475783" y="2717744"/>
            <a:ext cx="2575070" cy="384765"/>
          </a:xfrm>
          <a:prstGeom prst="line"/>
          <a:ln w="3175">
            <a:gradFill>
              <a:gsLst>
                <a:gs pos="34000">
                  <a:schemeClr val="accent4">
                    <a:lumMod val="40000"/>
                    <a:lumOff val="60000"/>
                  </a:schemeClr>
                </a:gs>
                <a:gs pos="36000">
                  <a:srgbClr val="FFFFFF"/>
                </a:gs>
                <a:gs pos="65000">
                  <a:srgbClr val="FFFFFF"/>
                </a:gs>
                <a:gs pos="66000">
                  <a:schemeClr val="accent4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5" name="直接连接符 15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41570" y="4128323"/>
            <a:ext cx="2620697" cy="413316"/>
          </a:xfrm>
          <a:prstGeom prst="line"/>
          <a:ln w="3175">
            <a:gradFill>
              <a:gsLst>
                <a:gs pos="35000">
                  <a:schemeClr val="accent1">
                    <a:lumMod val="40000"/>
                    <a:lumOff val="60000"/>
                  </a:schemeClr>
                </a:gs>
                <a:gs pos="36000">
                  <a:srgbClr val="FFFFFF"/>
                </a:gs>
                <a:gs pos="62000">
                  <a:srgbClr val="FFFFFF"/>
                </a:gs>
                <a:gs pos="63000">
                  <a:schemeClr val="accent1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60726" name="任意多边形: 形状 25"/>
          <p:cNvSpPr/>
          <p:nvPr>
            <p:custDataLst>
              <p:tags r:id="rId5"/>
            </p:custDataLst>
          </p:nvPr>
        </p:nvSpPr>
        <p:spPr>
          <a:xfrm>
            <a:off x="806901" y="2791162"/>
            <a:ext cx="2630134" cy="1643749"/>
          </a:xfrm>
          <a:custGeom>
            <a:avLst/>
            <a:gdLst>
              <a:gd name="connsiteX0" fmla="*/ 2697959 w 2697959"/>
              <a:gd name="connsiteY0" fmla="*/ 0 h 1685925"/>
              <a:gd name="connsiteX1" fmla="*/ 2695580 w 2697959"/>
              <a:gd name="connsiteY1" fmla="*/ 1271588 h 1685925"/>
              <a:gd name="connsiteX2" fmla="*/ 1652286 w 2697959"/>
              <a:gd name="connsiteY2" fmla="*/ 1432664 h 1685925"/>
              <a:gd name="connsiteX3" fmla="*/ 1645164 w 2697959"/>
              <a:gd name="connsiteY3" fmla="*/ 1419543 h 1685925"/>
              <a:gd name="connsiteX4" fmla="*/ 1348979 w 2697959"/>
              <a:gd name="connsiteY4" fmla="*/ 1262063 h 1685925"/>
              <a:gd name="connsiteX5" fmla="*/ 1019862 w 2697959"/>
              <a:gd name="connsiteY5" fmla="*/ 1480217 h 1685925"/>
              <a:gd name="connsiteX6" fmla="*/ 1003531 w 2697959"/>
              <a:gd name="connsiteY6" fmla="*/ 1532827 h 1685925"/>
              <a:gd name="connsiteX7" fmla="*/ 11909 w 2697959"/>
              <a:gd name="connsiteY7" fmla="*/ 1685925 h 1685925"/>
              <a:gd name="connsiteX8" fmla="*/ 0 w 2697959"/>
              <a:gd name="connsiteY8" fmla="*/ 419100 h 1685925"/>
              <a:gd name="connsiteX9" fmla="*/ 2697959 w 2697959"/>
              <a:gd name="connsiteY9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7959" h="1685925">
                <a:moveTo>
                  <a:pt x="2697959" y="0"/>
                </a:moveTo>
                <a:cubicBezTo>
                  <a:pt x="2695579" y="415925"/>
                  <a:pt x="2697960" y="855663"/>
                  <a:pt x="2695580" y="1271588"/>
                </a:cubicBezTo>
                <a:lnTo>
                  <a:pt x="1652286" y="1432664"/>
                </a:lnTo>
                <a:lnTo>
                  <a:pt x="1645164" y="1419543"/>
                </a:lnTo>
                <a:cubicBezTo>
                  <a:pt x="1580975" y="1324531"/>
                  <a:pt x="1472272" y="1262063"/>
                  <a:pt x="1348979" y="1262063"/>
                </a:cubicBezTo>
                <a:cubicBezTo>
                  <a:pt x="1201027" y="1262063"/>
                  <a:pt x="1074086" y="1352017"/>
                  <a:pt x="1019862" y="1480217"/>
                </a:cubicBezTo>
                <a:lnTo>
                  <a:pt x="1003531" y="1532827"/>
                </a:lnTo>
                <a:lnTo>
                  <a:pt x="11909" y="1685925"/>
                </a:lnTo>
                <a:lnTo>
                  <a:pt x="0" y="419100"/>
                </a:lnTo>
                <a:lnTo>
                  <a:pt x="2697959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000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107950" compatLnSpc="1" forceAA="0" fromWordArt="0" horzOverflow="overflow" numCol="1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dirty="0" sz="1600" lang="en-US">
                <a:solidFill>
                  <a:schemeClr val="lt1"/>
                </a:solidFill>
                <a:latin typeface="+mj-ea"/>
                <a:ea typeface="+mj-ea"/>
                <a:sym typeface="+mn-ea"/>
              </a:rPr>
              <a:t>提高决策效率：数据驱动的管理决策更加科学、准确，能够减少人为因素干扰，提高决策效率和准确性。 </a:t>
            </a:r>
            <a:endParaRPr altLang="zh-CN" b="1" dirty="0" sz="1600" lang="en-US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60728" name="椭圆 160"/>
          <p:cNvSpPr/>
          <p:nvPr>
            <p:custDataLst>
              <p:tags r:id="rId6"/>
            </p:custDataLst>
          </p:nvPr>
        </p:nvSpPr>
        <p:spPr>
          <a:xfrm>
            <a:off x="1810960" y="4058304"/>
            <a:ext cx="622014" cy="622014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44000">
                <a:schemeClr val="accent1"/>
              </a:gs>
              <a:gs pos="66000">
                <a:schemeClr val="accent1"/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1">
                    <a:lumMod val="45000"/>
                    <a:lumOff val="55000"/>
                  </a:schemeClr>
                </a:gs>
                <a:gs pos="37000">
                  <a:schemeClr val="accent1">
                    <a:lumMod val="0"/>
                    <a:lumOff val="100000"/>
                  </a:schemeClr>
                </a:gs>
                <a:gs pos="7100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solidFill>
                  <a:schemeClr val="lt1"/>
                </a:solidFill>
                <a:latin typeface="+mj-ea"/>
                <a:ea typeface="+mj-ea"/>
                <a:sym typeface="+mn-ea"/>
              </a:rPr>
              <a:t>R</a:t>
            </a:r>
            <a:endParaRPr altLang="en-US" b="1" sz="1400" lang="zh-CN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60730" name="任意多边形: 形状 43"/>
          <p:cNvSpPr/>
          <p:nvPr>
            <p:custDataLst>
              <p:tags r:id="rId7"/>
            </p:custDataLst>
          </p:nvPr>
        </p:nvSpPr>
        <p:spPr>
          <a:xfrm>
            <a:off x="3462187" y="2791162"/>
            <a:ext cx="2611099" cy="1643749"/>
          </a:xfrm>
          <a:custGeom>
            <a:avLst/>
            <a:gdLst>
              <a:gd name="connsiteX0" fmla="*/ 0 w 2678910"/>
              <a:gd name="connsiteY0" fmla="*/ 0 h 1685925"/>
              <a:gd name="connsiteX1" fmla="*/ 1016889 w 2678910"/>
              <a:gd name="connsiteY1" fmla="*/ 159087 h 1685925"/>
              <a:gd name="connsiteX2" fmla="*/ 1010841 w 2678910"/>
              <a:gd name="connsiteY2" fmla="*/ 219078 h 1685925"/>
              <a:gd name="connsiteX3" fmla="*/ 1368028 w 2678910"/>
              <a:gd name="connsiteY3" fmla="*/ 576265 h 1685925"/>
              <a:gd name="connsiteX4" fmla="*/ 1717958 w 2678910"/>
              <a:gd name="connsiteY4" fmla="*/ 291064 h 1685925"/>
              <a:gd name="connsiteX5" fmla="*/ 1720171 w 2678910"/>
              <a:gd name="connsiteY5" fmla="*/ 269111 h 1685925"/>
              <a:gd name="connsiteX6" fmla="*/ 2678910 w 2678910"/>
              <a:gd name="connsiteY6" fmla="*/ 419100 h 1685925"/>
              <a:gd name="connsiteX7" fmla="*/ 2667085 w 2678910"/>
              <a:gd name="connsiteY7" fmla="*/ 1685925 h 1685925"/>
              <a:gd name="connsiteX8" fmla="*/ 2362 w 2678910"/>
              <a:gd name="connsiteY8" fmla="*/ 1271588 h 1685925"/>
              <a:gd name="connsiteX9" fmla="*/ 0 w 2678910"/>
              <a:gd name="connsiteY9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8910" h="1685925">
                <a:moveTo>
                  <a:pt x="0" y="0"/>
                </a:moveTo>
                <a:lnTo>
                  <a:pt x="1016889" y="159087"/>
                </a:lnTo>
                <a:lnTo>
                  <a:pt x="1010841" y="219078"/>
                </a:lnTo>
                <a:cubicBezTo>
                  <a:pt x="1010841" y="416347"/>
                  <a:pt x="1170759" y="576265"/>
                  <a:pt x="1368028" y="576265"/>
                </a:cubicBezTo>
                <a:cubicBezTo>
                  <a:pt x="1540639" y="576265"/>
                  <a:pt x="1684652" y="453828"/>
                  <a:pt x="1717958" y="291064"/>
                </a:cubicBezTo>
                <a:lnTo>
                  <a:pt x="1720171" y="269111"/>
                </a:lnTo>
                <a:lnTo>
                  <a:pt x="2678910" y="419100"/>
                </a:lnTo>
                <a:lnTo>
                  <a:pt x="2667085" y="1685925"/>
                </a:lnTo>
                <a:lnTo>
                  <a:pt x="2362" y="1271588"/>
                </a:lnTo>
                <a:cubicBezTo>
                  <a:pt x="-1" y="855663"/>
                  <a:pt x="2363" y="415925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numCol="1" rtlCol="0" spcCol="0" tIns="17970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sz="1600" lang="en-US">
                <a:solidFill>
                  <a:schemeClr val="l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优化资源配置：通过数据分析和挖掘，企业能够更好地了解市场需求和消费者行为，从而优化资源配置，提高资源利用效率。 </a:t>
            </a:r>
            <a:endParaRPr altLang="zh-CN" b="1" sz="1600" lang="en-US">
              <a:solidFill>
                <a:schemeClr val="l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0732" name="椭圆 162"/>
          <p:cNvSpPr/>
          <p:nvPr>
            <p:custDataLst>
              <p:tags r:id="rId8"/>
            </p:custDataLst>
          </p:nvPr>
        </p:nvSpPr>
        <p:spPr>
          <a:xfrm>
            <a:off x="4479842" y="2693952"/>
            <a:ext cx="622014" cy="622014"/>
          </a:xfrm>
          <a:prstGeom prst="ellipse"/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44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chemeClr val="accent4">
                    <a:lumMod val="0"/>
                    <a:lumOff val="100000"/>
                  </a:schemeClr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4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solidFill>
                  <a:schemeClr val="lt1"/>
                </a:solidFill>
                <a:latin typeface="+mj-ea"/>
                <a:ea typeface="+mj-ea"/>
                <a:sym typeface="+mn-ea"/>
              </a:rPr>
              <a:t>A</a:t>
            </a:r>
            <a:endParaRPr altLang="en-US" b="1" sz="1400" lang="zh-CN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60734" name="任意多边形: 形状 41"/>
          <p:cNvSpPr/>
          <p:nvPr>
            <p:custDataLst>
              <p:tags r:id="rId9"/>
            </p:custDataLst>
          </p:nvPr>
        </p:nvSpPr>
        <p:spPr>
          <a:xfrm>
            <a:off x="6108635" y="3209237"/>
            <a:ext cx="2611099" cy="1643749"/>
          </a:xfrm>
          <a:custGeom>
            <a:avLst/>
            <a:gdLst>
              <a:gd name="connsiteX0" fmla="*/ 0 w 2678910"/>
              <a:gd name="connsiteY0" fmla="*/ 0 h 1685925"/>
              <a:gd name="connsiteX1" fmla="*/ 2678910 w 2678910"/>
              <a:gd name="connsiteY1" fmla="*/ 419100 h 1685925"/>
              <a:gd name="connsiteX2" fmla="*/ 2667085 w 2678910"/>
              <a:gd name="connsiteY2" fmla="*/ 1685925 h 1685925"/>
              <a:gd name="connsiteX3" fmla="*/ 1695784 w 2678910"/>
              <a:gd name="connsiteY3" fmla="*/ 1534898 h 1685925"/>
              <a:gd name="connsiteX4" fmla="*/ 1696642 w 2678910"/>
              <a:gd name="connsiteY4" fmla="*/ 1526381 h 1685925"/>
              <a:gd name="connsiteX5" fmla="*/ 1339455 w 2678910"/>
              <a:gd name="connsiteY5" fmla="*/ 1169194 h 1685925"/>
              <a:gd name="connsiteX6" fmla="*/ 1010338 w 2678910"/>
              <a:gd name="connsiteY6" fmla="*/ 1387348 h 1685925"/>
              <a:gd name="connsiteX7" fmla="*/ 998206 w 2678910"/>
              <a:gd name="connsiteY7" fmla="*/ 1426432 h 1685925"/>
              <a:gd name="connsiteX8" fmla="*/ 2362 w 2678910"/>
              <a:gd name="connsiteY8" fmla="*/ 1271588 h 1685925"/>
              <a:gd name="connsiteX9" fmla="*/ 0 w 2678910"/>
              <a:gd name="connsiteY9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8910" h="1685925">
                <a:moveTo>
                  <a:pt x="0" y="0"/>
                </a:moveTo>
                <a:lnTo>
                  <a:pt x="2678910" y="419100"/>
                </a:lnTo>
                <a:lnTo>
                  <a:pt x="2667085" y="1685925"/>
                </a:lnTo>
                <a:lnTo>
                  <a:pt x="1695784" y="1534898"/>
                </a:lnTo>
                <a:lnTo>
                  <a:pt x="1696642" y="1526381"/>
                </a:lnTo>
                <a:cubicBezTo>
                  <a:pt x="1696642" y="1329112"/>
                  <a:pt x="1536724" y="1169194"/>
                  <a:pt x="1339455" y="1169194"/>
                </a:cubicBezTo>
                <a:cubicBezTo>
                  <a:pt x="1191503" y="1169194"/>
                  <a:pt x="1064562" y="1259148"/>
                  <a:pt x="1010338" y="1387348"/>
                </a:cubicBezTo>
                <a:lnTo>
                  <a:pt x="998206" y="1426432"/>
                </a:lnTo>
                <a:lnTo>
                  <a:pt x="2362" y="1271588"/>
                </a:lnTo>
                <a:cubicBezTo>
                  <a:pt x="-1" y="855663"/>
                  <a:pt x="2363" y="415925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000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144145" compatLnSpc="1" forceAA="0" fromWordArt="0" horzOverflow="overflow" numCol="1" rtlCol="0" spcCol="0" tIns="71755" vert="horz" vertOverflow="overflow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dirty="0" lang="en-US">
                <a:solidFill>
                  <a:schemeClr val="lt1"/>
                </a:solidFill>
                <a:latin typeface="+mj-ea"/>
                <a:ea typeface="+mj-ea"/>
                <a:sym typeface="+mn-ea"/>
              </a:rPr>
              <a:t>提升企业竞争力：数据驱动的管理能够帮助企业更好地了解市场和消费者，从而制定更加精准的营销策略和产品开发计划，提升企业竞争力。 </a:t>
            </a:r>
            <a:endParaRPr altLang="zh-CN" b="1" dirty="0" lang="en-US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60736" name="椭圆 164"/>
          <p:cNvSpPr/>
          <p:nvPr>
            <p:custDataLst>
              <p:tags r:id="rId10"/>
            </p:custDataLst>
          </p:nvPr>
        </p:nvSpPr>
        <p:spPr>
          <a:xfrm>
            <a:off x="7103178" y="4385966"/>
            <a:ext cx="622014" cy="622014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44000">
                <a:schemeClr val="accent1"/>
              </a:gs>
              <a:gs pos="66000">
                <a:schemeClr val="accent1"/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1">
                    <a:lumMod val="45000"/>
                    <a:lumOff val="55000"/>
                  </a:schemeClr>
                </a:gs>
                <a:gs pos="37000">
                  <a:schemeClr val="accent1">
                    <a:lumMod val="0"/>
                    <a:lumOff val="100000"/>
                  </a:schemeClr>
                </a:gs>
                <a:gs pos="7100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solidFill>
                  <a:schemeClr val="lt1"/>
                </a:solidFill>
                <a:latin typeface="+mj-ea"/>
                <a:ea typeface="+mj-ea"/>
                <a:sym typeface="+mn-ea"/>
              </a:rPr>
              <a:t>C</a:t>
            </a:r>
            <a:endParaRPr altLang="en-US" b="1" sz="1400" lang="zh-CN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60738" name="任意多边形: 形状 37"/>
          <p:cNvSpPr/>
          <p:nvPr>
            <p:custDataLst>
              <p:tags r:id="rId11"/>
            </p:custDataLst>
          </p:nvPr>
        </p:nvSpPr>
        <p:spPr>
          <a:xfrm>
            <a:off x="8754404" y="3213316"/>
            <a:ext cx="2620616" cy="1657344"/>
          </a:xfrm>
          <a:custGeom>
            <a:avLst/>
            <a:gdLst>
              <a:gd name="connsiteX0" fmla="*/ 2688435 w 2688435"/>
              <a:gd name="connsiteY0" fmla="*/ 0 h 1700212"/>
              <a:gd name="connsiteX1" fmla="*/ 2688435 w 2688435"/>
              <a:gd name="connsiteY1" fmla="*/ 1266825 h 1700212"/>
              <a:gd name="connsiteX2" fmla="*/ 0 w 2688435"/>
              <a:gd name="connsiteY2" fmla="*/ 1700212 h 1700212"/>
              <a:gd name="connsiteX3" fmla="*/ 0 w 2688435"/>
              <a:gd name="connsiteY3" fmla="*/ 428625 h 1700212"/>
              <a:gd name="connsiteX4" fmla="*/ 996229 w 2688435"/>
              <a:gd name="connsiteY4" fmla="*/ 269793 h 1700212"/>
              <a:gd name="connsiteX5" fmla="*/ 1010338 w 2688435"/>
              <a:gd name="connsiteY5" fmla="*/ 315245 h 1700212"/>
              <a:gd name="connsiteX6" fmla="*/ 1339455 w 2688435"/>
              <a:gd name="connsiteY6" fmla="*/ 533399 h 1700212"/>
              <a:gd name="connsiteX7" fmla="*/ 1696642 w 2688435"/>
              <a:gd name="connsiteY7" fmla="*/ 176212 h 1700212"/>
              <a:gd name="connsiteX8" fmla="*/ 1694847 w 2688435"/>
              <a:gd name="connsiteY8" fmla="*/ 158411 h 1700212"/>
              <a:gd name="connsiteX9" fmla="*/ 2688435 w 2688435"/>
              <a:gd name="connsiteY9" fmla="*/ 0 h 170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88435" h="1700212">
                <a:moveTo>
                  <a:pt x="2688435" y="0"/>
                </a:moveTo>
                <a:lnTo>
                  <a:pt x="2688435" y="1266825"/>
                </a:lnTo>
                <a:lnTo>
                  <a:pt x="0" y="1700212"/>
                </a:lnTo>
                <a:lnTo>
                  <a:pt x="0" y="428625"/>
                </a:lnTo>
                <a:lnTo>
                  <a:pt x="996229" y="269793"/>
                </a:lnTo>
                <a:lnTo>
                  <a:pt x="1010338" y="315245"/>
                </a:lnTo>
                <a:cubicBezTo>
                  <a:pt x="1064561" y="443445"/>
                  <a:pt x="1191503" y="533399"/>
                  <a:pt x="1339455" y="533399"/>
                </a:cubicBezTo>
                <a:cubicBezTo>
                  <a:pt x="1536724" y="533399"/>
                  <a:pt x="1696642" y="373481"/>
                  <a:pt x="1696642" y="176212"/>
                </a:cubicBezTo>
                <a:lnTo>
                  <a:pt x="1694847" y="158411"/>
                </a:lnTo>
                <a:lnTo>
                  <a:pt x="2688435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numCol="1" rtlCol="0" spcCol="0" tIns="17970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sz="1600" lang="en-US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促进企业创新：数据驱动的管理能够激发企业创新精神，推动企业不断探索新的商业模式和竞争优势，实现可持续发展。</a:t>
            </a:r>
            <a:endParaRPr altLang="zh-CN" b="1" sz="1600" lang="en-US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0740" name="椭圆 166"/>
          <p:cNvSpPr/>
          <p:nvPr>
            <p:custDataLst>
              <p:tags r:id="rId12"/>
            </p:custDataLst>
          </p:nvPr>
        </p:nvSpPr>
        <p:spPr>
          <a:xfrm>
            <a:off x="9748947" y="3074638"/>
            <a:ext cx="622014" cy="622014"/>
          </a:xfrm>
          <a:prstGeom prst="ellipse"/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44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chemeClr val="accent4">
                    <a:lumMod val="0"/>
                    <a:lumOff val="100000"/>
                  </a:schemeClr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4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I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742" name="正文"/>
          <p:cNvSpPr txBox="1"/>
          <p:nvPr>
            <p:custDataLst>
              <p:tags r:id="rId13"/>
            </p:custDataLst>
          </p:nvPr>
        </p:nvSpPr>
        <p:spPr>
          <a:xfrm>
            <a:off x="608400" y="4759854"/>
            <a:ext cx="3027135" cy="845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60744" name="正文"/>
          <p:cNvSpPr txBox="1"/>
          <p:nvPr>
            <p:custDataLst>
              <p:tags r:id="rId14"/>
            </p:custDataLst>
          </p:nvPr>
        </p:nvSpPr>
        <p:spPr>
          <a:xfrm>
            <a:off x="3277282" y="1719123"/>
            <a:ext cx="3027135" cy="845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60746" name="正文"/>
          <p:cNvSpPr txBox="1"/>
          <p:nvPr>
            <p:custDataLst>
              <p:tags r:id="rId15"/>
            </p:custDataLst>
          </p:nvPr>
        </p:nvSpPr>
        <p:spPr>
          <a:xfrm>
            <a:off x="5900618" y="5175210"/>
            <a:ext cx="3027135" cy="845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60748" name="正文"/>
          <p:cNvSpPr txBox="1"/>
          <p:nvPr>
            <p:custDataLst>
              <p:tags r:id="rId16"/>
            </p:custDataLst>
          </p:nvPr>
        </p:nvSpPr>
        <p:spPr>
          <a:xfrm>
            <a:off x="8551145" y="2063100"/>
            <a:ext cx="3027135" cy="845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3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03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79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3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9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2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020_1*l_h_i*1_4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8,&quot;pos&quot;:0.6600000262260437,&quot;transparency&quot;:0},{&quot;brightness&quot;:0.6000000238418579,&quot;colorType&quot;:1,&quot;foreColorIndex&quot;:8,&quot;pos&quot;:0.3400000035762787,&quot;transparency&quot;:0},{&quot;brightness&quot;:0,&quot;colorType&quot;:2,&quot;pos&quot;:0.6499999761581421,&quot;rgb&quot;:&quot;#ffffff&quot;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020_1*l_h_i*1_3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5,&quot;pos&quot;:0.6600000262260437,&quot;transparency&quot;:0},{&quot;brightness&quot;:0.6000000238418579,&quot;colorType&quot;:1,&quot;foreColorIndex&quot;:5,&quot;pos&quot;:0.3400000035762787,&quot;transparency&quot;:0},{&quot;brightness&quot;:0,&quot;colorType&quot;:2,&quot;pos&quot;:0.6499999761581421,&quot;rgb&quot;:&quot;#ffffff&quot;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20_1*l_h_i*1_2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8,&quot;pos&quot;:0.6600000262260437,&quot;transparency&quot;:0},{&quot;brightness&quot;:0.6000000238418579,&quot;colorType&quot;:1,&quot;foreColorIndex&quot;:8,&quot;pos&quot;:0.3400000035762787,&quot;transparency&quot;:0},{&quot;brightness&quot;:0,&quot;colorType&quot;:2,&quot;pos&quot;:0.6499999761581421,&quot;rgb&quot;:&quot;#ffffff&quot;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20_1*l_h_i*1_1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5,&quot;pos&quot;:0.3499999940395355,&quot;transparency&quot;:0},{&quot;brightness&quot;:0,&quot;colorType&quot;:2,&quot;pos&quot;:0.6200000047683716,&quot;rgb&quot;:&quot;#ffffff&quot;,&quot;transparency&quot;:0},{&quot;brightness&quot;:0.6000000238418579,&quot;colorType&quot;:1,&quot;foreColorIndex&quot;:5,&quot;pos&quot;:0.629999995231628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20_1*l_h_a*1_1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谁执行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20_1*l_h_i*1_1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1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1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20_1*l_h_a*1_2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谁负责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20_1*l_h_i*1_2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8,&quot;pos&quot;:0.4399999976158142,&quot;transparency&quot;:0},{&quot;brightness&quot;:0.6000000238418579,&quot;colorType&quot;:1,&quot;foreColorIndex&quot;:8,&quot;pos&quot;:0,&quot;transparency&quot;:0}],&quot;type&quot;:3},&quot;glow&quot;:{&quot;colorType&quot;:0},&quot;line&quot;:{&quot;gradient&quot;:[{&quot;brightness&quot;:1,&quot;colorType&quot;:1,&quot;foreColorIndex&quot;:8,&quot;pos&quot;:0.3700000047683716,&quot;transparency&quot;:0},{&quot;brightness&quot;:0.800000011920929,&quot;colorType&quot;:1,&quot;foreColorIndex&quot;:8,&quot;pos&quot;:0,&quot;transparency&quot;:0},{&quot;brightness&quot;:1,&quot;colorType&quot;:1,&quot;foreColorIndex&quot;:8,&quot;pos&quot;:1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20_1*l_h_a*1_3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咨询谁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20_1*l_h_i*1_3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1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1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20_1*l_h_a*1_4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告知谁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20_1*l_h_i*1_4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8,&quot;pos&quot;:0.4399999976158142,&quot;transparency&quot;:0},{&quot;brightness&quot;:0.6000000238418579,&quot;colorType&quot;:1,&quot;foreColorIndex&quot;:8,&quot;pos&quot;:0,&quot;transparency&quot;:0}],&quot;type&quot;:3},&quot;glow&quot;:{&quot;colorType&quot;:0},&quot;line&quot;:{&quot;gradient&quot;:[{&quot;brightness&quot;:1,&quot;colorType&quot;:1,&quot;foreColorIndex&quot;:8,&quot;pos&quot;:0.3700000047683716,&quot;transparency&quot;:0},{&quot;brightness&quot;:0.800000011920929,&quot;colorType&quot;:1,&quot;foreColorIndex&quot;:8,&quot;pos&quot;:0,&quot;transparency&quot;:0},{&quot;brightness&quot;:1,&quot;colorType&quot;:1,&quot;foreColorIndex&quot;:8,&quot;pos&quot;:1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20_1*l_h_f*1_1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20_1*l_h_f*1_2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20_1*l_h_f*1_3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20_1*l_h_f*1_4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72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2023-12-19T07:28:34Z</dcterms:created>
  <dcterms:modified xsi:type="dcterms:W3CDTF">2023-12-19T07:28:34Z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6bc5795ef1c04e4fa303ebe532b4d17e_21</vt:lpwstr>
  </property>
</Properties>
</file>