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191" r:id="rId1"/>
    <p:sldMasterId id="2147496228" r:id="rId2"/>
  </p:sldMasterIdLst>
  <p:notesMasterIdLst>
    <p:notesMasterId r:id="rId3"/>
  </p:notesMasterIdLst>
  <p:sldIdLst>
    <p:sldId id="6356" r:id="rId4"/>
    <p:sldId id="6361" r:id="rId5"/>
    <p:sldId id="6365" r:id="rId6"/>
    <p:sldId id="6368" r:id="rId7"/>
    <p:sldId id="6374" r:id="rId9"/>
    <p:sldId id="6377" r:id="rId10"/>
    <p:sldId id="6380" r:id="rId11"/>
    <p:sldId id="6383" r:id="rId12"/>
    <p:sldId id="6389" r:id="rId14"/>
    <p:sldId id="6392" r:id="rId15"/>
    <p:sldId id="6395" r:id="rId16"/>
    <p:sldId id="6398" r:id="rId17"/>
    <p:sldId id="6404" r:id="rId19"/>
    <p:sldId id="6407" r:id="rId20"/>
    <p:sldId id="6410" r:id="rId21"/>
    <p:sldId id="6413" r:id="rId22"/>
    <p:sldId id="6419" r:id="rId24"/>
    <p:sldId id="6422" r:id="rId25"/>
    <p:sldId id="6425" r:id="rId26"/>
    <p:sldId id="6428" r:id="rId27"/>
    <p:sldId id="6434" r:id="rId29"/>
    <p:sldId id="6437" r:id="rId30"/>
    <p:sldId id="6440" r:id="rId31"/>
    <p:sldId id="6443" r:id="rId32"/>
    <p:sldId id="6446" r:id="rId33"/>
    <p:sldId id="6452" r:id="rId35"/>
    <p:sldId id="6455" r:id="rId36"/>
    <p:sldId id="645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192" r:id="rId1"/>
    <p:sldLayoutId id="2147496193" r:id="rId2"/>
    <p:sldLayoutId id="2147496194" r:id="rId3"/>
    <p:sldLayoutId id="2147496195" r:id="rId4"/>
    <p:sldLayoutId id="2147496196" r:id="rId5"/>
    <p:sldLayoutId id="2147496197" r:id="rId6"/>
    <p:sldLayoutId id="2147496198" r:id="rId7"/>
    <p:sldLayoutId id="2147496199" r:id="rId8"/>
    <p:sldLayoutId id="2147496200" r:id="rId9"/>
    <p:sldLayoutId id="2147496201" r:id="rId10"/>
    <p:sldLayoutId id="21474962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229" r:id="rId1"/>
    <p:sldLayoutId id="2147496230" r:id="rId2"/>
    <p:sldLayoutId id="2147496231" r:id="rId3"/>
    <p:sldLayoutId id="2147496232" r:id="rId4"/>
    <p:sldLayoutId id="2147496233" r:id="rId5"/>
    <p:sldLayoutId id="2147496234" r:id="rId6"/>
    <p:sldLayoutId id="2147496235" r:id="rId7"/>
    <p:sldLayoutId id="2147496236" r:id="rId8"/>
    <p:sldLayoutId id="2147496237" r:id="rId9"/>
    <p:sldLayoutId id="2147496238" r:id="rId10"/>
    <p:sldLayoutId id="21474962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tags" Target="../tags/tag243.xml"/><Relationship Id="rId31" Type="http://schemas.openxmlformats.org/officeDocument/2006/relationships/tags" Target="../tags/tag244.xml"/><Relationship Id="rId32" Type="http://schemas.openxmlformats.org/officeDocument/2006/relationships/tags" Target="../tags/tag245.xml"/><Relationship Id="rId33" Type="http://schemas.openxmlformats.org/officeDocument/2006/relationships/tags" Target="../tags/tag246.xml"/><Relationship Id="rId34" Type="http://schemas.openxmlformats.org/officeDocument/2006/relationships/tags" Target="../tags/tag247.xml"/><Relationship Id="rId35" Type="http://schemas.openxmlformats.org/officeDocument/2006/relationships/tags" Target="../tags/tag248.xml"/><Relationship Id="rId36" Type="http://schemas.openxmlformats.org/officeDocument/2006/relationships/tags" Target="../tags/tag249.xml"/><Relationship Id="rId37" Type="http://schemas.openxmlformats.org/officeDocument/2006/relationships/tags" Target="../tags/tag250.xml"/><Relationship Id="rId38" Type="http://schemas.openxmlformats.org/officeDocument/2006/relationships/tags" Target="../tags/tag251.xml"/><Relationship Id="rId39" Type="http://schemas.openxmlformats.org/officeDocument/2006/relationships/tags" Target="../tags/tag252.xml"/><Relationship Id="rId40" Type="http://schemas.openxmlformats.org/officeDocument/2006/relationships/tags" Target="../tags/tag253.xml"/><Relationship Id="rId4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企业管理中的市场竞争与价值创造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价值创造在企业管理的地位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市场竞争与价值创造的关系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企业管理中应对市场竞争与价值创造的策略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案例分析：成功企业管理中的市场竞争与价值创造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市场竞争对企业管理的挑战</a:t>
            </a:r>
            <a:endParaRPr altLang="en-US" b="1" dirty="0" sz="19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市场竞争对企业管理的挑战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市场竞争对企业管理的压力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创新压力：企业需要不断创新，推出新产品和服务，以满足市场需求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市场份额争夺：企业需要不断扩大市场份额，提高品牌知名度和影响力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价格战：企业需要降低成本，提高产品质量和服务水平，以应对价格战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人才流失：市场竞争激烈，企业需要留住优秀人才，以保持竞争力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市场竞争对企业管理的挑战</a:t>
            </a:r>
            <a:endParaRPr altLang="en-US" lang="zh-CN"/>
          </a:p>
        </p:txBody>
      </p:sp>
      <p:sp>
        <p:nvSpPr>
          <p:cNvPr id="10490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市场竞争激烈，企业需要不断创新以保持竞争优势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价格战和促销战对企业利润产生负面影响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竞争对手的策略变化需要及时应对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市场份额的争夺需要企业不断提升自身实力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市场竞争对企业管理的机遇</a:t>
            </a:r>
            <a:endParaRPr altLang="en-US" lang="zh-CN"/>
          </a:p>
        </p:txBody>
      </p:sp>
      <p:sp>
        <p:nvSpPr>
          <p:cNvPr id="10490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促进企业创新：市场竞争推动企业不断研发新产品、新技术和新服务，提高企业核心竞争力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提升企业管理水平：市场竞争促使企业不断优化管理流程、提高管理效率，以降低成本、提高效益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增强企业品牌影响力：在市场竞争中，优秀的企业品牌能够吸引更多客户和市场份额，提升企业形象和知名度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培养企业人才：市场竞争激烈，能够锻炼和培养更多优秀的管理人才和技术人才，为企业发展提供强有力的人才保障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价值创造在企业管理的地位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价值创造对企业管理的意义</a:t>
            </a:r>
            <a:endParaRPr altLang="en-US" lang="zh-CN"/>
          </a:p>
        </p:txBody>
      </p:sp>
      <p:sp>
        <p:nvSpPr>
          <p:cNvPr id="10491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增强企业创新能力：价值创造需要企业不断进行创新和改进。通过价值创造，企业能够激发员工的创造力和创新精神，推动企业不断向前发展。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提高企业品牌形象：价值创造有助于提升企业的品牌形象和声誉。通过提供优质的产品和服务，企业能够赢得客户的信任和忠诚度，从而树立良好的品牌形象。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提升企业核心竞争力：通过价值创造，企业能够提高产品质量、降低成本、优化服务等方面，从而增强自身竞争力，在市场竞争中立于不败之地。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2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促进企业可持续发展：价值创造不仅关注短期利益，更注重长期发展。通过价值创造，企业能够实现可持续发展，为股东、员工和社会创造更多价值。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价值创造在企业管理的应用</a:t>
            </a:r>
            <a:endParaRPr altLang="en-US" lang="zh-CN"/>
          </a:p>
        </p:txBody>
      </p:sp>
      <p:sp>
        <p:nvSpPr>
          <p:cNvPr id="10492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价值创造的概念和意义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价值创造在企业战略管理中的应用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价值创造在市场营销中的应用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价值创造在人力资源管理中的应用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价值创造对企业管理的挑战</a:t>
            </a:r>
            <a:endParaRPr altLang="en-US" lang="zh-CN"/>
          </a:p>
        </p:txBody>
      </p:sp>
      <p:sp>
        <p:nvSpPr>
          <p:cNvPr id="10492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价值创造对企业管理的挑战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市场竞争与价值创造的关系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价值创造对企业管理的意义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应对挑战的方法和措施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市场竞争与价值创造的关系</a:t>
            </a:r>
            <a:endParaRPr altLang="en-US" dirty="0" lang="zh-CN"/>
          </a:p>
        </p:txBody>
      </p:sp>
      <p:sp>
        <p:nvSpPr>
          <p:cNvPr id="10493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市场竞争对价值创造的影响</a:t>
            </a:r>
            <a:endParaRPr altLang="en-US" lang="zh-CN"/>
          </a:p>
        </p:txBody>
      </p:sp>
      <p:sp>
        <p:nvSpPr>
          <p:cNvPr id="10494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市场竞争促进企业提高产品质量和服务水平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市场竞争促使企业降低成本和提高效率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市场竞争有助于企业拓展市场和增加销售额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市场竞争推动企业创新和差异化发展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价值创造对市场竞争的回应</a:t>
            </a:r>
            <a:endParaRPr altLang="en-US" lang="zh-CN"/>
          </a:p>
        </p:txBody>
      </p:sp>
      <p:sp>
        <p:nvSpPr>
          <p:cNvPr id="10495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价值创造是企业竞争优势的来源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市场竞争推动企业不断进行价值创造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价值创造对市场竞争的积极回应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价值创造与市场竞争的相互促进关系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市场竞争与价值创造的互动关系</a:t>
            </a:r>
            <a:endParaRPr altLang="en-US" lang="zh-CN"/>
          </a:p>
        </p:txBody>
      </p:sp>
      <p:sp>
        <p:nvSpPr>
          <p:cNvPr id="10495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市场竞争促进价值创造：市场竞争是企业不断追求创新和进步的动力源泉，通过市场竞争，企业能够发现并满足市场需求，提高产品质量和服务水平，从而创造更大的价值。 </a:t>
            </a:r>
            <a:endParaRPr altLang="en-US" lang="zh-CN"/>
          </a:p>
          <a:p>
            <a:r>
              <a:rPr altLang="en-US" lang="zh-CN"/>
              <a:t>价值创造提升市场竞争力：价值创造是企业赢得市场份额的关键因素，通过创造独特的产品或服务，提供优质的用户体验，企业能够树立品牌形象，提高市场竞争力。 </a:t>
            </a:r>
            <a:endParaRPr altLang="en-US" lang="zh-CN"/>
          </a:p>
          <a:p>
            <a:r>
              <a:rPr altLang="en-US" lang="zh-CN"/>
              <a:t>市场竞争与价值创造的相互影响：市场竞争与价值创造之间存在密切的相互影响关系，市场竞争推动企业不断优化资源配置，提高生产效率，从而创造更大的价值；而价值创造则为企业赢得市场份额，提升市场竞争力。 </a:t>
            </a:r>
            <a:endParaRPr altLang="en-US" lang="zh-CN"/>
          </a:p>
          <a:p>
            <a:r>
              <a:rPr altLang="en-US" lang="zh-CN"/>
              <a:t>实现良性循环：在企业管理中，应关注市场竞争与价值创造的良性循环，通过市场竞争推动价值创造，通过价值创造提升市场竞争力，从而实现企业的可持续发展。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企业管理中应对市场竞争与价值创造的策略</a:t>
            </a:r>
            <a:endParaRPr altLang="en-US" dirty="0" lang="zh-CN"/>
          </a:p>
        </p:txBody>
      </p:sp>
      <p:sp>
        <p:nvSpPr>
          <p:cNvPr id="10495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企业管理中应对市场竞争的策略</a:t>
            </a:r>
            <a:endParaRPr altLang="en-US" lang="zh-CN"/>
          </a:p>
        </p:txBody>
      </p:sp>
      <p:sp>
        <p:nvSpPr>
          <p:cNvPr id="1049658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4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明确市场定位：了解目标市场和客户需求，制定针对性的产品和服务策略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6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6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74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76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8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82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88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9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94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700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70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706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提升产品质量：通过技术创新和精益生产，提高产品品质和竞争力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2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4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营销策略创新：运用多元化的营销手段，提高品牌知名度和市场份额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6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8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建立良好的供应链：与供应商建立长期稳定的合作关系，降低采购成本和风险  企业管理中应对价值创造的策略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0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企业管理中应对价值创造的策略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22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创新产品和服务：通过研发和市场调研，提供满足客户需求的新产品或服务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4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26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优化业务流程：提高生产效率和服务质量，降低成本，增加企业价值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8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30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培养高素质员工：通过培训和激励机制，提高员工素质和工作效率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32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34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建立良好的企业文化：营造积极向上的工作氛围，增强员工的归属感和凝聚力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36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企业管理中实现价值创造的策略</a:t>
            </a:r>
            <a:endParaRPr altLang="en-US" lang="zh-CN"/>
          </a:p>
        </p:txBody>
      </p:sp>
      <p:sp>
        <p:nvSpPr>
          <p:cNvPr id="104977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明确企业战略目标：制定清晰、可行的战略目标，确保企业价值创造与市场竞争策略相一致。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优化资源配置：合理分配人力、物力、财力等资源，确保资源利用效率最大化，降低成本，提高盈利能力。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创新产品与服务：通过研发新产品、改进现有产品或服务，满足客户需求，提高市场竞争力，实现价值创造。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建立品牌形象：通过品牌推广、市场营销等手段，提高企业知名度与美誉度，增强客户信任与忠诚度，促进价值创造。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强化内部管理：优化组织结构、完善管理制度、提高员工素质等，确保企业内部运营高效、有序，为价值创造提供有力保障。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企业管理中应对市场竞争与价值创造的整合策略</a:t>
            </a:r>
            <a:endParaRPr altLang="en-US" lang="zh-CN"/>
          </a:p>
        </p:txBody>
      </p:sp>
      <p:sp>
        <p:nvSpPr>
          <p:cNvPr id="1049836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8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40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制定明确的市场定位和竞争策略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6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强化品牌建设和营销推广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2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优化产品设计和提升品质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8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加强技术创新和研发能力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2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4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构建高效的管理团队和组织架构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8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0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注重企业文化建设和员工培训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案例分析：成功企业管理中的市场竞争与价值创造</a:t>
            </a:r>
            <a:endParaRPr altLang="en-US" dirty="0" lang="zh-CN"/>
          </a:p>
        </p:txBody>
      </p:sp>
      <p:sp>
        <p:nvSpPr>
          <p:cNvPr id="10499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案例选择及背景介绍</a:t>
            </a:r>
            <a:endParaRPr altLang="en-US" lang="zh-CN"/>
          </a:p>
        </p:txBody>
      </p:sp>
      <p:sp>
        <p:nvSpPr>
          <p:cNvPr id="1049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案例名称：阿里巴巴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案例背景：阿里巴巴是中国最大的电子商务公司之一，其成功的关键在于市场竞争与价值创造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市场竞争：阿里巴巴通过不断创新和拓展业务领域，在电子商务市场中占据了领先地位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价值创造：阿里巴巴通过提供优质的服务和产品，满足了消费者的需求，并创造了巨大的商业价值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案例分析：应对市场竞争的策略及效果</a:t>
            </a:r>
            <a:endParaRPr altLang="en-US" lang="zh-CN"/>
          </a:p>
        </p:txBody>
      </p:sp>
      <p:sp>
        <p:nvSpPr>
          <p:cNvPr id="10500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案例背景：介绍企业所处行业、市场环境、竞争对手等背景信息。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市场竞争策略：分析企业在市场竞争中所采取的策略，如产品创新、营销策略、渠道拓展等。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价值创造：阐述企业在应对市场竞争中所创造的价值，如提高市场份额、增加销售额、提升品牌知名度等。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效果评估：对企业在应对市场竞争中所取得的效果进行评估，包括市场份额变化、销售额增长、品牌知名度提升等方面。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案例分析：实现价值创造的途径及成果</a:t>
            </a:r>
            <a:endParaRPr altLang="en-US" lang="zh-CN"/>
          </a:p>
        </p:txBody>
      </p:sp>
      <p:sp>
        <p:nvSpPr>
          <p:cNvPr id="10500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案例分析：以某成功企业为例，分析其如何通过市场竞争和价值创造实现企业的成功发展。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实现价值创造的途径：通过提高产品质量、降低成本、创新产品等方式，提高企业的竞争力，实现价值创造。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实现价值创造的成果：通过有效的市场竞争和价值创造，企业可以获得更高的市场份额和利润，提高企业的整体竞争力。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总结：通过市场竞争和价值创造，企业可以实现可持续发展和提高整体竞争力。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案例分析：市场竞争与价值创造的互动关系及对企业发展的影响</a:t>
            </a:r>
            <a:endParaRPr altLang="en-US" lang="zh-CN"/>
          </a:p>
        </p:txBody>
      </p:sp>
      <p:sp>
        <p:nvSpPr>
          <p:cNvPr id="1050136" name="Rectangle 6"/>
          <p:cNvSpPr/>
          <p:nvPr>
            <p:custDataLst>
              <p:tags r:id="rId1"/>
            </p:custDataLst>
          </p:nvPr>
        </p:nvSpPr>
        <p:spPr>
          <a:xfrm>
            <a:off x="968624" y="4301534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38" name="Rectangle 6"/>
          <p:cNvSpPr/>
          <p:nvPr>
            <p:custDataLst>
              <p:tags r:id="rId2"/>
            </p:custDataLst>
          </p:nvPr>
        </p:nvSpPr>
        <p:spPr>
          <a:xfrm>
            <a:off x="968624" y="1626620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0" name="Rectangle 6"/>
          <p:cNvSpPr/>
          <p:nvPr>
            <p:custDataLst>
              <p:tags r:id="rId3"/>
            </p:custDataLst>
          </p:nvPr>
        </p:nvSpPr>
        <p:spPr>
          <a:xfrm>
            <a:off x="968624" y="2518258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2" name="Rectangle 6"/>
          <p:cNvSpPr/>
          <p:nvPr>
            <p:custDataLst>
              <p:tags r:id="rId4"/>
            </p:custDataLst>
          </p:nvPr>
        </p:nvSpPr>
        <p:spPr>
          <a:xfrm>
            <a:off x="968624" y="3409896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4" name="Rectangle 6"/>
          <p:cNvSpPr/>
          <p:nvPr>
            <p:custDataLst>
              <p:tags r:id="rId5"/>
            </p:custDataLst>
          </p:nvPr>
        </p:nvSpPr>
        <p:spPr>
          <a:xfrm>
            <a:off x="968624" y="5193172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6" name="矩形: 圆角 29"/>
          <p:cNvSpPr/>
          <p:nvPr>
            <p:custDataLst>
              <p:tags r:id="rId6"/>
            </p:custDataLst>
          </p:nvPr>
        </p:nvSpPr>
        <p:spPr>
          <a:xfrm>
            <a:off x="838200" y="251521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48" name="矩形: 圆角 30"/>
          <p:cNvSpPr/>
          <p:nvPr>
            <p:custDataLst>
              <p:tags r:id="rId7"/>
            </p:custDataLst>
          </p:nvPr>
        </p:nvSpPr>
        <p:spPr>
          <a:xfrm>
            <a:off x="838200" y="1624182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0" name="矩形: 圆角 31"/>
          <p:cNvSpPr/>
          <p:nvPr>
            <p:custDataLst>
              <p:tags r:id="rId8"/>
            </p:custDataLst>
          </p:nvPr>
        </p:nvSpPr>
        <p:spPr>
          <a:xfrm>
            <a:off x="838200" y="4298486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52" name="矩形: 圆角 32"/>
          <p:cNvSpPr/>
          <p:nvPr>
            <p:custDataLst>
              <p:tags r:id="rId9"/>
            </p:custDataLst>
          </p:nvPr>
        </p:nvSpPr>
        <p:spPr>
          <a:xfrm>
            <a:off x="838200" y="3406848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4" name="矩形: 圆角 33"/>
          <p:cNvSpPr/>
          <p:nvPr>
            <p:custDataLst>
              <p:tags r:id="rId10"/>
            </p:custDataLst>
          </p:nvPr>
        </p:nvSpPr>
        <p:spPr>
          <a:xfrm>
            <a:off x="838200" y="5190124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11"/>
            </p:custDataLst>
          </p:nvPr>
        </p:nvSpPr>
        <p:spPr>
          <a:xfrm>
            <a:off x="2932909" y="1630886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案例背景：介绍案例企业的基本情况、行业地位以及市场竞争情况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58" name="标题"/>
          <p:cNvSpPr txBox="1"/>
          <p:nvPr>
            <p:custDataLst>
              <p:tags r:id="rId12"/>
            </p:custDataLst>
          </p:nvPr>
        </p:nvSpPr>
        <p:spPr>
          <a:xfrm>
            <a:off x="937542" y="1630886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60" name="正文"/>
          <p:cNvSpPr txBox="1"/>
          <p:nvPr>
            <p:custDataLst>
              <p:tags r:id="rId13"/>
            </p:custDataLst>
          </p:nvPr>
        </p:nvSpPr>
        <p:spPr>
          <a:xfrm>
            <a:off x="2932909" y="252252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市场竞争策略：分析企业在市场竞争中采取的策略，如价格战、品牌建设、渠道拓展等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2" name="标题"/>
          <p:cNvSpPr txBox="1"/>
          <p:nvPr>
            <p:custDataLst>
              <p:tags r:id="rId14"/>
            </p:custDataLst>
          </p:nvPr>
        </p:nvSpPr>
        <p:spPr>
          <a:xfrm>
            <a:off x="937542" y="252252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64" name="正文"/>
          <p:cNvSpPr txBox="1"/>
          <p:nvPr>
            <p:custDataLst>
              <p:tags r:id="rId15"/>
            </p:custDataLst>
          </p:nvPr>
        </p:nvSpPr>
        <p:spPr>
          <a:xfrm>
            <a:off x="2932909" y="3413552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价值创造过程：阐述企业在市场竞争中如何实现价值创造，如提高产品质量、降低成本、创新产品等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6" name="标题"/>
          <p:cNvSpPr txBox="1"/>
          <p:nvPr>
            <p:custDataLst>
              <p:tags r:id="rId16"/>
            </p:custDataLst>
          </p:nvPr>
        </p:nvSpPr>
        <p:spPr>
          <a:xfrm>
            <a:off x="937542" y="3413552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68" name="正文"/>
          <p:cNvSpPr txBox="1"/>
          <p:nvPr>
            <p:custDataLst>
              <p:tags r:id="rId17"/>
            </p:custDataLst>
          </p:nvPr>
        </p:nvSpPr>
        <p:spPr>
          <a:xfrm>
            <a:off x="2932909" y="4305190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市场竞争与价值创造的互动关系：分析市场竞争与价值创造之间的相互影响，如市场竞争推动企业提高产品质量和服务水平，价值创造为企业赢得市场份额和竞争优势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0" name="标题"/>
          <p:cNvSpPr txBox="1"/>
          <p:nvPr>
            <p:custDataLst>
              <p:tags r:id="rId18"/>
            </p:custDataLst>
          </p:nvPr>
        </p:nvSpPr>
        <p:spPr>
          <a:xfrm>
            <a:off x="937542" y="4305190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2" name="正文"/>
          <p:cNvSpPr txBox="1"/>
          <p:nvPr>
            <p:custDataLst>
              <p:tags r:id="rId19"/>
            </p:custDataLst>
          </p:nvPr>
        </p:nvSpPr>
        <p:spPr>
          <a:xfrm>
            <a:off x="2932909" y="519682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对企业发展的影响：总结案例企业在市场竞争与价值创造中的成功经验，以及对企业发展的启示和借鉴意义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4" name="标题"/>
          <p:cNvSpPr txBox="1"/>
          <p:nvPr>
            <p:custDataLst>
              <p:tags r:id="rId20"/>
            </p:custDataLst>
          </p:nvPr>
        </p:nvSpPr>
        <p:spPr>
          <a:xfrm>
            <a:off x="937542" y="519682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50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27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7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7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8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市场竞争与价值创造的关系：市场竞争是企业价值创造的重要驱动力，而价值创造是企业赢得市场竞争的关键因素。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企业管理在市场竞争与价值创造中的作用：企业管理通过对市场环境、企业资源、企业战略等方面的有效整合，实现市场竞争与价值创造的良性互动。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未来研究方向：进一步探讨市场竞争与价值创造的关系及其影响因素，以及如何通过有效的企业管理实现持续的价值创造。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实践意义：为企业制定市场竞争策略和价值创造方案提供理论支持和实践指导，帮助企业在激烈的市场竞争中实现可持续发展。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9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研究展望</a:t>
            </a:r>
            <a:endParaRPr altLang="en-US" lang="zh-CN"/>
          </a:p>
        </p:txBody>
      </p:sp>
      <p:sp>
        <p:nvSpPr>
          <p:cNvPr id="1050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未来市场竞争趋势分析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价值创造在企业管理中的重要性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未来企业管理的发展方向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未来研究的展望与挑战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8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9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4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4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4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4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9_4*l_h_i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4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4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4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4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9_4*l_h_i*1_5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4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4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4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4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4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4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4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4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9_4*l_h_f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9_4*l_h_a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2023-12-19T13:34:00Z</dcterms:created>
  <dcterms:modified xsi:type="dcterms:W3CDTF">2023-12-19T13:34:00Z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3ff36575da1e42e7804f93820c4c732a_21</vt:lpwstr>
  </property>
</Properties>
</file>