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17" r:id="rId1"/>
    <p:sldMasterId id="2147484054" r:id="rId2"/>
  </p:sldMasterIdLst>
  <p:notesMasterIdLst>
    <p:notesMasterId r:id="rId3"/>
  </p:notesMasterIdLst>
  <p:sldIdLst>
    <p:sldId id="425" r:id="rId4"/>
    <p:sldId id="430" r:id="rId5"/>
    <p:sldId id="434" r:id="rId6"/>
    <p:sldId id="437" r:id="rId7"/>
    <p:sldId id="440" r:id="rId8"/>
    <p:sldId id="443" r:id="rId9"/>
    <p:sldId id="446" r:id="rId10"/>
    <p:sldId id="449" r:id="rId11"/>
    <p:sldId id="452" r:id="rId12"/>
    <p:sldId id="455" r:id="rId13"/>
    <p:sldId id="458" r:id="rId14"/>
    <p:sldId id="461" r:id="rId15"/>
    <p:sldId id="464" r:id="rId16"/>
    <p:sldId id="467" r:id="rId17"/>
    <p:sldId id="470" r:id="rId18"/>
    <p:sldId id="473" r:id="rId19"/>
    <p:sldId id="476" r:id="rId20"/>
    <p:sldId id="479" r:id="rId21"/>
    <p:sldId id="482" r:id="rId22"/>
    <p:sldId id="485" r:id="rId23"/>
    <p:sldId id="488" r:id="rId24"/>
    <p:sldId id="491" r:id="rId25"/>
    <p:sldId id="494" r:id="rId26"/>
    <p:sldId id="497" r:id="rId27"/>
    <p:sldId id="500" r:id="rId28"/>
    <p:sldId id="503" r:id="rId29"/>
    <p:sldId id="506" r:id="rId30"/>
    <p:sldId id="51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slideLayout" Target="../slideLayouts/slideLayout13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tags" Target="../tags/tag338.xml"/><Relationship Id="rId22" Type="http://schemas.openxmlformats.org/officeDocument/2006/relationships/tags" Target="../tags/tag339.xml"/><Relationship Id="rId23" Type="http://schemas.openxmlformats.org/officeDocument/2006/relationships/tags" Target="../tags/tag340.xml"/><Relationship Id="rId24" Type="http://schemas.openxmlformats.org/officeDocument/2006/relationships/tags" Target="../tags/tag341.xml"/><Relationship Id="rId25" Type="http://schemas.openxmlformats.org/officeDocument/2006/relationships/tags" Target="../tags/tag342.xml"/><Relationship Id="rId26" Type="http://schemas.openxmlformats.org/officeDocument/2006/relationships/tags" Target="../tags/tag343.xml"/><Relationship Id="rId27" Type="http://schemas.openxmlformats.org/officeDocument/2006/relationships/tags" Target="../tags/tag344.xml"/><Relationship Id="rId28" Type="http://schemas.openxmlformats.org/officeDocument/2006/relationships/tags" Target="../tags/tag345.xml"/><Relationship Id="rId29" Type="http://schemas.openxmlformats.org/officeDocument/2006/relationships/tags" Target="../tags/tag346.xml"/><Relationship Id="rId30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tags" Target="../tags/tag385.xml"/><Relationship Id="rId20" Type="http://schemas.openxmlformats.org/officeDocument/2006/relationships/tags" Target="../tags/tag386.xml"/><Relationship Id="rId21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2024年互联网行业的投资机会展望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互联网行业的发展趋势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互联网行业的投资机会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互联网行业的风险和挑战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投资者如何把握互联网行业的投资机会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175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2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未来互联网行业的展望</a:t>
            </a:r>
            <a:endParaRPr altLang="en-US" b="1" dirty="0" sz="22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84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04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互联网行业的发展趋势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云计算的普及和应用</a:t>
            </a:r>
            <a:endParaRPr altLang="en-US" lang="zh-CN"/>
          </a:p>
        </p:txBody>
      </p:sp>
      <p:sp>
        <p:nvSpPr>
          <p:cNvPr id="10489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云计算降低企业IT成本，提高运营效率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云计算普及加速，推动数据安全和隐私保护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云计算成为互联网行业基础设施，助力企业数字化转型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云计算技术不断创新，推动行业变革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人工智能技术的广泛应用</a:t>
            </a:r>
            <a:endParaRPr altLang="en-US" lang="zh-CN"/>
          </a:p>
        </p:txBody>
      </p:sp>
      <p:sp>
        <p:nvSpPr>
          <p:cNvPr id="104898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人工智能技术将进一步渗透到各个领域，成为互联网行业的重要驱动力。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人工智能技术将推动互联网行业向智能化、自动化、个性化方向发展。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人工智能技术将与大数据、云计算等技术深度融合，提高互联网行业的运营效率和服务质量。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人工智能技术将带来更多的商业机会和投资潜力，吸引更多的资本和人才进入互联网行业。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5G技术的推广和应用</a:t>
            </a:r>
            <a:endParaRPr altLang="en-US" lang="zh-CN"/>
          </a:p>
        </p:txBody>
      </p:sp>
      <p:sp>
        <p:nvSpPr>
          <p:cNvPr id="104903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5G技术的应用将促进物联网、智能家居、自动驾驶等领域的发展。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5G技术将进一步推动互联网行业的发展，提高网络速度和稳定性。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随着5G技术的普及，将会有更多的创新应用出现，改变人们的生活方式。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5G技术将为互联网行业带来新的商业模式和盈利机会。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区块链技术的应用和推广</a:t>
            </a:r>
            <a:endParaRPr altLang="en-US" lang="zh-CN"/>
          </a:p>
        </p:txBody>
      </p:sp>
      <p:sp>
        <p:nvSpPr>
          <p:cNvPr id="1049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区块链技术的基本原理和特点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区块链技术在互联网行业的应用场景和优势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区块链技术在投资领域的潜力和机会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区块链技术的未来发展趋势和挑战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互联网行业的投资机会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云计算领域的投资机会</a:t>
            </a:r>
            <a:endParaRPr altLang="en-US" lang="zh-CN"/>
          </a:p>
        </p:txBody>
      </p:sp>
      <p:sp>
        <p:nvSpPr>
          <p:cNvPr id="104918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云计算市场规模持续增长，为企业提供高效、灵活、可扩展的计算资源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云计算技术不断创新，为各行业提供数字化转型的动力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云计算成为企业数字化转型的核心基础设施，推动企业实现业务创新和升级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云计算领域投资机会不断涌现，吸引众多投资者关注和参与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人工智能领域的投资机会</a:t>
            </a:r>
            <a:endParaRPr altLang="en-US" lang="zh-CN"/>
          </a:p>
        </p:txBody>
      </p:sp>
      <p:sp>
        <p:nvSpPr>
          <p:cNvPr id="104924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自然语言处理：随着人工智能技术的不断发展，自然语言处理领域将迎来更多的投资机会。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机器学习：机器学习技术是人工智能的重要组成部分，未来将有更多的投资机会出现在这一领域。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智能语音技术：智能语音技术是人工智能的重要应用之一，未来将有更多的投资机会出现在这一领域。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智能机器人：随着人口老龄化的加剧，智能机器人将成为重要的劳动力补充，未来将有更多的投资机会出现在这一领域。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5G领域的投资机会</a:t>
            </a:r>
            <a:endParaRPr altLang="en-US" lang="zh-CN"/>
          </a:p>
        </p:txBody>
      </p:sp>
      <p:sp>
        <p:nvSpPr>
          <p:cNvPr id="104929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5G网络建设：投资5G网络基础设施，包括基站、光纤网络等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5G应用开发：投资5G应用软件和服务的开发，如物联网、云计算、大数据等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5G终端设备：投资5G终端设备的研发和生产，如智能手机、智能家居等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5G与传统行业的融合：投资5G与传统行业的融合创新，如智慧城市、智能交通等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区块链领域的投资机会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区块链技术发展迅速，为投资者提供了新的投资机会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区块链技术在金融、物流、医疗等领域有广泛应用前景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区块链技术具有去中心化、可追溯等特性，为投资者提供了更高的安全性和透明度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随着区块链技术的不断成熟，相关产业链的投资机会也将逐渐显现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互联网行业的风险和挑战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技术更新换代的风险</a:t>
            </a:r>
            <a:endParaRPr altLang="en-US" lang="zh-CN"/>
          </a:p>
        </p:txBody>
      </p:sp>
      <p:sp>
        <p:nvSpPr>
          <p:cNvPr id="104945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互联网行业技术更新换代速度快，企业需要不断投入研发资金以保持竞争力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新技术的出现可能导致原有技术的淘汰，从而给企业带来巨大损失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技术更新换代需要企业不断更新设备和人员技能，增加了企业的运营成本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新技术的出现可能带来新的安全问题，企业需要加强安全防护措施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市场竞争激烈的风险</a:t>
            </a:r>
            <a:endParaRPr altLang="en-US" lang="zh-CN"/>
          </a:p>
        </p:txBody>
      </p:sp>
      <p:sp>
        <p:nvSpPr>
          <p:cNvPr id="10495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互联网行业的竞争格局日益激烈，企业需要不断创新以保持竞争优势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市场竞争激烈可能导致价格战、营销战等不良竞争行为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市场竞争激烈可能导致企业过度投资，增加经营风险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竞争对手的快速崛起，可能导致市场份额的丢失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政策法规的风险</a:t>
            </a:r>
            <a:endParaRPr altLang="en-US" lang="zh-CN"/>
          </a:p>
        </p:txBody>
      </p:sp>
      <p:sp>
        <p:nvSpPr>
          <p:cNvPr id="104958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互联网行业监管政策的变化可能对企业的经营产生影响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互联网企业需要遵守的数据保护和隐私法规可能限制其业务发展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互联网行业的知识产权保护法规可能影响企业的创新和盈利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互联网行业的税收政策可能增加企业的运营成本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数据安全和隐私保护的挑战</a:t>
            </a:r>
            <a:endParaRPr altLang="en-US" lang="zh-CN"/>
          </a:p>
        </p:txBody>
      </p:sp>
      <p:sp>
        <p:nvSpPr>
          <p:cNvPr id="10496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数据泄露和黑客攻击的风险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缺乏统一的法律法规和监管机构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数据安全和隐私保护的技术难题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隐私政策的不透明和滥用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投资者如何把握互联网行业的投资机会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了解行业发展趋势和政策法规</a:t>
            </a:r>
            <a:endParaRPr altLang="en-US" lang="zh-CN"/>
          </a:p>
        </p:txBody>
      </p:sp>
      <p:sp>
        <p:nvSpPr>
          <p:cNvPr id="104973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关注互联网行业的最新动态和趋势，了解行业的发展方向和未来发展潜力。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研究互联网行业的政策法规和监管环境，了解政策对行业发展的影响和投资风险。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关注互联网行业的竞争格局和市场份额，了解行业内的主要企业和产品。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了解互联网行业的产业链和商业模式，了解行业的盈利模式和投资回报。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选择具有潜力和竞争优势的企业</a:t>
            </a:r>
            <a:endParaRPr altLang="en-US" lang="zh-CN"/>
          </a:p>
        </p:txBody>
      </p:sp>
      <p:sp>
        <p:nvSpPr>
          <p:cNvPr id="10497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关注企业创新能力，包括技术研发、市场营销等方面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了解企业战略规划，判断其未来发展潜力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关注行业趋势，选择处于上升期的企业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分析企业基本面，包括财务状况、产品竞争力等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关注企业的财务状况和盈利能力</a:t>
            </a:r>
            <a:endParaRPr altLang="en-US" lang="zh-CN"/>
          </a:p>
        </p:txBody>
      </p:sp>
      <p:sp>
        <p:nvSpPr>
          <p:cNvPr id="10498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了解企业的市场份额和竞争优势，评估企业的成长潜力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关注企业的研发投入和创新能力，评估企业未来的发展前景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分析企业的财务报表，了解企业的资产、负债、利润等财务状况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关注企业的毛利率、净利率等盈利能力指标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保持理性和冷静的投资心态</a:t>
            </a:r>
            <a:endParaRPr altLang="en-US" lang="zh-CN"/>
          </a:p>
        </p:txBody>
      </p:sp>
      <p:sp>
        <p:nvSpPr>
          <p:cNvPr id="104990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不要盲目跟风，要有自己的判断力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不要追求短期暴利，要有长期投资的理念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不要把所有的钱都投入到一个项目中，要分散风险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不要忽视风险，要做好风险管理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未来互联网行业的展望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跨界融合和创新将成为主流</a:t>
            </a:r>
            <a:endParaRPr altLang="en-US" lang="zh-CN"/>
          </a:p>
        </p:txBody>
      </p:sp>
      <p:sp>
        <p:nvSpPr>
          <p:cNvPr id="1050002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互联网与传统行业的深度融合将加速，催生更多新业态和商业模式。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跨界融合和创新将成为互联网行业的主流趋势，引领未来发展的方向。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5G技术的普及将为互联网行业带来更广阔的发展空间和商业机会。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人工智能、大数据、云计算等新兴技术将进一步推动互联网行业的创新发展。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数据和智能化将成为核心竞争力</a:t>
            </a:r>
            <a:endParaRPr altLang="en-US" lang="zh-CN"/>
          </a:p>
        </p:txBody>
      </p:sp>
      <p:sp>
        <p:nvSpPr>
          <p:cNvPr id="1050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数据将成为互联网行业的核心资源，数据驱动的决策将成为企业竞争优势的关键。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数据安全和隐私保护将成为互联网行业的重点关注领域，需要加强相关法律法规和技术手段的建设。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互联网行业将面临数据孤岛和信息不对称的问题，需要加强数据共享和信息交流，促进数据资源的有效利用。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人工智能和机器学习技术将进一步渗透到互联网行业，提升产品和服务的智能化水平。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互联网行业将更加注重社会责任和可持续发展</a:t>
            </a:r>
            <a:endParaRPr altLang="en-US" lang="zh-CN"/>
          </a:p>
        </p:txBody>
      </p:sp>
      <p:sp>
        <p:nvSpPr>
          <p:cNvPr id="10501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互联网企业将更加关注数据安全和隐私保护，以保障用户权益。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互联网企业将积极参与公益事业，推动社会进步和可持续发展。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互联网行业将加强与其他行业的合作，共同推动数字化转型和升级。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互联网行业将推动绿色发展，降低碳排放，助力实现碳中和目标。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互联网行业将更加开放和共享</a:t>
            </a:r>
            <a:endParaRPr altLang="en-US" lang="zh-CN"/>
          </a:p>
        </p:txBody>
      </p:sp>
      <p:sp>
        <p:nvSpPr>
          <p:cNvPr id="105022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跨界融合：互联网与传统行业将进一步融合，形成更多开放和共享的生态圈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政策支持：政府将出台更多政策鼓励互联网行业开放和共享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技术创新：互联网技术不断发展，将推动行业更加开放和共享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全球化趋势：互联网行业将更加全球化，推动开放和共享的进程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9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5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5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5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5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5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5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5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2024-01-06T04:24:42Z</dcterms:created>
  <dcterms:modified xsi:type="dcterms:W3CDTF">2024-01-06T04:24:42Z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b217f9ee6f4e42cb82bae69368d9bb10_21</vt:lpwstr>
  </property>
</Properties>
</file>