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2091" r:id="rId1"/>
    <p:sldMasterId id="2147492128" r:id="rId2"/>
  </p:sldMasterIdLst>
  <p:notesMasterIdLst>
    <p:notesMasterId r:id="rId3"/>
  </p:notesMasterIdLst>
  <p:sldIdLst>
    <p:sldId id="4157" r:id="rId4"/>
    <p:sldId id="4160" r:id="rId5"/>
    <p:sldId id="4163" r:id="rId6"/>
    <p:sldId id="4166" r:id="rId7"/>
    <p:sldId id="4169" r:id="rId8"/>
    <p:sldId id="4172" r:id="rId9"/>
    <p:sldId id="4175" r:id="rId10"/>
    <p:sldId id="4178" r:id="rId11"/>
    <p:sldId id="4181" r:id="rId12"/>
    <p:sldId id="4184" r:id="rId13"/>
    <p:sldId id="4187" r:id="rId14"/>
    <p:sldId id="4190" r:id="rId15"/>
    <p:sldId id="4193" r:id="rId16"/>
    <p:sldId id="4196" r:id="rId17"/>
    <p:sldId id="4199" r:id="rId18"/>
    <p:sldId id="4202" r:id="rId19"/>
    <p:sldId id="4205" r:id="rId20"/>
    <p:sldId id="4208" r:id="rId21"/>
    <p:sldId id="4211" r:id="rId22"/>
    <p:sldId id="4214" r:id="rId23"/>
    <p:sldId id="4217" r:id="rId24"/>
    <p:sldId id="4220" r:id="rId25"/>
    <p:sldId id="4223" r:id="rId26"/>
    <p:sldId id="4226" r:id="rId27"/>
    <p:sldId id="4229" r:id="rId28"/>
    <p:sldId id="4232" r:id="rId29"/>
    <p:sldId id="4235" r:id="rId30"/>
    <p:sldId id="4238" r:id="rId31"/>
    <p:sldId id="4241" r:id="rId32"/>
    <p:sldId id="4244" r:id="rId33"/>
    <p:sldId id="4247" r:id="rId34"/>
    <p:sldId id="4250" r:id="rId35"/>
    <p:sldId id="4253"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image" Target="../media/image2.jpeg"/><Relationship Id="rId10" Type="http://schemas.openxmlformats.org/officeDocument/2006/relationships/tags" Target="../tags/tag8.xml"/><Relationship Id="rId11" Type="http://schemas.openxmlformats.org/officeDocument/2006/relationships/image" Target="../media/image3.png"/><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tags" Target="../tags/tag15.xml"/><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4.jpe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image" Target="../media/image5.png"/><Relationship Id="rId7" Type="http://schemas.openxmlformats.org/officeDocument/2006/relationships/tags" Target="../tags/tag23.xml"/><Relationship Id="rId8" Type="http://schemas.openxmlformats.org/officeDocument/2006/relationships/tags" Target="../tags/tag24.xml"/><Relationship Id="rId9" Type="http://schemas.openxmlformats.org/officeDocument/2006/relationships/tags" Target="../tags/tag25.xml"/><Relationship Id="rId10" Type="http://schemas.openxmlformats.org/officeDocument/2006/relationships/tags" Target="../tags/tag26.xml"/><Relationship Id="rId11" Type="http://schemas.openxmlformats.org/officeDocument/2006/relationships/tags" Target="../tags/tag27.xml"/><Relationship Id="rId12"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image" Target="../media/image4.jpeg"/><Relationship Id="rId3" Type="http://schemas.openxmlformats.org/officeDocument/2006/relationships/tags" Target="../tags/tag29.xml"/><Relationship Id="rId4" Type="http://schemas.openxmlformats.org/officeDocument/2006/relationships/tags" Target="../tags/tag30.xml"/><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image" Target="../media/image6.png"/><Relationship Id="rId8" Type="http://schemas.openxmlformats.org/officeDocument/2006/relationships/tags" Target="../tags/tag33.xml"/><Relationship Id="rId9" Type="http://schemas.openxmlformats.org/officeDocument/2006/relationships/tags" Target="../tags/tag34.xml"/><Relationship Id="rId10" Type="http://schemas.openxmlformats.org/officeDocument/2006/relationships/image" Target="../media/image7.png"/><Relationship Id="rId11" Type="http://schemas.openxmlformats.org/officeDocument/2006/relationships/tags" Target="../tags/tag35.xml"/><Relationship Id="rId12" Type="http://schemas.openxmlformats.org/officeDocument/2006/relationships/tags" Target="../tags/tag36.xml"/><Relationship Id="rId13" Type="http://schemas.openxmlformats.org/officeDocument/2006/relationships/tags" Target="../tags/tag37.xml"/><Relationship Id="rId14" Type="http://schemas.openxmlformats.org/officeDocument/2006/relationships/tags" Target="../tags/tag38.xml"/><Relationship Id="rId15" Type="http://schemas.openxmlformats.org/officeDocument/2006/relationships/tags" Target="../tags/tag39.xml"/><Relationship Id="rId1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pn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image" Target="../media/image2.jpeg"/><Relationship Id="rId7" Type="http://schemas.openxmlformats.org/officeDocument/2006/relationships/tags" Target="../tags/tag74.xml"/><Relationship Id="rId8" Type="http://schemas.openxmlformats.org/officeDocument/2006/relationships/image" Target="../media/image3.png"/><Relationship Id="rId9" Type="http://schemas.openxmlformats.org/officeDocument/2006/relationships/tags" Target="../tags/tag75.xml"/><Relationship Id="rId10" Type="http://schemas.openxmlformats.org/officeDocument/2006/relationships/tags" Target="../tags/tag76.xml"/><Relationship Id="rId11" Type="http://schemas.openxmlformats.org/officeDocument/2006/relationships/tags" Target="../tags/tag77.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68" name="日期占位符 3"/>
          <p:cNvSpPr>
            <a:spLocks noGrp="1"/>
          </p:cNvSpPr>
          <p:nvPr>
            <p:ph type="dt" sz="half" idx="10"/>
            <p:custDataLst>
              <p:tags r:id="rId1"/>
            </p:custDataLst>
          </p:nvPr>
        </p:nvSpPr>
        <p:spPr/>
        <p:txBody>
          <a:bodyPr>
            <a:normAutofit/>
          </a:bodyPr>
          <a:p>
            <a:fld id="{5592522B-0F24-4480-B9DD-A9474A6880D6}" type="datetimeFigureOut">
              <a:rPr altLang="en-US" lang="zh-CN" smtClean="0"/>
            </a:fld>
            <a:endParaRPr altLang="en-US" lang="zh-CN"/>
          </a:p>
        </p:txBody>
      </p:sp>
      <p:sp>
        <p:nvSpPr>
          <p:cNvPr id="1048670" name="页脚占位符 4"/>
          <p:cNvSpPr>
            <a:spLocks noGrp="1"/>
          </p:cNvSpPr>
          <p:nvPr>
            <p:ph type="ftr" sz="quarter" idx="11"/>
            <p:custDataLst>
              <p:tags r:id="rId2"/>
            </p:custDataLst>
          </p:nvPr>
        </p:nvSpPr>
        <p:spPr/>
        <p:txBody>
          <a:bodyPr>
            <a:normAutofit/>
          </a:bodyPr>
          <a:p>
            <a:endParaRPr altLang="en-US" dirty="0" lang="zh-CN"/>
          </a:p>
        </p:txBody>
      </p:sp>
      <p:sp>
        <p:nvSpPr>
          <p:cNvPr id="1048672" name="灯片编号占位符 5"/>
          <p:cNvSpPr>
            <a:spLocks noGrp="1"/>
          </p:cNvSpPr>
          <p:nvPr>
            <p:ph type="sldNum" sz="quarter" idx="12"/>
            <p:custDataLst>
              <p:tags r:id="rId3"/>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pic>
        <p:nvPicPr>
          <p:cNvPr id="2097153" name="图片 25" descr="高楼大厦的景色  描述已自动生成"/>
          <p:cNvPicPr>
            <a:picLocks noChangeAspect="1"/>
          </p:cNvPicPr>
          <p:nvPr userDrawn="1">
            <p:custDataLst>
              <p:tags r:id="rId4"/>
            </p:custDataLst>
          </p:nvPr>
        </p:nvPicPr>
        <p:blipFill>
          <a:blip xmlns:r="http://schemas.openxmlformats.org/officeDocument/2006/relationships" r:embed="rId5"/>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674" name="任意多边形: 形状 74"/>
          <p:cNvSpPr/>
          <p:nvPr userDrawn="1">
            <p:custDataLst>
              <p:tags r:id="rId6"/>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676" name="任意多边形: 形状 26"/>
          <p:cNvSpPr/>
          <p:nvPr userDrawn="1">
            <p:custDataLst>
              <p:tags r:id="rId7"/>
            </p:custDataLst>
          </p:nvPr>
        </p:nvSpPr>
        <p:spPr>
          <a:xfrm>
            <a:off x="635" y="-635"/>
            <a:ext cx="12192000" cy="6395720"/>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678" name="任意多边形: 形状 28"/>
          <p:cNvSpPr/>
          <p:nvPr userDrawn="1">
            <p:custDataLst>
              <p:tags r:id="rId8"/>
            </p:custDataLst>
          </p:nvPr>
        </p:nvSpPr>
        <p:spPr>
          <a:xfrm>
            <a:off x="0" y="-38735"/>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9"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55" name="图片 30" descr="图片包含 看着, 西装, 穿着, 男人  描述已自动生成"/>
          <p:cNvPicPr>
            <a:picLocks noChangeAspect="1"/>
          </p:cNvPicPr>
          <p:nvPr userDrawn="1">
            <p:custDataLst>
              <p:tags r:id="rId10"/>
            </p:custDataLst>
          </p:nvPr>
        </p:nvPicPr>
        <p:blipFill rotWithShape="1">
          <a:blip xmlns:r="http://schemas.openxmlformats.org/officeDocument/2006/relationships" r:embed="rId11"/>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sp>
        <p:nvSpPr>
          <p:cNvPr id="1048680" name="任意多边形: 形状 19"/>
          <p:cNvSpPr/>
          <p:nvPr userDrawn="1">
            <p:custDataLst>
              <p:tags r:id="rId12"/>
            </p:custDataLst>
          </p:nvPr>
        </p:nvSpPr>
        <p:spPr>
          <a:xfrm>
            <a:off x="988004" y="4156725"/>
            <a:ext cx="5287701" cy="219060"/>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82" name="弧形 10"/>
          <p:cNvSpPr/>
          <p:nvPr userDrawn="1">
            <p:custDataLst>
              <p:tags r:id="rId13"/>
            </p:custDataLst>
          </p:nvPr>
        </p:nvSpPr>
        <p:spPr>
          <a:xfrm rot="10800000">
            <a:off x="682625" y="3547110"/>
            <a:ext cx="616372" cy="616563"/>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684" name="标题 1"/>
          <p:cNvSpPr>
            <a:spLocks noGrp="1"/>
          </p:cNvSpPr>
          <p:nvPr>
            <p:ph type="ctrTitle" hasCustomPrompt="1"/>
            <p:custDataLst>
              <p:tags r:id="rId14"/>
            </p:custDataLst>
          </p:nvPr>
        </p:nvSpPr>
        <p:spPr>
          <a:xfrm>
            <a:off x="819150" y="1279525"/>
            <a:ext cx="10515600" cy="2344420"/>
          </a:xfrm>
        </p:spPr>
        <p:txBody>
          <a:bodyPr anchor="b">
            <a:noAutofit/>
          </a:bodyPr>
          <a:lstStyle>
            <a:lvl1pPr algn="l">
              <a:lnSpc>
                <a:spcPct val="100000"/>
              </a:lnSpc>
              <a:defRPr sz="7200">
                <a:gradFill>
                  <a:gsLst>
                    <a:gs pos="0">
                      <a:schemeClr val="accent1"/>
                    </a:gs>
                    <a:gs pos="70000">
                      <a:schemeClr val="accent2"/>
                    </a:gs>
                  </a:gsLst>
                  <a:lin ang="5400000" scaled="0"/>
                </a:gradFill>
              </a:defRPr>
            </a:lvl1pPr>
          </a:lstStyle>
          <a:p>
            <a:r>
              <a:rPr altLang="en-US" dirty="0" lang="zh-CN"/>
              <a:t>单击此处</a:t>
            </a:r>
            <a:br>
              <a:rPr altLang="en-US" dirty="0" lang="zh-CN"/>
            </a:br>
            <a:r>
              <a:rPr altLang="en-US" dirty="0" lang="zh-CN"/>
              <a:t>编辑母版标题</a:t>
            </a:r>
            <a:endParaRPr altLang="en-US" dirty="0" lang="zh-CN"/>
          </a:p>
        </p:txBody>
      </p:sp>
      <p:sp>
        <p:nvSpPr>
          <p:cNvPr id="1048686" name="副标题 2"/>
          <p:cNvSpPr>
            <a:spLocks noGrp="1"/>
          </p:cNvSpPr>
          <p:nvPr>
            <p:ph type="subTitle" idx="1" hasCustomPrompt="1"/>
            <p:custDataLst>
              <p:tags r:id="rId15"/>
            </p:custDataLst>
          </p:nvPr>
        </p:nvSpPr>
        <p:spPr>
          <a:xfrm>
            <a:off x="819150" y="3727450"/>
            <a:ext cx="10515600" cy="452755"/>
          </a:xfrm>
        </p:spPr>
        <p:txBody>
          <a:bodyPr>
            <a:normAutofit/>
          </a:bodyPr>
          <a:lstStyle>
            <a:lvl1pPr algn="l" indent="0" marL="0">
              <a:lnSpc>
                <a:spcPct val="100000"/>
              </a:lnSpc>
              <a:buNone/>
              <a:defRPr cap="none" sz="1400" kern="0" normalizeH="0" spc="300" strike="noStrike" u="none">
                <a:solidFill>
                  <a:schemeClr val="tx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688" name="文本占位符 23"/>
          <p:cNvSpPr>
            <a:spLocks noGrp="1"/>
          </p:cNvSpPr>
          <p:nvPr>
            <p:ph type="body" sz="quarter" idx="17" hasCustomPrompt="1"/>
            <p:custDataLst>
              <p:tags r:id="rId16"/>
            </p:custDataLst>
          </p:nvPr>
        </p:nvSpPr>
        <p:spPr>
          <a:xfrm>
            <a:off x="819150" y="4566285"/>
            <a:ext cx="2228850" cy="451485"/>
          </a:xfrm>
          <a:prstGeom prst="roundRect">
            <a:avLst>
              <a:gd name="adj" fmla="val 50000"/>
            </a:avLst>
          </a:prstGeom>
          <a:gradFill>
            <a:gsLst>
              <a:gs pos="0">
                <a:schemeClr val="accent1"/>
              </a:gs>
              <a:gs pos="70000">
                <a:schemeClr val="accent2"/>
              </a:gs>
            </a:gsLst>
            <a:lin ang="5400000" scaled="0"/>
          </a:gradFill>
          <a:effectLst>
            <a:outerShdw algn="tl" blurRad="203200" dir="2700000" dist="101600" rotWithShape="0">
              <a:schemeClr val="accent2">
                <a:alpha val="30000"/>
              </a:schemeClr>
            </a:outerShdw>
          </a:effectLst>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4"/>
            </p:custDataLst>
          </p:nvPr>
        </p:nvSpPr>
        <p:spPr/>
        <p:txBody>
          <a:bodyPr/>
          <a:p>
            <a:endParaRPr altLang="en-US" lang="zh-CN"/>
          </a:p>
        </p:txBody>
      </p:sp>
      <p:sp>
        <p:nvSpPr>
          <p:cNvPr id="104869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0" name="矩形: 圆角 517"/>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2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02" name="任意多边形: 形状 417"/>
          <p:cNvSpPr/>
          <p:nvPr userDrawn="1">
            <p:custDataLst>
              <p:tags r:id="rId3"/>
            </p:custDataLst>
          </p:nvPr>
        </p:nvSpPr>
        <p:spPr>
          <a:xfrm>
            <a:off x="325" y="1"/>
            <a:ext cx="7653655" cy="2771914"/>
          </a:xfrm>
          <a:custGeom>
            <a:avLst/>
            <a:gdLst>
              <a:gd name="connsiteX0" fmla="*/ 0 w 12053"/>
              <a:gd name="connsiteY0" fmla="*/ 0 h 4365"/>
              <a:gd name="connsiteX1" fmla="*/ 12053 w 12053"/>
              <a:gd name="connsiteY1" fmla="*/ 0 h 4365"/>
              <a:gd name="connsiteX2" fmla="*/ 4141 w 12053"/>
              <a:gd name="connsiteY2" fmla="*/ 4041 h 4365"/>
              <a:gd name="connsiteX3" fmla="*/ 1754 w 12053"/>
              <a:gd name="connsiteY3" fmla="*/ 4176 h 4365"/>
              <a:gd name="connsiteX4" fmla="*/ 0 w 12053"/>
              <a:gd name="connsiteY4" fmla="*/ 3515 h 4365"/>
              <a:gd name="connsiteX5" fmla="*/ 0 w 12053"/>
              <a:gd name="connsiteY5" fmla="*/ 0 h 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53" h="4365">
                <a:moveTo>
                  <a:pt x="0" y="0"/>
                </a:moveTo>
                <a:lnTo>
                  <a:pt x="12053" y="0"/>
                </a:lnTo>
                <a:cubicBezTo>
                  <a:pt x="7975" y="1362"/>
                  <a:pt x="6778" y="2694"/>
                  <a:pt x="4141" y="4041"/>
                </a:cubicBezTo>
                <a:cubicBezTo>
                  <a:pt x="3397" y="4420"/>
                  <a:pt x="2535" y="4469"/>
                  <a:pt x="1754" y="4176"/>
                </a:cubicBezTo>
                <a:cubicBezTo>
                  <a:pt x="1169" y="3956"/>
                  <a:pt x="557" y="3526"/>
                  <a:pt x="0" y="3515"/>
                </a:cubicBezTo>
                <a:lnTo>
                  <a:pt x="0" y="0"/>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04" name="任意多边形: 形状 418"/>
          <p:cNvSpPr/>
          <p:nvPr userDrawn="1">
            <p:custDataLst>
              <p:tags r:id="rId4"/>
            </p:custDataLst>
          </p:nvPr>
        </p:nvSpPr>
        <p:spPr>
          <a:xfrm flipH="1" flipV="1">
            <a:off x="7777326" y="5172274"/>
            <a:ext cx="4414674" cy="1685726"/>
          </a:xfrm>
          <a:custGeom>
            <a:avLst/>
            <a:gdLst>
              <a:gd name="connsiteX0" fmla="*/ 636041 w 4414674"/>
              <a:gd name="connsiteY0" fmla="*/ 1683901 h 1685726"/>
              <a:gd name="connsiteX1" fmla="*/ 128415 w 4414674"/>
              <a:gd name="connsiteY1" fmla="*/ 1579228 h 1685726"/>
              <a:gd name="connsiteX2" fmla="*/ 0 w 4414674"/>
              <a:gd name="connsiteY2" fmla="*/ 1530875 h 1685726"/>
              <a:gd name="connsiteX3" fmla="*/ 0 w 4414674"/>
              <a:gd name="connsiteY3" fmla="*/ 0 h 1685726"/>
              <a:gd name="connsiteX4" fmla="*/ 4414674 w 4414674"/>
              <a:gd name="connsiteY4" fmla="*/ 0 h 1685726"/>
              <a:gd name="connsiteX5" fmla="*/ 1471604 w 4414674"/>
              <a:gd name="connsiteY5" fmla="*/ 1503084 h 1685726"/>
              <a:gd name="connsiteX6" fmla="*/ 636041 w 4414674"/>
              <a:gd name="connsiteY6" fmla="*/ 1683901 h 1685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4674" h="1685726">
                <a:moveTo>
                  <a:pt x="636041" y="1683901"/>
                </a:moveTo>
                <a:cubicBezTo>
                  <a:pt x="464308" y="1675840"/>
                  <a:pt x="293113" y="1641060"/>
                  <a:pt x="128415" y="1579228"/>
                </a:cubicBezTo>
                <a:lnTo>
                  <a:pt x="0" y="1530875"/>
                </a:lnTo>
                <a:lnTo>
                  <a:pt x="0" y="0"/>
                </a:lnTo>
                <a:lnTo>
                  <a:pt x="4414674" y="0"/>
                </a:lnTo>
                <a:lnTo>
                  <a:pt x="1471604" y="1503084"/>
                </a:lnTo>
                <a:cubicBezTo>
                  <a:pt x="1209980" y="1636551"/>
                  <a:pt x="922263" y="1697336"/>
                  <a:pt x="636041" y="1683901"/>
                </a:cubicBez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6" name="任意多边形: 形状 419"/>
          <p:cNvSpPr/>
          <p:nvPr userDrawn="1">
            <p:custDataLst>
              <p:tags r:id="rId5"/>
            </p:custDataLst>
          </p:nvPr>
        </p:nvSpPr>
        <p:spPr>
          <a:xfrm flipH="1" flipV="1">
            <a:off x="8206866" y="5278408"/>
            <a:ext cx="3985135" cy="1579593"/>
          </a:xfrm>
          <a:custGeom>
            <a:avLst/>
            <a:gdLst>
              <a:gd name="connsiteX0" fmla="*/ 382206 w 3985135"/>
              <a:gd name="connsiteY0" fmla="*/ 1577646 h 1579593"/>
              <a:gd name="connsiteX1" fmla="*/ 108527 w 3985135"/>
              <a:gd name="connsiteY1" fmla="*/ 1543312 h 1579593"/>
              <a:gd name="connsiteX2" fmla="*/ 0 w 3985135"/>
              <a:gd name="connsiteY2" fmla="*/ 1516556 h 1579593"/>
              <a:gd name="connsiteX3" fmla="*/ 0 w 3985135"/>
              <a:gd name="connsiteY3" fmla="*/ 0 h 1579593"/>
              <a:gd name="connsiteX4" fmla="*/ 3985135 w 3985135"/>
              <a:gd name="connsiteY4" fmla="*/ 0 h 1579593"/>
              <a:gd name="connsiteX5" fmla="*/ 1273899 w 3985135"/>
              <a:gd name="connsiteY5" fmla="*/ 1384682 h 1579593"/>
              <a:gd name="connsiteX6" fmla="*/ 382206 w 3985135"/>
              <a:gd name="connsiteY6" fmla="*/ 1577646 h 157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85135" h="1579593">
                <a:moveTo>
                  <a:pt x="382206" y="1577646"/>
                </a:moveTo>
                <a:cubicBezTo>
                  <a:pt x="290572" y="1573345"/>
                  <a:pt x="199080" y="1561915"/>
                  <a:pt x="108527" y="1543312"/>
                </a:cubicBezTo>
                <a:lnTo>
                  <a:pt x="0" y="1516556"/>
                </a:lnTo>
                <a:lnTo>
                  <a:pt x="0" y="0"/>
                </a:lnTo>
                <a:lnTo>
                  <a:pt x="3985135" y="0"/>
                </a:lnTo>
                <a:lnTo>
                  <a:pt x="1273899" y="1384682"/>
                </a:lnTo>
                <a:cubicBezTo>
                  <a:pt x="994700" y="1527115"/>
                  <a:pt x="687655" y="1591983"/>
                  <a:pt x="382206" y="1577646"/>
                </a:cubicBezTo>
                <a:close/>
              </a:path>
            </a:pathLst>
          </a:custGeom>
          <a:blipFill rotWithShape="0" dpi="0">
            <a:blip xmlns:r="http://schemas.openxmlformats.org/officeDocument/2006/relationships"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8" name="标题 1"/>
          <p:cNvSpPr>
            <a:spLocks noGrp="1"/>
          </p:cNvSpPr>
          <p:nvPr>
            <p:ph type="title" hasCustomPrompt="1"/>
            <p:custDataLst>
              <p:tags r:id="rId7"/>
            </p:custDataLst>
          </p:nvPr>
        </p:nvSpPr>
        <p:spPr>
          <a:xfrm>
            <a:off x="582613" y="424230"/>
            <a:ext cx="2880000" cy="1081088"/>
          </a:xfrm>
        </p:spPr>
        <p:txBody>
          <a:bodyPr anchor="b" anchorCtr="0">
            <a:normAutofit/>
          </a:bodyPr>
          <a:lstStyle>
            <a:lvl1pPr>
              <a:defRPr cap="none" sz="5400" kern="0" normalizeH="0" spc="1600" strike="noStrike" u="none">
                <a:solidFill>
                  <a:schemeClr val="lt1">
                    <a:lumMod val="100000"/>
                  </a:schemeClr>
                </a:solidFill>
              </a:defRPr>
            </a:lvl1pPr>
          </a:lstStyle>
          <a:p>
            <a:r>
              <a:rPr altLang="en-US" dirty="0" lang="zh-CN"/>
              <a:t>目录</a:t>
            </a:r>
            <a:endParaRPr altLang="en-US" dirty="0" lang="zh-CN"/>
          </a:p>
        </p:txBody>
      </p:sp>
      <p:sp>
        <p:nvSpPr>
          <p:cNvPr id="1048710" name="文本占位符 2"/>
          <p:cNvSpPr>
            <a:spLocks noGrp="1"/>
          </p:cNvSpPr>
          <p:nvPr>
            <p:ph type="body" idx="1" hasCustomPrompt="1"/>
            <p:custDataLst>
              <p:tags r:id="rId8"/>
            </p:custDataLst>
          </p:nvPr>
        </p:nvSpPr>
        <p:spPr>
          <a:xfrm>
            <a:off x="582930" y="1506855"/>
            <a:ext cx="2879725" cy="694690"/>
          </a:xfrm>
        </p:spPr>
        <p:txBody>
          <a:bodyPr anchor="t" anchorCtr="0">
            <a:noAutofit/>
          </a:bodyPr>
          <a:lstStyle>
            <a:lvl1pPr eaLnBrk="1" fontAlgn="auto" hangingPunct="1" indent="0" latinLnBrk="0" marL="0">
              <a:lnSpc>
                <a:spcPct val="100000"/>
              </a:lnSpc>
              <a:spcBef>
                <a:spcPts val="0"/>
              </a:spcBef>
              <a:buNone/>
              <a:defRPr b="1" cap="none" sz="3200" kern="0" normalizeH="0" spc="200" strike="noStrike" u="none">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dirty="0" lang="en-US"/>
              <a:t>CONTENTS</a:t>
            </a:r>
            <a:endParaRPr altLang="zh-CN" dirty="0" lang="en-US"/>
          </a:p>
        </p:txBody>
      </p:sp>
      <p:sp>
        <p:nvSpPr>
          <p:cNvPr id="1048712" name="日期占位符 6"/>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714" name="页脚占位符 7"/>
          <p:cNvSpPr>
            <a:spLocks noGrp="1"/>
          </p:cNvSpPr>
          <p:nvPr>
            <p:ph type="ftr" sz="quarter" idx="11"/>
            <p:custDataLst>
              <p:tags r:id="rId10"/>
            </p:custDataLst>
          </p:nvPr>
        </p:nvSpPr>
        <p:spPr/>
        <p:txBody>
          <a:bodyPr/>
          <a:p>
            <a:endParaRPr altLang="en-US" lang="zh-CN"/>
          </a:p>
        </p:txBody>
      </p:sp>
      <p:sp>
        <p:nvSpPr>
          <p:cNvPr id="1048716" name="灯片编号占位符 8"/>
          <p:cNvSpPr>
            <a:spLocks noGrp="1"/>
          </p:cNvSpPr>
          <p:nvPr>
            <p:ph type="sldNum" sz="quarter" idx="12"/>
            <p:custDataLst>
              <p:tags r:id="rId11"/>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8" name="矩形: 圆角 5"/>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0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0" name="任意多边形: 形状 10"/>
          <p:cNvSpPr/>
          <p:nvPr userDrawn="1">
            <p:custDataLst>
              <p:tags r:id="rId3"/>
            </p:custDataLst>
          </p:nvPr>
        </p:nvSpPr>
        <p:spPr>
          <a:xfrm>
            <a:off x="875665" y="3192145"/>
            <a:ext cx="2595245" cy="138430"/>
          </a:xfrm>
          <a:custGeom>
            <a:avLst/>
            <a:gdLst>
              <a:gd name="connsiteX0" fmla="*/ 0 w 4087"/>
              <a:gd name="connsiteY0" fmla="*/ 5 h 218"/>
              <a:gd name="connsiteX1" fmla="*/ 610 w 4087"/>
              <a:gd name="connsiteY1" fmla="*/ 5 h 218"/>
              <a:gd name="connsiteX2" fmla="*/ 610 w 4087"/>
              <a:gd name="connsiteY2" fmla="*/ 218 h 218"/>
              <a:gd name="connsiteX3" fmla="*/ 861 w 4087"/>
              <a:gd name="connsiteY3" fmla="*/ 0 h 218"/>
              <a:gd name="connsiteX4" fmla="*/ 4087 w 4087"/>
              <a:gd name="connsiteY4" fmla="*/ 3 h 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7" h="218">
                <a:moveTo>
                  <a:pt x="0" y="5"/>
                </a:moveTo>
                <a:lnTo>
                  <a:pt x="610" y="5"/>
                </a:lnTo>
                <a:lnTo>
                  <a:pt x="610" y="218"/>
                </a:lnTo>
                <a:lnTo>
                  <a:pt x="861" y="0"/>
                </a:lnTo>
                <a:lnTo>
                  <a:pt x="4087" y="3"/>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2" name="弧形 11"/>
          <p:cNvSpPr/>
          <p:nvPr userDrawn="1">
            <p:custDataLst>
              <p:tags r:id="rId4"/>
            </p:custDataLst>
          </p:nvPr>
        </p:nvSpPr>
        <p:spPr>
          <a:xfrm rot="10800000">
            <a:off x="682625" y="2806065"/>
            <a:ext cx="390525" cy="39052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724" name="任意多边形: 形状 32"/>
          <p:cNvSpPr/>
          <p:nvPr userDrawn="1">
            <p:custDataLst>
              <p:tags r:id="rId5"/>
            </p:custDataLst>
          </p:nvPr>
        </p:nvSpPr>
        <p:spPr>
          <a:xfrm rot="5947985">
            <a:off x="6173128" y="609653"/>
            <a:ext cx="7440743" cy="5628842"/>
          </a:xfrm>
          <a:custGeom>
            <a:avLst/>
            <a:gdLst>
              <a:gd name="connsiteX0" fmla="*/ 549426 w 7440743"/>
              <a:gd name="connsiteY0" fmla="*/ 4662410 h 5628842"/>
              <a:gd name="connsiteX1" fmla="*/ 119076 w 7440743"/>
              <a:gd name="connsiteY1" fmla="*/ 1985542 h 5628842"/>
              <a:gd name="connsiteX2" fmla="*/ 0 w 7440743"/>
              <a:gd name="connsiteY2" fmla="*/ 1084518 h 5628842"/>
              <a:gd name="connsiteX3" fmla="*/ 6745927 w 7440743"/>
              <a:gd name="connsiteY3" fmla="*/ 0 h 5628842"/>
              <a:gd name="connsiteX4" fmla="*/ 7440743 w 7440743"/>
              <a:gd name="connsiteY4" fmla="*/ 4321901 h 5628842"/>
              <a:gd name="connsiteX5" fmla="*/ 5780272 w 7440743"/>
              <a:gd name="connsiteY5" fmla="*/ 5169934 h 5628842"/>
              <a:gd name="connsiteX6" fmla="*/ 2405394 w 7440743"/>
              <a:gd name="connsiteY6" fmla="*/ 5361256 h 562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0743" h="5628842">
                <a:moveTo>
                  <a:pt x="549426" y="4662410"/>
                </a:moveTo>
                <a:lnTo>
                  <a:pt x="119076" y="1985542"/>
                </a:lnTo>
                <a:lnTo>
                  <a:pt x="0" y="1084518"/>
                </a:lnTo>
                <a:lnTo>
                  <a:pt x="6745927" y="0"/>
                </a:lnTo>
                <a:lnTo>
                  <a:pt x="7440743" y="4321901"/>
                </a:lnTo>
                <a:lnTo>
                  <a:pt x="5780272" y="5169934"/>
                </a:lnTo>
                <a:cubicBezTo>
                  <a:pt x="4728508" y="5706494"/>
                  <a:pt x="3508906" y="5775544"/>
                  <a:pt x="2405394" y="5361256"/>
                </a:cubicBez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6" name="任意多边形: 形状 33"/>
          <p:cNvSpPr/>
          <p:nvPr userDrawn="1">
            <p:custDataLst>
              <p:tags r:id="rId6"/>
            </p:custDataLst>
          </p:nvPr>
        </p:nvSpPr>
        <p:spPr>
          <a:xfrm rot="5851703">
            <a:off x="6323251" y="759888"/>
            <a:ext cx="7322402" cy="5282814"/>
          </a:xfrm>
          <a:custGeom>
            <a:avLst/>
            <a:gdLst>
              <a:gd name="connsiteX0" fmla="*/ 451547 w 7322402"/>
              <a:gd name="connsiteY0" fmla="*/ 4315281 h 5282814"/>
              <a:gd name="connsiteX1" fmla="*/ 0 w 7322402"/>
              <a:gd name="connsiteY1" fmla="*/ 898517 h 5282814"/>
              <a:gd name="connsiteX2" fmla="*/ 6798883 w 7322402"/>
              <a:gd name="connsiteY2" fmla="*/ 0 h 5282814"/>
              <a:gd name="connsiteX3" fmla="*/ 7037967 w 7322402"/>
              <a:gd name="connsiteY3" fmla="*/ 1809095 h 5282814"/>
              <a:gd name="connsiteX4" fmla="*/ 7322402 w 7322402"/>
              <a:gd name="connsiteY4" fmla="*/ 3961354 h 5282814"/>
              <a:gd name="connsiteX5" fmla="*/ 5607140 w 7322402"/>
              <a:gd name="connsiteY5" fmla="*/ 4837372 h 5282814"/>
              <a:gd name="connsiteX6" fmla="*/ 2331287 w 7322402"/>
              <a:gd name="connsiteY6" fmla="*/ 5023080 h 528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22402" h="5282814">
                <a:moveTo>
                  <a:pt x="451547" y="4315281"/>
                </a:moveTo>
                <a:lnTo>
                  <a:pt x="0" y="898517"/>
                </a:lnTo>
                <a:lnTo>
                  <a:pt x="6798883" y="0"/>
                </a:lnTo>
                <a:lnTo>
                  <a:pt x="7037967" y="1809095"/>
                </a:lnTo>
                <a:lnTo>
                  <a:pt x="7322402" y="3961354"/>
                </a:lnTo>
                <a:lnTo>
                  <a:pt x="5607140" y="4837372"/>
                </a:lnTo>
                <a:cubicBezTo>
                  <a:pt x="4586236" y="5358188"/>
                  <a:pt x="3402420" y="5425211"/>
                  <a:pt x="2331287" y="5023080"/>
                </a:cubicBezTo>
                <a:close/>
              </a:path>
            </a:pathLst>
          </a:custGeom>
          <a:blipFill rotWithShape="0" dpi="0">
            <a:blip xmlns:r="http://schemas.openxmlformats.org/officeDocument/2006/relationships" r:embed="rId7"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8" name="任意多边形: 形状 34"/>
          <p:cNvSpPr/>
          <p:nvPr userDrawn="1">
            <p:custDataLst>
              <p:tags r:id="rId8"/>
            </p:custDataLst>
          </p:nvPr>
        </p:nvSpPr>
        <p:spPr>
          <a:xfrm rot="5851703">
            <a:off x="8698479" y="2908024"/>
            <a:ext cx="6254019" cy="1557654"/>
          </a:xfrm>
          <a:custGeom>
            <a:avLst/>
            <a:gdLst>
              <a:gd name="connsiteX0" fmla="*/ 0 w 6254019"/>
              <a:gd name="connsiteY0" fmla="*/ 822384 h 1557654"/>
              <a:gd name="connsiteX1" fmla="*/ 6222805 w 6254019"/>
              <a:gd name="connsiteY1" fmla="*/ 0 h 1557654"/>
              <a:gd name="connsiteX2" fmla="*/ 6254019 w 6254019"/>
              <a:gd name="connsiteY2" fmla="*/ 236195 h 1557654"/>
              <a:gd name="connsiteX3" fmla="*/ 4538759 w 6254019"/>
              <a:gd name="connsiteY3" fmla="*/ 1112212 h 1557654"/>
              <a:gd name="connsiteX4" fmla="*/ 1262906 w 6254019"/>
              <a:gd name="connsiteY4" fmla="*/ 1297920 h 1557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4019" h="1557654">
                <a:moveTo>
                  <a:pt x="0" y="822384"/>
                </a:moveTo>
                <a:lnTo>
                  <a:pt x="6222805" y="0"/>
                </a:lnTo>
                <a:lnTo>
                  <a:pt x="6254019" y="236195"/>
                </a:lnTo>
                <a:lnTo>
                  <a:pt x="4538759" y="1112212"/>
                </a:lnTo>
                <a:cubicBezTo>
                  <a:pt x="3517855" y="1633028"/>
                  <a:pt x="2334039" y="1700051"/>
                  <a:pt x="1262906" y="1297920"/>
                </a:cubicBez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pic>
        <p:nvPicPr>
          <p:cNvPr id="2097157" name="图片 35" descr="图片包含 看着, 西装, 穿着, 男人  描述已自动生成"/>
          <p:cNvPicPr>
            <a:picLocks noChangeAspect="1"/>
          </p:cNvPicPr>
          <p:nvPr userDrawn="1">
            <p:custDataLst>
              <p:tags r:id="rId9"/>
            </p:custDataLst>
          </p:nvPr>
        </p:nvPicPr>
        <p:blipFill rotWithShape="1">
          <a:blip xmlns:r="http://schemas.openxmlformats.org/officeDocument/2006/relationships" r:embed="rId10"/>
          <a:srcRect/>
          <a:stretch>
            <a:fillRect/>
          </a:stretch>
        </p:blipFill>
        <p:spPr>
          <a:xfrm>
            <a:off x="6727897" y="660303"/>
            <a:ext cx="5464103" cy="6155969"/>
          </a:xfrm>
          <a:prstGeom prst="rect"/>
        </p:spPr>
      </p:pic>
      <p:sp>
        <p:nvSpPr>
          <p:cNvPr id="1048730" name="标题 1"/>
          <p:cNvSpPr>
            <a:spLocks noGrp="1"/>
          </p:cNvSpPr>
          <p:nvPr>
            <p:ph type="title" hasCustomPrompt="1"/>
            <p:custDataLst>
              <p:tags r:id="rId11"/>
            </p:custDataLst>
          </p:nvPr>
        </p:nvSpPr>
        <p:spPr>
          <a:xfrm>
            <a:off x="866000" y="3429075"/>
            <a:ext cx="9144000" cy="1152000"/>
          </a:xfrm>
        </p:spPr>
        <p:txBody>
          <a:bodyPr anchor="b"/>
          <a:lstStyle>
            <a:lvl1pPr algn="l">
              <a:defRPr cap="none" sz="6500" kern="0" normalizeH="0" spc="300" strike="noStrike" u="none">
                <a:gradFill>
                  <a:gsLst>
                    <a:gs pos="0">
                      <a:schemeClr val="accent1"/>
                    </a:gs>
                    <a:gs pos="70000">
                      <a:schemeClr val="accent2"/>
                    </a:gs>
                  </a:gsLst>
                  <a:lin ang="5400000" scaled="0"/>
                </a:gradFill>
              </a:defRPr>
            </a:lvl1pPr>
          </a:lstStyle>
          <a:p>
            <a:r>
              <a:rPr altLang="en-US" dirty="0" lang="zh-CN"/>
              <a:t>添加章节标题</a:t>
            </a:r>
            <a:endParaRPr altLang="en-US" dirty="0" lang="zh-CN"/>
          </a:p>
        </p:txBody>
      </p:sp>
      <p:sp>
        <p:nvSpPr>
          <p:cNvPr id="1048732" name="日期占位符 3"/>
          <p:cNvSpPr>
            <a:spLocks noGrp="1"/>
          </p:cNvSpPr>
          <p:nvPr>
            <p:ph type="dt" sz="half" idx="10"/>
            <p:custDataLst>
              <p:tags r:id="rId12"/>
            </p:custDataLst>
          </p:nvPr>
        </p:nvSpPr>
        <p:spPr/>
        <p:txBody>
          <a:bodyPr/>
          <a:p>
            <a:fld id="{5592522B-0F24-4480-B9DD-A9474A6880D6}" type="datetimeFigureOut">
              <a:rPr altLang="en-US" lang="zh-CN" smtClean="0"/>
            </a:fld>
            <a:endParaRPr altLang="en-US" lang="zh-CN"/>
          </a:p>
        </p:txBody>
      </p:sp>
      <p:sp>
        <p:nvSpPr>
          <p:cNvPr id="1048734" name="页脚占位符 4"/>
          <p:cNvSpPr>
            <a:spLocks noGrp="1"/>
          </p:cNvSpPr>
          <p:nvPr>
            <p:ph type="ftr" sz="quarter" idx="11"/>
            <p:custDataLst>
              <p:tags r:id="rId13"/>
            </p:custDataLst>
          </p:nvPr>
        </p:nvSpPr>
        <p:spPr/>
        <p:txBody>
          <a:bodyPr/>
          <a:p>
            <a:endParaRPr altLang="en-US" lang="zh-CN"/>
          </a:p>
        </p:txBody>
      </p:sp>
      <p:sp>
        <p:nvSpPr>
          <p:cNvPr id="1048736" name="灯片编号占位符 5"/>
          <p:cNvSpPr>
            <a:spLocks noGrp="1"/>
          </p:cNvSpPr>
          <p:nvPr>
            <p:ph type="sldNum" sz="quarter" idx="12"/>
            <p:custDataLst>
              <p:tags r:id="rId14"/>
            </p:custDataLst>
          </p:nvPr>
        </p:nvSpPr>
        <p:spPr/>
        <p:txBody>
          <a:bodyPr/>
          <a:p>
            <a:fld id="{BE5F26B5-172A-4DC2-B0B7-181CFC56B87C}" type="slidenum">
              <a:rPr altLang="en-US" lang="zh-CN" smtClean="0"/>
            </a:fld>
            <a:endParaRPr altLang="en-US" lang="zh-CN"/>
          </a:p>
        </p:txBody>
      </p:sp>
      <p:sp>
        <p:nvSpPr>
          <p:cNvPr id="1048738" name="文本占位符 7"/>
          <p:cNvSpPr>
            <a:spLocks noGrp="1"/>
          </p:cNvSpPr>
          <p:nvPr>
            <p:ph type="body" sz="quarter" idx="13" hasCustomPrompt="1"/>
            <p:custDataLst>
              <p:tags r:id="rId15"/>
            </p:custDataLst>
          </p:nvPr>
        </p:nvSpPr>
        <p:spPr>
          <a:xfrm>
            <a:off x="866140" y="1967980"/>
            <a:ext cx="9144000" cy="1224000"/>
          </a:xfrm>
        </p:spPr>
        <p:txBody>
          <a:bodyPr anchor="ctr">
            <a:normAutofit/>
          </a:bodyPr>
          <a:lstStyle>
            <a:lvl1pPr algn="l" indent="0" marL="0">
              <a:buNone/>
              <a:defRPr b="1" sz="5000">
                <a:gradFill>
                  <a:gsLst>
                    <a:gs pos="0">
                      <a:schemeClr val="accent1"/>
                    </a:gs>
                    <a:gs pos="70000">
                      <a:schemeClr val="accent2"/>
                    </a:gs>
                  </a:gsLst>
                  <a:lin ang="5400000" scaled="0"/>
                </a:gra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8" name="页脚占位符 5"/>
          <p:cNvSpPr>
            <a:spLocks noGrp="1"/>
          </p:cNvSpPr>
          <p:nvPr>
            <p:ph type="ftr" sz="quarter" idx="11"/>
            <p:custDataLst>
              <p:tags r:id="rId5"/>
            </p:custDataLst>
          </p:nvPr>
        </p:nvSpPr>
        <p:spPr/>
        <p:txBody>
          <a:bodyPr/>
          <a:p>
            <a:endParaRPr altLang="en-US" lang="zh-CN"/>
          </a:p>
        </p:txBody>
      </p:sp>
      <p:sp>
        <p:nvSpPr>
          <p:cNvPr id="104875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4" name="页脚占位符 7"/>
          <p:cNvSpPr>
            <a:spLocks noGrp="1"/>
          </p:cNvSpPr>
          <p:nvPr>
            <p:ph type="ftr" sz="quarter" idx="11"/>
            <p:custDataLst>
              <p:tags r:id="rId7"/>
            </p:custDataLst>
          </p:nvPr>
        </p:nvSpPr>
        <p:spPr/>
        <p:txBody>
          <a:bodyPr/>
          <a:p>
            <a:endParaRPr altLang="en-US" lang="zh-CN"/>
          </a:p>
        </p:txBody>
      </p:sp>
      <p:sp>
        <p:nvSpPr>
          <p:cNvPr id="104876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6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2" name="页脚占位符 3"/>
          <p:cNvSpPr>
            <a:spLocks noGrp="1"/>
          </p:cNvSpPr>
          <p:nvPr>
            <p:ph type="ftr" sz="quarter" idx="11"/>
            <p:custDataLst>
              <p:tags r:id="rId3"/>
            </p:custDataLst>
          </p:nvPr>
        </p:nvSpPr>
        <p:spPr/>
        <p:txBody>
          <a:bodyPr/>
          <a:p>
            <a:endParaRPr altLang="en-US" lang="zh-CN"/>
          </a:p>
        </p:txBody>
      </p:sp>
      <p:sp>
        <p:nvSpPr>
          <p:cNvPr id="104877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7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8" name="页脚占位符 2"/>
          <p:cNvSpPr>
            <a:spLocks noGrp="1"/>
          </p:cNvSpPr>
          <p:nvPr>
            <p:ph type="ftr" sz="quarter" idx="11"/>
            <p:custDataLst>
              <p:tags r:id="rId2"/>
            </p:custDataLst>
          </p:nvPr>
        </p:nvSpPr>
        <p:spPr/>
        <p:txBody>
          <a:bodyPr/>
          <a:p>
            <a:endParaRPr altLang="en-US" lang="zh-CN"/>
          </a:p>
        </p:txBody>
      </p:sp>
      <p:sp>
        <p:nvSpPr>
          <p:cNvPr id="104878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86" name="页脚占位符 4"/>
          <p:cNvSpPr>
            <a:spLocks noGrp="1"/>
          </p:cNvSpPr>
          <p:nvPr>
            <p:ph type="ftr" sz="quarter" idx="11"/>
            <p:custDataLst>
              <p:tags r:id="rId3"/>
            </p:custDataLst>
          </p:nvPr>
        </p:nvSpPr>
        <p:spPr/>
        <p:txBody>
          <a:bodyPr/>
          <a:p>
            <a:endParaRPr altLang="en-US" lang="zh-CN"/>
          </a:p>
        </p:txBody>
      </p:sp>
      <p:sp>
        <p:nvSpPr>
          <p:cNvPr id="10487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6" name="页脚占位符 7"/>
          <p:cNvSpPr>
            <a:spLocks noGrp="1"/>
          </p:cNvSpPr>
          <p:nvPr>
            <p:ph type="ftr" sz="quarter" idx="11"/>
            <p:custDataLst>
              <p:tags r:id="rId4"/>
            </p:custDataLst>
          </p:nvPr>
        </p:nvSpPr>
        <p:spPr/>
        <p:txBody>
          <a:bodyPr/>
          <a:p>
            <a:endParaRPr altLang="en-US" lang="zh-CN"/>
          </a:p>
        </p:txBody>
      </p:sp>
      <p:sp>
        <p:nvSpPr>
          <p:cNvPr id="104879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25" descr="高楼大厦的景色  描述已自动生成"/>
          <p:cNvPicPr>
            <a:picLocks noChangeAspect="1"/>
          </p:cNvPicPr>
          <p:nvPr userDrawn="1">
            <p:custDataLst>
              <p:tags r:id="rId1"/>
            </p:custDataLst>
          </p:nvPr>
        </p:nvPicPr>
        <p:blipFill>
          <a:blip xmlns:r="http://schemas.openxmlformats.org/officeDocument/2006/relationships" r:embed="rId2"/>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800" name="任意多边形: 形状 74"/>
          <p:cNvSpPr/>
          <p:nvPr userDrawn="1">
            <p:custDataLst>
              <p:tags r:id="rId3"/>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802" name="任意多边形: 形状 26"/>
          <p:cNvSpPr/>
          <p:nvPr userDrawn="1">
            <p:custDataLst>
              <p:tags r:id="rId4"/>
            </p:custDataLst>
          </p:nvPr>
        </p:nvSpPr>
        <p:spPr>
          <a:xfrm>
            <a:off x="635" y="0"/>
            <a:ext cx="12191365"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804" name="任意多边形: 形状 28"/>
          <p:cNvSpPr/>
          <p:nvPr userDrawn="1">
            <p:custDataLst>
              <p:tags r:id="rId5"/>
            </p:custDataLst>
          </p:nvPr>
        </p:nvSpPr>
        <p:spPr>
          <a:xfrm>
            <a:off x="0" y="0"/>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6"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61" name="图片 30" descr="图片包含 看着, 西装, 穿着, 男人  描述已自动生成"/>
          <p:cNvPicPr>
            <a:picLocks noChangeAspect="1"/>
          </p:cNvPicPr>
          <p:nvPr userDrawn="1">
            <p:custDataLst>
              <p:tags r:id="rId7"/>
            </p:custDataLst>
          </p:nvPr>
        </p:nvPicPr>
        <p:blipFill rotWithShape="1">
          <a:blip xmlns:r="http://schemas.openxmlformats.org/officeDocument/2006/relationships" r:embed="rId8"/>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grpSp>
        <p:nvGrpSpPr>
          <p:cNvPr id="55" name="组合 10"/>
          <p:cNvGrpSpPr/>
          <p:nvPr userDrawn="1">
            <p:custDataLst>
              <p:tags r:id="rId9"/>
            </p:custDataLst>
          </p:nvPr>
        </p:nvGrpSpPr>
        <p:grpSpPr>
          <a:xfrm>
            <a:off x="545765" y="3282356"/>
            <a:ext cx="5593097" cy="828421"/>
            <a:chOff x="686586" y="3785277"/>
            <a:chExt cx="5593097" cy="828421"/>
          </a:xfrm>
        </p:grpSpPr>
        <p:sp>
          <p:nvSpPr>
            <p:cNvPr id="1048806" name="任意多边形: 形状 19"/>
            <p:cNvSpPr/>
            <p:nvPr>
              <p:custDataLst>
                <p:tags r:id="rId10"/>
              </p:custDataLst>
            </p:nvPr>
          </p:nvSpPr>
          <p:spPr>
            <a:xfrm>
              <a:off x="991966" y="4394705"/>
              <a:ext cx="5287717" cy="218993"/>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808" name="弧形 12"/>
            <p:cNvSpPr/>
            <p:nvPr>
              <p:custDataLst>
                <p:tags r:id="rId11"/>
              </p:custDataLst>
            </p:nvPr>
          </p:nvSpPr>
          <p:spPr>
            <a:xfrm rot="10800000">
              <a:off x="686586" y="3785277"/>
              <a:ext cx="616374" cy="616374"/>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grpSp>
      <p:sp>
        <p:nvSpPr>
          <p:cNvPr id="1048810" name="标题 1"/>
          <p:cNvSpPr>
            <a:spLocks noGrp="1"/>
          </p:cNvSpPr>
          <p:nvPr>
            <p:ph type="ctrTitle" hasCustomPrompt="1"/>
            <p:custDataLst>
              <p:tags r:id="rId12"/>
            </p:custDataLst>
          </p:nvPr>
        </p:nvSpPr>
        <p:spPr>
          <a:xfrm>
            <a:off x="673100" y="1793795"/>
            <a:ext cx="10515000" cy="1800000"/>
          </a:xfrm>
        </p:spPr>
        <p:txBody>
          <a:bodyPr anchor="b"/>
          <a:lstStyle>
            <a:lvl1pPr algn="l">
              <a:lnSpc>
                <a:spcPct val="100000"/>
              </a:lnSpc>
              <a:defRPr sz="7200"/>
            </a:lvl1pPr>
          </a:lstStyle>
          <a:p>
            <a:r>
              <a:rPr altLang="en-US" dirty="0" lang="zh-CN"/>
              <a:t>感谢您的观看</a:t>
            </a:r>
            <a:endParaRPr altLang="en-US" dirty="0" lang="zh-CN"/>
          </a:p>
        </p:txBody>
      </p:sp>
      <p:sp>
        <p:nvSpPr>
          <p:cNvPr id="1048812" name="日期占位符 3"/>
          <p:cNvSpPr>
            <a:spLocks noGrp="1"/>
          </p:cNvSpPr>
          <p:nvPr>
            <p:ph type="dt" sz="half" idx="10"/>
            <p:custDataLst>
              <p:tags r:id="rId13"/>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p:ph type="ftr" sz="quarter" idx="11"/>
            <p:custDataLst>
              <p:tags r:id="rId14"/>
            </p:custDataLst>
          </p:nvPr>
        </p:nvSpPr>
        <p:spPr/>
        <p:txBody>
          <a:bodyPr/>
          <a:p>
            <a:endParaRPr altLang="en-US" lang="zh-CN"/>
          </a:p>
        </p:txBody>
      </p:sp>
      <p:sp>
        <p:nvSpPr>
          <p:cNvPr id="1048816" name="灯片编号占位符 5"/>
          <p:cNvSpPr>
            <a:spLocks noGrp="1"/>
          </p:cNvSpPr>
          <p:nvPr>
            <p:ph type="sldNum" sz="quarter" idx="12"/>
            <p:custDataLst>
              <p:tags r:id="rId15"/>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p:ph type="body" sz="quarter" idx="17" hasCustomPrompt="1"/>
            <p:custDataLst>
              <p:tags r:id="rId16"/>
            </p:custDataLst>
          </p:nvPr>
        </p:nvSpPr>
        <p:spPr>
          <a:xfrm>
            <a:off x="673100" y="4306570"/>
            <a:ext cx="2209800" cy="463550"/>
          </a:xfrm>
          <a:prstGeom prst="roundRect">
            <a:avLst>
              <a:gd name="adj" fmla="val 50000"/>
            </a:avLst>
          </a:prstGeom>
          <a:gradFill>
            <a:gsLst>
              <a:gs pos="0">
                <a:schemeClr val="accent1"/>
              </a:gs>
              <a:gs pos="70000">
                <a:schemeClr val="accent2"/>
              </a:gs>
            </a:gsLst>
            <a:lin ang="5400000" scaled="0"/>
          </a:gradFill>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tags" Target="../tags/tag85.xml"/><Relationship Id="rId15" Type="http://schemas.openxmlformats.org/officeDocument/2006/relationships/tags" Target="../tags/tag86.xml"/><Relationship Id="rId16" Type="http://schemas.openxmlformats.org/officeDocument/2006/relationships/tags" Target="../tags/tag87.xml"/><Relationship Id="rId17" Type="http://schemas.openxmlformats.org/officeDocument/2006/relationships/tags" Target="../tags/tag88.xml"/><Relationship Id="rId18" Type="http://schemas.openxmlformats.org/officeDocument/2006/relationships/tags" Target="../tags/tag89.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2092" r:id="rId1"/>
    <p:sldLayoutId id="2147492093" r:id="rId2"/>
    <p:sldLayoutId id="2147492094" r:id="rId3"/>
    <p:sldLayoutId id="2147492095" r:id="rId4"/>
    <p:sldLayoutId id="2147492096" r:id="rId5"/>
    <p:sldLayoutId id="2147492097" r:id="rId6"/>
    <p:sldLayoutId id="2147492098" r:id="rId7"/>
    <p:sldLayoutId id="2147492099" r:id="rId8"/>
    <p:sldLayoutId id="2147492100" r:id="rId9"/>
    <p:sldLayoutId id="2147492101" r:id="rId10"/>
    <p:sldLayoutId id="2147492102"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占位符 1"/>
          <p:cNvSpPr>
            <a:spLocks noGrp="1"/>
          </p:cNvSpPr>
          <p:nvPr>
            <p:ph type="title"/>
            <p:custDataLst>
              <p:tags r:id="rId12"/>
            </p:custDataLst>
          </p:nvPr>
        </p:nvSpPr>
        <p:spPr>
          <a:xfrm>
            <a:off x="533400" y="22665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任意多边形: 形状 15"/>
          <p:cNvSpPr/>
          <p:nvPr userDrawn="1">
            <p:custDataLst>
              <p:tags r:id="rId17"/>
            </p:custDataLst>
          </p:nvPr>
        </p:nvSpPr>
        <p:spPr>
          <a:xfrm>
            <a:off x="0" y="6071235"/>
            <a:ext cx="12192000" cy="786765"/>
          </a:xfrm>
          <a:custGeom>
            <a:avLst/>
            <a:gdLst>
              <a:gd name="connsiteX0" fmla="*/ 0 w 12192000"/>
              <a:gd name="connsiteY0" fmla="*/ 262511 h 787006"/>
              <a:gd name="connsiteX1" fmla="*/ 139069 w 12192000"/>
              <a:gd name="connsiteY1" fmla="*/ 352466 h 787006"/>
              <a:gd name="connsiteX2" fmla="*/ 1238919 w 12192000"/>
              <a:gd name="connsiteY2" fmla="*/ 757571 h 787006"/>
              <a:gd name="connsiteX3" fmla="*/ 1425487 w 12192000"/>
              <a:gd name="connsiteY3" fmla="*/ 787006 h 787006"/>
              <a:gd name="connsiteX4" fmla="*/ 0 w 12192000"/>
              <a:gd name="connsiteY4" fmla="*/ 787006 h 787006"/>
              <a:gd name="connsiteX5" fmla="*/ 12192000 w 12192000"/>
              <a:gd name="connsiteY5" fmla="*/ 0 h 787006"/>
              <a:gd name="connsiteX6" fmla="*/ 12192000 w 12192000"/>
              <a:gd name="connsiteY6" fmla="*/ 787006 h 787006"/>
              <a:gd name="connsiteX7" fmla="*/ 4106104 w 12192000"/>
              <a:gd name="connsiteY7" fmla="*/ 787006 h 787006"/>
              <a:gd name="connsiteX8" fmla="*/ 4329119 w 12192000"/>
              <a:gd name="connsiteY8" fmla="*/ 774828 h 787006"/>
              <a:gd name="connsiteX9" fmla="*/ 11868789 w 12192000"/>
              <a:gd name="connsiteY9" fmla="*/ 40210 h 787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787006">
                <a:moveTo>
                  <a:pt x="0" y="262511"/>
                </a:moveTo>
                <a:lnTo>
                  <a:pt x="139069" y="352466"/>
                </a:lnTo>
                <a:cubicBezTo>
                  <a:pt x="447282" y="530869"/>
                  <a:pt x="809694" y="676884"/>
                  <a:pt x="1238919" y="757571"/>
                </a:cubicBezTo>
                <a:lnTo>
                  <a:pt x="1425487" y="787006"/>
                </a:lnTo>
                <a:lnTo>
                  <a:pt x="0" y="787006"/>
                </a:lnTo>
                <a:close/>
                <a:moveTo>
                  <a:pt x="12192000" y="0"/>
                </a:moveTo>
                <a:lnTo>
                  <a:pt x="12192000" y="787006"/>
                </a:lnTo>
                <a:lnTo>
                  <a:pt x="4106104" y="787006"/>
                </a:lnTo>
                <a:lnTo>
                  <a:pt x="4329119" y="774828"/>
                </a:lnTo>
                <a:cubicBezTo>
                  <a:pt x="6741375" y="633671"/>
                  <a:pt x="9860077" y="287959"/>
                  <a:pt x="11868789" y="40210"/>
                </a:cubicBezTo>
                <a:close/>
              </a:path>
            </a:pathLst>
          </a:custGeom>
          <a:gradFill>
            <a:gsLst>
              <a:gs pos="0">
                <a:schemeClr val="accent1"/>
              </a:gs>
              <a:gs pos="70000">
                <a:schemeClr val="accent2"/>
              </a:gs>
            </a:gsLst>
            <a:lin ang="5400000" scaled="1"/>
          </a:gradFill>
          <a:ln>
            <a:noFill/>
          </a:ln>
          <a:effectLst>
            <a:outerShdw blurRad="177800" dir="2700000" dist="127000" rotWithShape="0">
              <a:schemeClr val="accent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rgbClr val="1BCB56"/>
              </a:solidFill>
              <a:cs typeface="微软雅黑" panose="020B0503020204020204" charset="-122"/>
            </a:endParaRPr>
          </a:p>
        </p:txBody>
      </p:sp>
      <p:sp>
        <p:nvSpPr>
          <p:cNvPr id="1048666" name="KSO_TEMPLATE" hidden="1"/>
          <p:cNvSpPr/>
          <p:nvPr userDrawn="1">
            <p:custDataLst>
              <p:tags r:id="rId18"/>
            </p:custDataLst>
          </p:nvPr>
        </p:nvSpPr>
        <p:spPr>
          <a:xfrm>
            <a:off x="0" y="0"/>
            <a:ext cx="0" cy="0"/>
          </a:xfrm>
          <a:prstGeom prst="rect"/>
          <a:gradFill>
            <a:gsLst>
              <a:gs pos="0">
                <a:schemeClr val="accent1"/>
              </a:gs>
              <a:gs pos="100000">
                <a:schemeClr val="accent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2129" r:id="rId1"/>
    <p:sldLayoutId id="2147492130" r:id="rId2"/>
    <p:sldLayoutId id="2147492131" r:id="rId3"/>
    <p:sldLayoutId id="2147492132" r:id="rId4"/>
    <p:sldLayoutId id="2147492133" r:id="rId5"/>
    <p:sldLayoutId id="2147492134" r:id="rId6"/>
    <p:sldLayoutId id="2147492135" r:id="rId7"/>
    <p:sldLayoutId id="2147492136" r:id="rId8"/>
    <p:sldLayoutId id="2147492137" r:id="rId9"/>
    <p:sldLayoutId id="2147492138" r:id="rId10"/>
    <p:sldLayoutId id="2147492139" r:id="rId11"/>
  </p:sldLayoutIdLst>
  <p:txStyles>
    <p:titleStyle>
      <a:lvl1pPr algn="l" defTabSz="914400" eaLnBrk="1" hangingPunct="1" latinLnBrk="0" rtl="0">
        <a:lnSpc>
          <a:spcPct val="100000"/>
        </a:lnSpc>
        <a:spcBef>
          <a:spcPct val="0"/>
        </a:spcBef>
        <a:buNone/>
        <a:defRPr b="1" sz="3200" kern="1200">
          <a:gradFill>
            <a:gsLst>
              <a:gs pos="0">
                <a:schemeClr val="accent1"/>
              </a:gs>
              <a:gs pos="70000">
                <a:schemeClr val="accent2"/>
              </a:gs>
            </a:gsLst>
            <a:lin ang="5400000" scaled="0"/>
          </a:gra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image" Target="../media/image8.png"/><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tags" Target="../tags/tag105.xml"/><Relationship Id="rId14" Type="http://schemas.openxmlformats.org/officeDocument/2006/relationships/image" Target="../media/image9.png"/><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image" Target="../media/image10.png"/><Relationship Id="rId22" Type="http://schemas.openxmlformats.org/officeDocument/2006/relationships/tags" Target="../tags/tag112.xml"/><Relationship Id="rId23" Type="http://schemas.openxmlformats.org/officeDocument/2006/relationships/tags" Target="../tags/tag113.xml"/><Relationship Id="rId24" Type="http://schemas.openxmlformats.org/officeDocument/2006/relationships/tags" Target="../tags/tag114.xml"/><Relationship Id="rId25" Type="http://schemas.openxmlformats.org/officeDocument/2006/relationships/tags" Target="../tags/tag115.xml"/><Relationship Id="rId26" Type="http://schemas.openxmlformats.org/officeDocument/2006/relationships/tags" Target="../tags/tag116.xml"/><Relationship Id="rId27" Type="http://schemas.openxmlformats.org/officeDocument/2006/relationships/tags" Target="../tags/tag117.xml"/><Relationship Id="rId28" Type="http://schemas.openxmlformats.org/officeDocument/2006/relationships/image" Target="../media/image11.png"/><Relationship Id="rId29" Type="http://schemas.openxmlformats.org/officeDocument/2006/relationships/tags" Target="../tags/tag118.xml"/><Relationship Id="rId30" Type="http://schemas.openxmlformats.org/officeDocument/2006/relationships/tags" Target="../tags/tag119.xml"/><Relationship Id="rId31" Type="http://schemas.openxmlformats.org/officeDocument/2006/relationships/tags" Target="../tags/tag120.xml"/><Relationship Id="rId32" Type="http://schemas.openxmlformats.org/officeDocument/2006/relationships/tags" Target="../tags/tag121.xml"/><Relationship Id="rId33" Type="http://schemas.openxmlformats.org/officeDocument/2006/relationships/tags" Target="../tags/tag122.xml"/><Relationship Id="rId34" Type="http://schemas.openxmlformats.org/officeDocument/2006/relationships/tags" Target="../tags/tag123.xml"/><Relationship Id="rId35" Type="http://schemas.openxmlformats.org/officeDocument/2006/relationships/image" Target="../media/image12.png"/><Relationship Id="rId36" Type="http://schemas.openxmlformats.org/officeDocument/2006/relationships/tags" Target="../tags/tag124.xml"/><Relationship Id="rId37" Type="http://schemas.openxmlformats.org/officeDocument/2006/relationships/tags" Target="../tags/tag125.xml"/><Relationship Id="rId38" Type="http://schemas.openxmlformats.org/officeDocument/2006/relationships/tags" Target="../tags/tag126.xml"/><Relationship Id="rId39" Type="http://schemas.openxmlformats.org/officeDocument/2006/relationships/tags" Target="../tags/tag127.xml"/><Relationship Id="rId40" Type="http://schemas.openxmlformats.org/officeDocument/2006/relationships/tags" Target="../tags/tag128.xml"/><Relationship Id="rId41" Type="http://schemas.openxmlformats.org/officeDocument/2006/relationships/tags" Target="../tags/tag129.xml"/><Relationship Id="rId42" Type="http://schemas.openxmlformats.org/officeDocument/2006/relationships/image" Target="../media/image13.png"/><Relationship Id="rId43" Type="http://schemas.openxmlformats.org/officeDocument/2006/relationships/tags" Target="../tags/tag130.xml"/><Relationship Id="rId44" Type="http://schemas.openxmlformats.org/officeDocument/2006/relationships/tags" Target="../tags/tag131.xml"/><Relationship Id="rId45" Type="http://schemas.openxmlformats.org/officeDocument/2006/relationships/tags" Target="../tags/tag132.xml"/><Relationship Id="rId46"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tags" Target="../tags/tag139.xml"/><Relationship Id="rId5" Type="http://schemas.openxmlformats.org/officeDocument/2006/relationships/tags" Target="../tags/tag140.xml"/><Relationship Id="rId6" Type="http://schemas.openxmlformats.org/officeDocument/2006/relationships/tags" Target="../tags/tag141.xml"/><Relationship Id="rId7" Type="http://schemas.openxmlformats.org/officeDocument/2006/relationships/tags" Target="../tags/tag142.xml"/><Relationship Id="rId8" Type="http://schemas.openxmlformats.org/officeDocument/2006/relationships/tags" Target="../tags/tag143.xml"/><Relationship Id="rId9" Type="http://schemas.openxmlformats.org/officeDocument/2006/relationships/tags" Target="../tags/tag144.xml"/><Relationship Id="rId10" Type="http://schemas.openxmlformats.org/officeDocument/2006/relationships/tags" Target="../tags/tag145.xml"/><Relationship Id="rId11" Type="http://schemas.openxmlformats.org/officeDocument/2006/relationships/tags" Target="../tags/tag146.xml"/><Relationship Id="rId12" Type="http://schemas.openxmlformats.org/officeDocument/2006/relationships/tags" Target="../tags/tag147.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tags" Target="../tags/tag168.xml"/><Relationship Id="rId10" Type="http://schemas.openxmlformats.org/officeDocument/2006/relationships/tags" Target="../tags/tag169.xml"/><Relationship Id="rId11" Type="http://schemas.openxmlformats.org/officeDocument/2006/relationships/tags" Target="../tags/tag170.xml"/><Relationship Id="rId12" Type="http://schemas.openxmlformats.org/officeDocument/2006/relationships/tags" Target="../tags/tag171.xml"/><Relationship Id="rId13" Type="http://schemas.openxmlformats.org/officeDocument/2006/relationships/tags" Target="../tags/tag172.xml"/><Relationship Id="rId14" Type="http://schemas.openxmlformats.org/officeDocument/2006/relationships/tags" Target="../tags/tag173.xml"/><Relationship Id="rId1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tags" Target="../tags/tag178.xml"/><Relationship Id="rId6" Type="http://schemas.openxmlformats.org/officeDocument/2006/relationships/tags" Target="../tags/tag179.xml"/><Relationship Id="rId7" Type="http://schemas.openxmlformats.org/officeDocument/2006/relationships/tags" Target="../tags/tag180.xml"/><Relationship Id="rId8" Type="http://schemas.openxmlformats.org/officeDocument/2006/relationships/tags" Target="../tags/tag181.xml"/><Relationship Id="rId9" Type="http://schemas.openxmlformats.org/officeDocument/2006/relationships/tags" Target="../tags/tag182.xml"/><Relationship Id="rId10" Type="http://schemas.openxmlformats.org/officeDocument/2006/relationships/tags" Target="../tags/tag183.xml"/><Relationship Id="rId11" Type="http://schemas.openxmlformats.org/officeDocument/2006/relationships/tags" Target="../tags/tag184.xml"/><Relationship Id="rId12" Type="http://schemas.openxmlformats.org/officeDocument/2006/relationships/tags" Target="../tags/tag185.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tags" Target="../tags/tag201.xml"/><Relationship Id="rId14" Type="http://schemas.openxmlformats.org/officeDocument/2006/relationships/tags" Target="../tags/tag202.xml"/><Relationship Id="rId15" Type="http://schemas.openxmlformats.org/officeDocument/2006/relationships/tags" Target="../tags/tag203.xml"/><Relationship Id="rId16" Type="http://schemas.openxmlformats.org/officeDocument/2006/relationships/tags" Target="../tags/tag204.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tags" Target="../tags/tag233.xml"/><Relationship Id="rId6" Type="http://schemas.openxmlformats.org/officeDocument/2006/relationships/tags" Target="../tags/tag234.xml"/><Relationship Id="rId7" Type="http://schemas.openxmlformats.org/officeDocument/2006/relationships/tags" Target="../tags/tag235.xml"/><Relationship Id="rId8" Type="http://schemas.openxmlformats.org/officeDocument/2006/relationships/tags" Target="../tags/tag236.xml"/><Relationship Id="rId9" Type="http://schemas.openxmlformats.org/officeDocument/2006/relationships/tags" Target="../tags/tag237.xml"/><Relationship Id="rId10" Type="http://schemas.openxmlformats.org/officeDocument/2006/relationships/tags" Target="../tags/tag238.xml"/><Relationship Id="rId11" Type="http://schemas.openxmlformats.org/officeDocument/2006/relationships/tags" Target="../tags/tag239.xml"/><Relationship Id="rId12" Type="http://schemas.openxmlformats.org/officeDocument/2006/relationships/tags" Target="../tags/tag240.xml"/><Relationship Id="rId13" Type="http://schemas.openxmlformats.org/officeDocument/2006/relationships/tags" Target="../tags/tag241.xml"/><Relationship Id="rId14" Type="http://schemas.openxmlformats.org/officeDocument/2006/relationships/tags" Target="../tags/tag242.xml"/><Relationship Id="rId15" Type="http://schemas.openxmlformats.org/officeDocument/2006/relationships/tags" Target="../tags/tag243.xml"/><Relationship Id="rId16" Type="http://schemas.openxmlformats.org/officeDocument/2006/relationships/tags" Target="../tags/tag244.xml"/><Relationship Id="rId17" Type="http://schemas.openxmlformats.org/officeDocument/2006/relationships/tags" Target="../tags/tag245.xml"/><Relationship Id="rId18" Type="http://schemas.openxmlformats.org/officeDocument/2006/relationships/tags" Target="../tags/tag246.xml"/><Relationship Id="rId19" Type="http://schemas.openxmlformats.org/officeDocument/2006/relationships/tags" Target="../tags/tag247.xml"/><Relationship Id="rId20" Type="http://schemas.openxmlformats.org/officeDocument/2006/relationships/tags" Target="../tags/tag248.xml"/><Relationship Id="rId2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tags" Target="../tags/tag264.xml"/><Relationship Id="rId14" Type="http://schemas.openxmlformats.org/officeDocument/2006/relationships/tags" Target="../tags/tag265.xml"/><Relationship Id="rId15" Type="http://schemas.openxmlformats.org/officeDocument/2006/relationships/tags" Target="../tags/tag266.xml"/><Relationship Id="rId16" Type="http://schemas.openxmlformats.org/officeDocument/2006/relationships/tags" Target="../tags/tag267.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tags" Target="../tags/tag271.xml"/><Relationship Id="rId5" Type="http://schemas.openxmlformats.org/officeDocument/2006/relationships/tags" Target="../tags/tag272.xml"/><Relationship Id="rId6" Type="http://schemas.openxmlformats.org/officeDocument/2006/relationships/tags" Target="../tags/tag273.xml"/><Relationship Id="rId7" Type="http://schemas.openxmlformats.org/officeDocument/2006/relationships/tags" Target="../tags/tag274.xml"/><Relationship Id="rId8" Type="http://schemas.openxmlformats.org/officeDocument/2006/relationships/tags" Target="../tags/tag275.xml"/><Relationship Id="rId9" Type="http://schemas.openxmlformats.org/officeDocument/2006/relationships/tags" Target="../tags/tag276.xml"/><Relationship Id="rId10" Type="http://schemas.openxmlformats.org/officeDocument/2006/relationships/tags" Target="../tags/tag277.xml"/><Relationship Id="rId11" Type="http://schemas.openxmlformats.org/officeDocument/2006/relationships/tags" Target="../tags/tag278.xml"/><Relationship Id="rId12" Type="http://schemas.openxmlformats.org/officeDocument/2006/relationships/tags" Target="../tags/tag279.xml"/><Relationship Id="rId13" Type="http://schemas.openxmlformats.org/officeDocument/2006/relationships/tags" Target="../tags/tag280.xml"/><Relationship Id="rId14" Type="http://schemas.openxmlformats.org/officeDocument/2006/relationships/tags" Target="../tags/tag281.xml"/><Relationship Id="rId15" Type="http://schemas.openxmlformats.org/officeDocument/2006/relationships/tags" Target="../tags/tag282.xml"/><Relationship Id="rId16" Type="http://schemas.openxmlformats.org/officeDocument/2006/relationships/tags" Target="../tags/tag283.xml"/><Relationship Id="rId17" Type="http://schemas.openxmlformats.org/officeDocument/2006/relationships/tags" Target="../tags/tag284.xml"/><Relationship Id="rId18" Type="http://schemas.openxmlformats.org/officeDocument/2006/relationships/tags" Target="../tags/tag285.xml"/><Relationship Id="rId19" Type="http://schemas.openxmlformats.org/officeDocument/2006/relationships/tags" Target="../tags/tag286.xml"/><Relationship Id="rId20" Type="http://schemas.openxmlformats.org/officeDocument/2006/relationships/tags" Target="../tags/tag287.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tags" Target="../tags/tag297.xml"/><Relationship Id="rId7" Type="http://schemas.openxmlformats.org/officeDocument/2006/relationships/tags" Target="../tags/tag298.xml"/><Relationship Id="rId8" Type="http://schemas.openxmlformats.org/officeDocument/2006/relationships/tags" Target="../tags/tag299.xml"/><Relationship Id="rId9" Type="http://schemas.openxmlformats.org/officeDocument/2006/relationships/tags" Target="../tags/tag300.xml"/><Relationship Id="rId10" Type="http://schemas.openxmlformats.org/officeDocument/2006/relationships/tags" Target="../tags/tag301.xml"/><Relationship Id="rId11" Type="http://schemas.openxmlformats.org/officeDocument/2006/relationships/tags" Target="../tags/tag302.xml"/><Relationship Id="rId12" Type="http://schemas.openxmlformats.org/officeDocument/2006/relationships/tags" Target="../tags/tag303.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307.xml"/><Relationship Id="rId2" Type="http://schemas.openxmlformats.org/officeDocument/2006/relationships/tags" Target="../tags/tag308.xml"/><Relationship Id="rId3" Type="http://schemas.openxmlformats.org/officeDocument/2006/relationships/tags" Target="../tags/tag309.xml"/><Relationship Id="rId4" Type="http://schemas.openxmlformats.org/officeDocument/2006/relationships/tags" Target="../tags/tag310.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tags" Target="../tags/tag323.xml"/><Relationship Id="rId6" Type="http://schemas.openxmlformats.org/officeDocument/2006/relationships/tags" Target="../tags/tag324.xml"/><Relationship Id="rId7" Type="http://schemas.openxmlformats.org/officeDocument/2006/relationships/tags" Target="../tags/tag325.xml"/><Relationship Id="rId8" Type="http://schemas.openxmlformats.org/officeDocument/2006/relationships/tags" Target="../tags/tag326.xml"/><Relationship Id="rId9" Type="http://schemas.openxmlformats.org/officeDocument/2006/relationships/tags" Target="../tags/tag327.xml"/><Relationship Id="rId10" Type="http://schemas.openxmlformats.org/officeDocument/2006/relationships/tags" Target="../tags/tag328.xml"/><Relationship Id="rId11" Type="http://schemas.openxmlformats.org/officeDocument/2006/relationships/tags" Target="../tags/tag329.xml"/><Relationship Id="rId12" Type="http://schemas.openxmlformats.org/officeDocument/2006/relationships/tags" Target="../tags/tag330.xml"/><Relationship Id="rId13" Type="http://schemas.openxmlformats.org/officeDocument/2006/relationships/tags" Target="../tags/tag331.xml"/><Relationship Id="rId14" Type="http://schemas.openxmlformats.org/officeDocument/2006/relationships/tags" Target="../tags/tag332.xml"/><Relationship Id="rId15" Type="http://schemas.openxmlformats.org/officeDocument/2006/relationships/tags" Target="../tags/tag333.xml"/><Relationship Id="rId16" Type="http://schemas.openxmlformats.org/officeDocument/2006/relationships/tags" Target="../tags/tag334.xml"/><Relationship Id="rId17" Type="http://schemas.openxmlformats.org/officeDocument/2006/relationships/tags" Target="../tags/tag335.xml"/><Relationship Id="rId18" Type="http://schemas.openxmlformats.org/officeDocument/2006/relationships/tags" Target="../tags/tag336.xml"/><Relationship Id="rId19" Type="http://schemas.openxmlformats.org/officeDocument/2006/relationships/tags" Target="../tags/tag337.xml"/><Relationship Id="rId20" Type="http://schemas.openxmlformats.org/officeDocument/2006/relationships/tags" Target="../tags/tag338.xml"/><Relationship Id="rId21" Type="http://schemas.openxmlformats.org/officeDocument/2006/relationships/tags" Target="../tags/tag339.xml"/><Relationship Id="rId22" Type="http://schemas.openxmlformats.org/officeDocument/2006/relationships/tags" Target="../tags/tag340.xml"/><Relationship Id="rId23" Type="http://schemas.openxmlformats.org/officeDocument/2006/relationships/tags" Target="../tags/tag341.xml"/><Relationship Id="rId24" Type="http://schemas.openxmlformats.org/officeDocument/2006/relationships/tags" Target="../tags/tag342.xml"/><Relationship Id="rId25" Type="http://schemas.openxmlformats.org/officeDocument/2006/relationships/tags" Target="../tags/tag343.xml"/><Relationship Id="rId26" Type="http://schemas.openxmlformats.org/officeDocument/2006/relationships/tags" Target="../tags/tag344.xml"/><Relationship Id="rId27" Type="http://schemas.openxmlformats.org/officeDocument/2006/relationships/tags" Target="../tags/tag345.xml"/><Relationship Id="rId28" Type="http://schemas.openxmlformats.org/officeDocument/2006/relationships/tags" Target="../tags/tag346.xml"/><Relationship Id="rId29" Type="http://schemas.openxmlformats.org/officeDocument/2006/relationships/tags" Target="../tags/tag347.xml"/><Relationship Id="rId30"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tags" Target="../tags/tag351.xml"/><Relationship Id="rId5" Type="http://schemas.openxmlformats.org/officeDocument/2006/relationships/tags" Target="../tags/tag352.xml"/><Relationship Id="rId6" Type="http://schemas.openxmlformats.org/officeDocument/2006/relationships/tags" Target="../tags/tag353.xml"/><Relationship Id="rId7" Type="http://schemas.openxmlformats.org/officeDocument/2006/relationships/tags" Target="../tags/tag354.xml"/><Relationship Id="rId8" Type="http://schemas.openxmlformats.org/officeDocument/2006/relationships/tags" Target="../tags/tag355.xml"/><Relationship Id="rId9" Type="http://schemas.openxmlformats.org/officeDocument/2006/relationships/tags" Target="../tags/tag356.xml"/><Relationship Id="rId10" Type="http://schemas.openxmlformats.org/officeDocument/2006/relationships/tags" Target="../tags/tag357.xml"/><Relationship Id="rId11" Type="http://schemas.openxmlformats.org/officeDocument/2006/relationships/tags" Target="../tags/tag358.xml"/><Relationship Id="rId12" Type="http://schemas.openxmlformats.org/officeDocument/2006/relationships/tags" Target="../tags/tag359.xml"/><Relationship Id="rId13" Type="http://schemas.openxmlformats.org/officeDocument/2006/relationships/tags" Target="../tags/tag360.xml"/><Relationship Id="rId14" Type="http://schemas.openxmlformats.org/officeDocument/2006/relationships/tags" Target="../tags/tag361.xml"/><Relationship Id="rId15" Type="http://schemas.openxmlformats.org/officeDocument/2006/relationships/tags" Target="../tags/tag362.xml"/><Relationship Id="rId16" Type="http://schemas.openxmlformats.org/officeDocument/2006/relationships/tags" Target="../tags/tag363.xml"/><Relationship Id="rId17" Type="http://schemas.openxmlformats.org/officeDocument/2006/relationships/tags" Target="../tags/tag364.xml"/><Relationship Id="rId18" Type="http://schemas.openxmlformats.org/officeDocument/2006/relationships/tags" Target="../tags/tag365.xml"/><Relationship Id="rId19" Type="http://schemas.openxmlformats.org/officeDocument/2006/relationships/tags" Target="../tags/tag366.xml"/><Relationship Id="rId20" Type="http://schemas.openxmlformats.org/officeDocument/2006/relationships/tags" Target="../tags/tag367.xml"/><Relationship Id="rId2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68.xml"/><Relationship Id="rId2" Type="http://schemas.openxmlformats.org/officeDocument/2006/relationships/tags" Target="../tags/tag369.xml"/><Relationship Id="rId3" Type="http://schemas.openxmlformats.org/officeDocument/2006/relationships/tags" Target="../tags/tag370.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71.xml"/><Relationship Id="rId2" Type="http://schemas.openxmlformats.org/officeDocument/2006/relationships/tags" Target="../tags/tag372.xml"/><Relationship Id="rId3" Type="http://schemas.openxmlformats.org/officeDocument/2006/relationships/tags" Target="../tags/tag373.xml"/><Relationship Id="rId4" Type="http://schemas.openxmlformats.org/officeDocument/2006/relationships/tags" Target="../tags/tag374.xml"/><Relationship Id="rId5" Type="http://schemas.openxmlformats.org/officeDocument/2006/relationships/tags" Target="../tags/tag375.xml"/><Relationship Id="rId6" Type="http://schemas.openxmlformats.org/officeDocument/2006/relationships/tags" Target="../tags/tag376.xml"/><Relationship Id="rId7" Type="http://schemas.openxmlformats.org/officeDocument/2006/relationships/tags" Target="../tags/tag377.xml"/><Relationship Id="rId8" Type="http://schemas.openxmlformats.org/officeDocument/2006/relationships/tags" Target="../tags/tag378.xml"/><Relationship Id="rId9" Type="http://schemas.openxmlformats.org/officeDocument/2006/relationships/tags" Target="../tags/tag379.xml"/><Relationship Id="rId10" Type="http://schemas.openxmlformats.org/officeDocument/2006/relationships/tags" Target="../tags/tag380.xml"/><Relationship Id="rId11" Type="http://schemas.openxmlformats.org/officeDocument/2006/relationships/tags" Target="../tags/tag381.xml"/><Relationship Id="rId12" Type="http://schemas.openxmlformats.org/officeDocument/2006/relationships/tags" Target="../tags/tag382.xml"/><Relationship Id="rId13" Type="http://schemas.openxmlformats.org/officeDocument/2006/relationships/tags" Target="../tags/tag383.xml"/><Relationship Id="rId14" Type="http://schemas.openxmlformats.org/officeDocument/2006/relationships/tags" Target="../tags/tag384.xml"/><Relationship Id="rId15" Type="http://schemas.openxmlformats.org/officeDocument/2006/relationships/tags" Target="../tags/tag385.xml"/><Relationship Id="rId16" Type="http://schemas.openxmlformats.org/officeDocument/2006/relationships/tags" Target="../tags/tag386.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87.xml"/><Relationship Id="rId2" Type="http://schemas.openxmlformats.org/officeDocument/2006/relationships/tags" Target="../tags/tag388.xml"/><Relationship Id="rId3" Type="http://schemas.openxmlformats.org/officeDocument/2006/relationships/tags" Target="../tags/tag389.xml"/><Relationship Id="rId4" Type="http://schemas.openxmlformats.org/officeDocument/2006/relationships/tags" Target="../tags/tag390.xml"/><Relationship Id="rId5" Type="http://schemas.openxmlformats.org/officeDocument/2006/relationships/tags" Target="../tags/tag391.xml"/><Relationship Id="rId6" Type="http://schemas.openxmlformats.org/officeDocument/2006/relationships/tags" Target="../tags/tag392.xml"/><Relationship Id="rId7" Type="http://schemas.openxmlformats.org/officeDocument/2006/relationships/tags" Target="../tags/tag393.xml"/><Relationship Id="rId8" Type="http://schemas.openxmlformats.org/officeDocument/2006/relationships/tags" Target="../tags/tag394.xml"/><Relationship Id="rId9" Type="http://schemas.openxmlformats.org/officeDocument/2006/relationships/tags" Target="../tags/tag395.xml"/><Relationship Id="rId10" Type="http://schemas.openxmlformats.org/officeDocument/2006/relationships/tags" Target="../tags/tag396.xml"/><Relationship Id="rId11" Type="http://schemas.openxmlformats.org/officeDocument/2006/relationships/tags" Target="../tags/tag397.xml"/><Relationship Id="rId12" Type="http://schemas.openxmlformats.org/officeDocument/2006/relationships/tags" Target="../tags/tag398.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99.xml"/><Relationship Id="rId2" Type="http://schemas.openxmlformats.org/officeDocument/2006/relationships/tags" Target="../tags/tag400.xml"/><Relationship Id="rId3" Type="http://schemas.openxmlformats.org/officeDocument/2006/relationships/tags" Target="../tags/tag401.xml"/><Relationship Id="rId4" Type="http://schemas.openxmlformats.org/officeDocument/2006/relationships/tags" Target="../tags/tag402.xml"/><Relationship Id="rId5" Type="http://schemas.openxmlformats.org/officeDocument/2006/relationships/tags" Target="../tags/tag403.xml"/><Relationship Id="rId6" Type="http://schemas.openxmlformats.org/officeDocument/2006/relationships/tags" Target="../tags/tag404.xml"/><Relationship Id="rId7" Type="http://schemas.openxmlformats.org/officeDocument/2006/relationships/tags" Target="../tags/tag405.xml"/><Relationship Id="rId8" Type="http://schemas.openxmlformats.org/officeDocument/2006/relationships/tags" Target="../tags/tag406.xml"/><Relationship Id="rId9" Type="http://schemas.openxmlformats.org/officeDocument/2006/relationships/tags" Target="../tags/tag407.xml"/><Relationship Id="rId10" Type="http://schemas.openxmlformats.org/officeDocument/2006/relationships/tags" Target="../tags/tag408.xml"/><Relationship Id="rId11" Type="http://schemas.openxmlformats.org/officeDocument/2006/relationships/tags" Target="../tags/tag409.xml"/><Relationship Id="rId12" Type="http://schemas.openxmlformats.org/officeDocument/2006/relationships/tags" Target="../tags/tag410.xml"/><Relationship Id="rId13" Type="http://schemas.openxmlformats.org/officeDocument/2006/relationships/tags" Target="../tags/tag411.xml"/><Relationship Id="rId14" Type="http://schemas.openxmlformats.org/officeDocument/2006/relationships/tags" Target="../tags/tag412.xml"/><Relationship Id="rId15" Type="http://schemas.openxmlformats.org/officeDocument/2006/relationships/tags" Target="../tags/tag413.xml"/><Relationship Id="rId16" Type="http://schemas.openxmlformats.org/officeDocument/2006/relationships/tags" Target="../tags/tag414.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415.xml"/><Relationship Id="rId2" Type="http://schemas.openxmlformats.org/officeDocument/2006/relationships/tags" Target="../tags/tag416.xml"/><Relationship Id="rId3" Type="http://schemas.openxmlformats.org/officeDocument/2006/relationships/tags" Target="../tags/tag417.xml"/><Relationship Id="rId4" Type="http://schemas.openxmlformats.org/officeDocument/2006/relationships/tags" Target="../tags/tag418.xml"/><Relationship Id="rId5" Type="http://schemas.openxmlformats.org/officeDocument/2006/relationships/tags" Target="../tags/tag419.xml"/><Relationship Id="rId6" Type="http://schemas.openxmlformats.org/officeDocument/2006/relationships/tags" Target="../tags/tag420.xml"/><Relationship Id="rId7" Type="http://schemas.openxmlformats.org/officeDocument/2006/relationships/tags" Target="../tags/tag421.xml"/><Relationship Id="rId8" Type="http://schemas.openxmlformats.org/officeDocument/2006/relationships/tags" Target="../tags/tag422.xml"/><Relationship Id="rId9" Type="http://schemas.openxmlformats.org/officeDocument/2006/relationships/tags" Target="../tags/tag423.xml"/><Relationship Id="rId10" Type="http://schemas.openxmlformats.org/officeDocument/2006/relationships/tags" Target="../tags/tag424.xml"/><Relationship Id="rId11" Type="http://schemas.openxmlformats.org/officeDocument/2006/relationships/tags" Target="../tags/tag425.xml"/><Relationship Id="rId12" Type="http://schemas.openxmlformats.org/officeDocument/2006/relationships/tags" Target="../tags/tag426.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27.xml"/><Relationship Id="rId2" Type="http://schemas.openxmlformats.org/officeDocument/2006/relationships/tags" Target="../tags/tag428.xml"/><Relationship Id="rId3" Type="http://schemas.openxmlformats.org/officeDocument/2006/relationships/tags" Target="../tags/tag429.xml"/><Relationship Id="rId4"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430.xml"/><Relationship Id="rId2" Type="http://schemas.openxmlformats.org/officeDocument/2006/relationships/tags" Target="../tags/tag431.xml"/><Relationship Id="rId3" Type="http://schemas.openxmlformats.org/officeDocument/2006/relationships/tags" Target="../tags/tag432.xml"/><Relationship Id="rId4" Type="http://schemas.openxmlformats.org/officeDocument/2006/relationships/tags" Target="../tags/tag433.xml"/><Relationship Id="rId5" Type="http://schemas.openxmlformats.org/officeDocument/2006/relationships/tags" Target="../tags/tag434.xml"/><Relationship Id="rId6" Type="http://schemas.openxmlformats.org/officeDocument/2006/relationships/tags" Target="../tags/tag435.xml"/><Relationship Id="rId7" Type="http://schemas.openxmlformats.org/officeDocument/2006/relationships/tags" Target="../tags/tag436.xml"/><Relationship Id="rId8" Type="http://schemas.openxmlformats.org/officeDocument/2006/relationships/tags" Target="../tags/tag437.xml"/><Relationship Id="rId9" Type="http://schemas.openxmlformats.org/officeDocument/2006/relationships/tags" Target="../tags/tag438.xml"/><Relationship Id="rId10" Type="http://schemas.openxmlformats.org/officeDocument/2006/relationships/tags" Target="../tags/tag439.xml"/><Relationship Id="rId11" Type="http://schemas.openxmlformats.org/officeDocument/2006/relationships/tags" Target="../tags/tag440.xml"/><Relationship Id="rId12" Type="http://schemas.openxmlformats.org/officeDocument/2006/relationships/tags" Target="../tags/tag441.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42.xml"/><Relationship Id="rId2" Type="http://schemas.openxmlformats.org/officeDocument/2006/relationships/tags" Target="../tags/tag443.xml"/><Relationship Id="rId3" Type="http://schemas.openxmlformats.org/officeDocument/2006/relationships/tags" Target="../tags/tag444.xml"/><Relationship Id="rId4" Type="http://schemas.openxmlformats.org/officeDocument/2006/relationships/tags" Target="../tags/tag445.xml"/><Relationship Id="rId5" Type="http://schemas.openxmlformats.org/officeDocument/2006/relationships/tags" Target="../tags/tag446.xml"/><Relationship Id="rId6" Type="http://schemas.openxmlformats.org/officeDocument/2006/relationships/tags" Target="../tags/tag447.xml"/><Relationship Id="rId7" Type="http://schemas.openxmlformats.org/officeDocument/2006/relationships/tags" Target="../tags/tag448.xml"/><Relationship Id="rId8" Type="http://schemas.openxmlformats.org/officeDocument/2006/relationships/tags" Target="../tags/tag449.xml"/><Relationship Id="rId9" Type="http://schemas.openxmlformats.org/officeDocument/2006/relationships/tags" Target="../tags/tag450.xml"/><Relationship Id="rId10" Type="http://schemas.openxmlformats.org/officeDocument/2006/relationships/tags" Target="../tags/tag451.xml"/><Relationship Id="rId11" Type="http://schemas.openxmlformats.org/officeDocument/2006/relationships/tags" Target="../tags/tag452.xml"/><Relationship Id="rId12" Type="http://schemas.openxmlformats.org/officeDocument/2006/relationships/tags" Target="../tags/tag453.xml"/><Relationship Id="rId13" Type="http://schemas.openxmlformats.org/officeDocument/2006/relationships/tags" Target="../tags/tag454.xml"/><Relationship Id="rId14" Type="http://schemas.openxmlformats.org/officeDocument/2006/relationships/tags" Target="../tags/tag455.xml"/><Relationship Id="rId15" Type="http://schemas.openxmlformats.org/officeDocument/2006/relationships/tags" Target="../tags/tag456.xml"/><Relationship Id="rId16" Type="http://schemas.openxmlformats.org/officeDocument/2006/relationships/tags" Target="../tags/tag457.xml"/><Relationship Id="rId17"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58.xml"/><Relationship Id="rId2" Type="http://schemas.openxmlformats.org/officeDocument/2006/relationships/tags" Target="../tags/tag459.xml"/><Relationship Id="rId3" Type="http://schemas.openxmlformats.org/officeDocument/2006/relationships/tags" Target="../tags/tag460.xml"/><Relationship Id="rId4" Type="http://schemas.openxmlformats.org/officeDocument/2006/relationships/tags" Target="../tags/tag461.xml"/><Relationship Id="rId5" Type="http://schemas.openxmlformats.org/officeDocument/2006/relationships/tags" Target="../tags/tag462.xml"/><Relationship Id="rId6" Type="http://schemas.openxmlformats.org/officeDocument/2006/relationships/tags" Target="../tags/tag463.xml"/><Relationship Id="rId7" Type="http://schemas.openxmlformats.org/officeDocument/2006/relationships/tags" Target="../tags/tag464.xml"/><Relationship Id="rId8" Type="http://schemas.openxmlformats.org/officeDocument/2006/relationships/tags" Target="../tags/tag465.xml"/><Relationship Id="rId9" Type="http://schemas.openxmlformats.org/officeDocument/2006/relationships/tags" Target="../tags/tag466.xml"/><Relationship Id="rId10" Type="http://schemas.openxmlformats.org/officeDocument/2006/relationships/tags" Target="../tags/tag467.xml"/><Relationship Id="rId11" Type="http://schemas.openxmlformats.org/officeDocument/2006/relationships/tags" Target="../tags/tag468.xml"/><Relationship Id="rId12" Type="http://schemas.openxmlformats.org/officeDocument/2006/relationships/tags" Target="../tags/tag469.xml"/><Relationship Id="rId13" Type="http://schemas.openxmlformats.org/officeDocument/2006/relationships/tags" Target="../tags/tag470.xml"/><Relationship Id="rId14" Type="http://schemas.openxmlformats.org/officeDocument/2006/relationships/tags" Target="../tags/tag471.xml"/><Relationship Id="rId15" Type="http://schemas.openxmlformats.org/officeDocument/2006/relationships/tags" Target="../tags/tag472.xml"/><Relationship Id="rId16" Type="http://schemas.openxmlformats.org/officeDocument/2006/relationships/tags" Target="../tags/tag473.xml"/><Relationship Id="rId17"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74.xml"/><Relationship Id="rId2" Type="http://schemas.openxmlformats.org/officeDocument/2006/relationships/tags" Target="../tags/tag475.xml"/><Relationship Id="rId3" Type="http://schemas.openxmlformats.org/officeDocument/2006/relationships/tags" Target="../tags/tag476.xml"/><Relationship Id="rId4" Type="http://schemas.openxmlformats.org/officeDocument/2006/relationships/tags" Target="../tags/tag477.xml"/><Relationship Id="rId5" Type="http://schemas.openxmlformats.org/officeDocument/2006/relationships/tags" Target="../tags/tag478.xml"/><Relationship Id="rId6" Type="http://schemas.openxmlformats.org/officeDocument/2006/relationships/tags" Target="../tags/tag479.xml"/><Relationship Id="rId7" Type="http://schemas.openxmlformats.org/officeDocument/2006/relationships/tags" Target="../tags/tag480.xml"/><Relationship Id="rId8" Type="http://schemas.openxmlformats.org/officeDocument/2006/relationships/tags" Target="../tags/tag481.xml"/><Relationship Id="rId9" Type="http://schemas.openxmlformats.org/officeDocument/2006/relationships/tags" Target="../tags/tag482.xml"/><Relationship Id="rId10" Type="http://schemas.openxmlformats.org/officeDocument/2006/relationships/tags" Target="../tags/tag483.xml"/><Relationship Id="rId11" Type="http://schemas.openxmlformats.org/officeDocument/2006/relationships/tags" Target="../tags/tag484.xml"/><Relationship Id="rId12" Type="http://schemas.openxmlformats.org/officeDocument/2006/relationships/tags" Target="../tags/tag485.xml"/><Relationship Id="rId13" Type="http://schemas.openxmlformats.org/officeDocument/2006/relationships/tags" Target="../tags/tag486.xml"/><Relationship Id="rId14" Type="http://schemas.openxmlformats.org/officeDocument/2006/relationships/tags" Target="../tags/tag487.xml"/><Relationship Id="rId15" Type="http://schemas.openxmlformats.org/officeDocument/2006/relationships/tags" Target="../tags/tag488.xml"/><Relationship Id="rId16" Type="http://schemas.openxmlformats.org/officeDocument/2006/relationships/tags" Target="../tags/tag489.xml"/><Relationship Id="rId17"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90.xml"/><Relationship Id="rId2" Type="http://schemas.openxmlformats.org/officeDocument/2006/relationships/tags" Target="../tags/tag491.xml"/><Relationship Id="rId3" Type="http://schemas.openxmlformats.org/officeDocument/2006/relationships/tags" Target="../tags/tag492.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p>
            <a:r>
              <a:rPr altLang="en-US" dirty="0" lang="zh-CN"/>
              <a:t>2024年创意广告行业全球化创意设计</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t>XX,A CLICK TO UNLIMITED POSSIBILITES</a:t>
            </a:r>
            <a:endParaRPr altLang="zh-CN" dirty="0" lang="en-US"/>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842" name="矩形: 圆角 31"/>
          <p:cNvSpPr/>
          <p:nvPr>
            <p:custDataLst>
              <p:tags r:id="rId1"/>
            </p:custDataLst>
          </p:nvPr>
        </p:nvSpPr>
        <p:spPr>
          <a:xfrm>
            <a:off x="58928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44" name="任意多边形: 形状 91"/>
          <p:cNvSpPr/>
          <p:nvPr>
            <p:custDataLst>
              <p:tags r:id="rId2"/>
            </p:custDataLst>
          </p:nvPr>
        </p:nvSpPr>
        <p:spPr>
          <a:xfrm flipH="1">
            <a:off x="72072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46" name="弧形 92"/>
          <p:cNvSpPr/>
          <p:nvPr>
            <p:custDataLst>
              <p:tags r:id="rId3"/>
            </p:custDataLst>
          </p:nvPr>
        </p:nvSpPr>
        <p:spPr>
          <a:xfrm rot="10800000" flipH="1">
            <a:off x="203962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48" name="序号"/>
          <p:cNvSpPr txBox="1"/>
          <p:nvPr>
            <p:custDataLst>
              <p:tags r:id="rId4"/>
            </p:custDataLst>
          </p:nvPr>
        </p:nvSpPr>
        <p:spPr>
          <a:xfrm>
            <a:off x="157162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01</a:t>
            </a:r>
            <a:endParaRPr b="1" sz="2600" lang="en-US">
              <a:gradFill>
                <a:gsLst>
                  <a:gs pos="0">
                    <a:schemeClr val="accent1"/>
                  </a:gs>
                  <a:gs pos="70000">
                    <a:schemeClr val="accent2"/>
                  </a:gs>
                </a:gsLst>
                <a:lin ang="5400000" scaled="0"/>
              </a:gradFill>
              <a:latin typeface="+mj-ea"/>
              <a:ea typeface="+mj-ea"/>
            </a:endParaRPr>
          </a:p>
        </p:txBody>
      </p:sp>
      <p:sp>
        <p:nvSpPr>
          <p:cNvPr id="1048850" name="项标题"/>
          <p:cNvSpPr txBox="1"/>
          <p:nvPr>
            <p:custDataLst>
              <p:tags r:id="rId5"/>
            </p:custDataLst>
          </p:nvPr>
        </p:nvSpPr>
        <p:spPr>
          <a:xfrm>
            <a:off x="752475" y="3348355"/>
            <a:ext cx="1395730" cy="1202055"/>
          </a:xfrm>
          <a:prstGeom prst="rect"/>
          <a:noFill/>
        </p:spPr>
        <p:txBody>
          <a:bodyPr anchor="b" bIns="0" lIns="0" rIns="0" rtlCol="0" tIns="0" wrap="square">
            <a:normAutofit/>
          </a:bodyPr>
          <a:p>
            <a:pPr fontAlgn="auto" indent="0">
              <a:lnSpc>
                <a:spcPct val="120000"/>
              </a:lnSpc>
            </a:pPr>
            <a:r>
              <a:rPr altLang="en-US" b="1" dirty="0" sz="1500" lang="zh-CN" spc="300">
                <a:gradFill>
                  <a:gsLst>
                    <a:gs pos="0">
                      <a:schemeClr val="accent1"/>
                    </a:gs>
                    <a:gs pos="70000">
                      <a:schemeClr val="accent2"/>
                    </a:gs>
                  </a:gsLst>
                  <a:lin ang="5400000" scaled="0"/>
                </a:gradFill>
                <a:latin typeface="+mj-ea"/>
                <a:ea typeface="+mj-ea"/>
              </a:rPr>
              <a:t>全球化创意设计的发展趋势</a:t>
            </a:r>
            <a:endParaRPr altLang="en-US" b="1" dirty="0" sz="1500" lang="zh-CN" spc="300">
              <a:gradFill>
                <a:gsLst>
                  <a:gs pos="0">
                    <a:schemeClr val="accent1"/>
                  </a:gs>
                  <a:gs pos="70000">
                    <a:schemeClr val="accent2"/>
                  </a:gs>
                </a:gsLst>
                <a:lin ang="5400000" scaled="0"/>
              </a:gradFill>
              <a:latin typeface="+mj-ea"/>
              <a:ea typeface="+mj-ea"/>
            </a:endParaRPr>
          </a:p>
        </p:txBody>
      </p:sp>
      <p:pic>
        <p:nvPicPr>
          <p:cNvPr id="2097167" name="图片 49" descr="343538343130363b343538383238323b32d1abd5c25fb3c9becd"/>
          <p:cNvPicPr>
            <a:picLocks noChangeAspect="1"/>
          </p:cNvPicPr>
          <p:nvPr>
            <p:custDataLst>
              <p:tags r:id="rId6"/>
            </p:custDataLst>
          </p:nvPr>
        </p:nvPicPr>
        <p:blipFill>
          <a:blip xmlns:r="http://schemas.openxmlformats.org/officeDocument/2006/relationships" r:embed="rId7" cstate="print"/>
          <a:stretch>
            <a:fillRect/>
          </a:stretch>
        </p:blipFill>
        <p:spPr>
          <a:xfrm>
            <a:off x="760095" y="2993390"/>
            <a:ext cx="431800" cy="431800"/>
          </a:xfrm>
          <a:prstGeom prst="rect"/>
        </p:spPr>
      </p:pic>
      <p:sp>
        <p:nvSpPr>
          <p:cNvPr id="1048852" name="矩形: 圆角 31"/>
          <p:cNvSpPr/>
          <p:nvPr>
            <p:custDataLst>
              <p:tags r:id="rId8"/>
            </p:custDataLst>
          </p:nvPr>
        </p:nvSpPr>
        <p:spPr>
          <a:xfrm>
            <a:off x="429514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54" name="任意多边形: 形状 91"/>
          <p:cNvSpPr/>
          <p:nvPr>
            <p:custDataLst>
              <p:tags r:id="rId9"/>
            </p:custDataLst>
          </p:nvPr>
        </p:nvSpPr>
        <p:spPr>
          <a:xfrm flipH="1">
            <a:off x="442658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56" name="弧形 20"/>
          <p:cNvSpPr/>
          <p:nvPr>
            <p:custDataLst>
              <p:tags r:id="rId10"/>
            </p:custDataLst>
          </p:nvPr>
        </p:nvSpPr>
        <p:spPr>
          <a:xfrm rot="10800000" flipH="1">
            <a:off x="574548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58" name="序号"/>
          <p:cNvSpPr txBox="1"/>
          <p:nvPr>
            <p:custDataLst>
              <p:tags r:id="rId11"/>
            </p:custDataLst>
          </p:nvPr>
        </p:nvSpPr>
        <p:spPr>
          <a:xfrm>
            <a:off x="527748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03</a:t>
            </a:r>
            <a:endParaRPr b="1" sz="2600" lang="en-US">
              <a:gradFill>
                <a:gsLst>
                  <a:gs pos="0">
                    <a:schemeClr val="accent1"/>
                  </a:gs>
                  <a:gs pos="70000">
                    <a:schemeClr val="accent2"/>
                  </a:gs>
                </a:gsLst>
                <a:lin ang="5400000" scaled="0"/>
              </a:gradFill>
              <a:latin typeface="+mj-ea"/>
              <a:ea typeface="+mj-ea"/>
            </a:endParaRPr>
          </a:p>
        </p:txBody>
      </p:sp>
      <p:sp>
        <p:nvSpPr>
          <p:cNvPr id="1048860" name="项标题"/>
          <p:cNvSpPr txBox="1"/>
          <p:nvPr>
            <p:custDataLst>
              <p:tags r:id="rId12"/>
            </p:custDataLst>
          </p:nvPr>
        </p:nvSpPr>
        <p:spPr>
          <a:xfrm>
            <a:off x="4458335" y="3348355"/>
            <a:ext cx="1395730" cy="1202055"/>
          </a:xfrm>
          <a:prstGeom prst="rect"/>
          <a:noFill/>
        </p:spPr>
        <p:txBody>
          <a:bodyPr anchor="b" bIns="0" lIns="0" rIns="0" rtlCol="0" tIns="0" wrap="square">
            <a:normAutofit/>
          </a:bodyPr>
          <a:p>
            <a:pPr fontAlgn="auto" indent="0">
              <a:lnSpc>
                <a:spcPct val="120000"/>
              </a:lnSpc>
            </a:pPr>
            <a:r>
              <a:rPr altLang="en-US" b="1" dirty="0" sz="1500" lang="zh-CN" spc="300">
                <a:gradFill>
                  <a:gsLst>
                    <a:gs pos="0">
                      <a:schemeClr val="accent1"/>
                    </a:gs>
                    <a:gs pos="70000">
                      <a:schemeClr val="accent2"/>
                    </a:gs>
                  </a:gsLst>
                  <a:lin ang="5400000" scaled="0"/>
                </a:gradFill>
                <a:latin typeface="+mj-ea"/>
                <a:ea typeface="+mj-ea"/>
              </a:rPr>
              <a:t>全球化创意设计的价值体现</a:t>
            </a:r>
            <a:endParaRPr altLang="en-US" b="1" dirty="0" sz="1500" lang="zh-CN" spc="300">
              <a:gradFill>
                <a:gsLst>
                  <a:gs pos="0">
                    <a:schemeClr val="accent1"/>
                  </a:gs>
                  <a:gs pos="70000">
                    <a:schemeClr val="accent2"/>
                  </a:gs>
                </a:gsLst>
                <a:lin ang="5400000" scaled="0"/>
              </a:gradFill>
              <a:latin typeface="+mj-ea"/>
              <a:ea typeface="+mj-ea"/>
            </a:endParaRPr>
          </a:p>
        </p:txBody>
      </p:sp>
      <p:pic>
        <p:nvPicPr>
          <p:cNvPr id="2097169" name="图片 50" descr="343538343130363b343538383332393bbbf0bcfd"/>
          <p:cNvPicPr>
            <a:picLocks noChangeAspect="1"/>
          </p:cNvPicPr>
          <p:nvPr>
            <p:custDataLst>
              <p:tags r:id="rId13"/>
            </p:custDataLst>
          </p:nvPr>
        </p:nvPicPr>
        <p:blipFill>
          <a:blip xmlns:r="http://schemas.openxmlformats.org/officeDocument/2006/relationships" r:embed="rId14" cstate="print"/>
          <a:stretch>
            <a:fillRect/>
          </a:stretch>
        </p:blipFill>
        <p:spPr>
          <a:xfrm>
            <a:off x="4462145" y="2993390"/>
            <a:ext cx="431800" cy="431800"/>
          </a:xfrm>
          <a:prstGeom prst="rect"/>
        </p:spPr>
      </p:pic>
      <p:sp>
        <p:nvSpPr>
          <p:cNvPr id="1048862" name="矩形: 圆角 31"/>
          <p:cNvSpPr/>
          <p:nvPr>
            <p:custDataLst>
              <p:tags r:id="rId15"/>
            </p:custDataLst>
          </p:nvPr>
        </p:nvSpPr>
        <p:spPr>
          <a:xfrm>
            <a:off x="244221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64" name="任意多边形: 形状 91"/>
          <p:cNvSpPr/>
          <p:nvPr>
            <p:custDataLst>
              <p:tags r:id="rId16"/>
            </p:custDataLst>
          </p:nvPr>
        </p:nvSpPr>
        <p:spPr>
          <a:xfrm flipH="1">
            <a:off x="257365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66" name="弧形 12"/>
          <p:cNvSpPr/>
          <p:nvPr>
            <p:custDataLst>
              <p:tags r:id="rId17"/>
            </p:custDataLst>
          </p:nvPr>
        </p:nvSpPr>
        <p:spPr>
          <a:xfrm rot="10800000" flipH="1">
            <a:off x="389255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68" name="序号"/>
          <p:cNvSpPr txBox="1"/>
          <p:nvPr>
            <p:custDataLst>
              <p:tags r:id="rId18"/>
            </p:custDataLst>
          </p:nvPr>
        </p:nvSpPr>
        <p:spPr>
          <a:xfrm>
            <a:off x="342455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02</a:t>
            </a:r>
            <a:endParaRPr b="1" sz="2600" lang="en-US">
              <a:gradFill>
                <a:gsLst>
                  <a:gs pos="0">
                    <a:schemeClr val="accent1"/>
                  </a:gs>
                  <a:gs pos="70000">
                    <a:schemeClr val="accent2"/>
                  </a:gs>
                </a:gsLst>
                <a:lin ang="5400000" scaled="0"/>
              </a:gradFill>
              <a:latin typeface="+mj-ea"/>
              <a:ea typeface="+mj-ea"/>
            </a:endParaRPr>
          </a:p>
        </p:txBody>
      </p:sp>
      <p:sp>
        <p:nvSpPr>
          <p:cNvPr id="1048870" name="项标题"/>
          <p:cNvSpPr txBox="1"/>
          <p:nvPr>
            <p:custDataLst>
              <p:tags r:id="rId19"/>
            </p:custDataLst>
          </p:nvPr>
        </p:nvSpPr>
        <p:spPr>
          <a:xfrm>
            <a:off x="2605405" y="3348355"/>
            <a:ext cx="1395730" cy="1202055"/>
          </a:xfrm>
          <a:prstGeom prst="rect"/>
          <a:noFill/>
        </p:spPr>
        <p:txBody>
          <a:bodyPr anchor="b" bIns="0" lIns="0" rIns="0" rtlCol="0" tIns="0" wrap="square">
            <a:normAutofit/>
          </a:bodyPr>
          <a:p>
            <a:pPr fontAlgn="auto" indent="0">
              <a:lnSpc>
                <a:spcPct val="120000"/>
              </a:lnSpc>
            </a:pPr>
            <a:r>
              <a:rPr altLang="en-US" b="1" dirty="0" sz="1500" lang="zh-CN" spc="300">
                <a:gradFill>
                  <a:gsLst>
                    <a:gs pos="0">
                      <a:schemeClr val="accent1"/>
                    </a:gs>
                    <a:gs pos="70000">
                      <a:schemeClr val="accent2"/>
                    </a:gs>
                  </a:gsLst>
                  <a:lin ang="5400000" scaled="0"/>
                </a:gradFill>
                <a:latin typeface="+mj-ea"/>
                <a:ea typeface="+mj-ea"/>
              </a:rPr>
              <a:t>创意广告行业的创新实践</a:t>
            </a:r>
            <a:endParaRPr altLang="en-US" b="1" dirty="0" sz="1500" lang="zh-CN" spc="300">
              <a:gradFill>
                <a:gsLst>
                  <a:gs pos="0">
                    <a:schemeClr val="accent1"/>
                  </a:gs>
                  <a:gs pos="70000">
                    <a:schemeClr val="accent2"/>
                  </a:gs>
                </a:gsLst>
                <a:lin ang="5400000" scaled="0"/>
              </a:gradFill>
              <a:latin typeface="+mj-ea"/>
              <a:ea typeface="+mj-ea"/>
            </a:endParaRPr>
          </a:p>
        </p:txBody>
      </p:sp>
      <p:pic>
        <p:nvPicPr>
          <p:cNvPr id="2097171" name="图片 51" descr="343538343130363b343538383330333bb6d4bbb0"/>
          <p:cNvPicPr>
            <a:picLocks noChangeAspect="1"/>
          </p:cNvPicPr>
          <p:nvPr>
            <p:custDataLst>
              <p:tags r:id="rId20"/>
            </p:custDataLst>
          </p:nvPr>
        </p:nvPicPr>
        <p:blipFill>
          <a:blip xmlns:r="http://schemas.openxmlformats.org/officeDocument/2006/relationships" r:embed="rId21" cstate="print"/>
          <a:stretch>
            <a:fillRect/>
          </a:stretch>
        </p:blipFill>
        <p:spPr>
          <a:xfrm>
            <a:off x="2611120" y="2993390"/>
            <a:ext cx="431800" cy="431800"/>
          </a:xfrm>
          <a:prstGeom prst="rect"/>
        </p:spPr>
      </p:pic>
      <p:sp>
        <p:nvSpPr>
          <p:cNvPr id="1048872" name="矩形: 圆角 31"/>
          <p:cNvSpPr/>
          <p:nvPr>
            <p:custDataLst>
              <p:tags r:id="rId22"/>
            </p:custDataLst>
          </p:nvPr>
        </p:nvSpPr>
        <p:spPr>
          <a:xfrm>
            <a:off x="614807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74" name="任意多边形: 形状 91"/>
          <p:cNvSpPr/>
          <p:nvPr>
            <p:custDataLst>
              <p:tags r:id="rId23"/>
            </p:custDataLst>
          </p:nvPr>
        </p:nvSpPr>
        <p:spPr>
          <a:xfrm flipH="1">
            <a:off x="627951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76" name="弧形 28"/>
          <p:cNvSpPr/>
          <p:nvPr>
            <p:custDataLst>
              <p:tags r:id="rId24"/>
            </p:custDataLst>
          </p:nvPr>
        </p:nvSpPr>
        <p:spPr>
          <a:xfrm rot="10800000" flipH="1">
            <a:off x="759841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78" name="序号"/>
          <p:cNvSpPr txBox="1"/>
          <p:nvPr>
            <p:custDataLst>
              <p:tags r:id="rId25"/>
            </p:custDataLst>
          </p:nvPr>
        </p:nvSpPr>
        <p:spPr>
          <a:xfrm>
            <a:off x="713041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04</a:t>
            </a:r>
            <a:endParaRPr b="1" sz="2600" lang="en-US">
              <a:gradFill>
                <a:gsLst>
                  <a:gs pos="0">
                    <a:schemeClr val="accent1"/>
                  </a:gs>
                  <a:gs pos="70000">
                    <a:schemeClr val="accent2"/>
                  </a:gs>
                </a:gsLst>
                <a:lin ang="5400000" scaled="0"/>
              </a:gradFill>
              <a:latin typeface="+mj-ea"/>
              <a:ea typeface="+mj-ea"/>
            </a:endParaRPr>
          </a:p>
        </p:txBody>
      </p:sp>
      <p:sp>
        <p:nvSpPr>
          <p:cNvPr id="1048880" name="项标题"/>
          <p:cNvSpPr txBox="1"/>
          <p:nvPr>
            <p:custDataLst>
              <p:tags r:id="rId26"/>
            </p:custDataLst>
          </p:nvPr>
        </p:nvSpPr>
        <p:spPr>
          <a:xfrm>
            <a:off x="6311265" y="3348355"/>
            <a:ext cx="1395730" cy="1202055"/>
          </a:xfrm>
          <a:prstGeom prst="rect"/>
          <a:noFill/>
        </p:spPr>
        <p:txBody>
          <a:bodyPr anchor="b" bIns="0" lIns="0" rIns="0" rtlCol="0" tIns="0" wrap="square">
            <a:normAutofit/>
          </a:bodyPr>
          <a:p>
            <a:pPr fontAlgn="auto" indent="0">
              <a:lnSpc>
                <a:spcPct val="120000"/>
              </a:lnSpc>
            </a:pPr>
            <a:r>
              <a:rPr altLang="en-US" b="1" dirty="0" sz="1500" lang="zh-CN" spc="300">
                <a:gradFill>
                  <a:gsLst>
                    <a:gs pos="0">
                      <a:schemeClr val="accent1"/>
                    </a:gs>
                    <a:gs pos="70000">
                      <a:schemeClr val="accent2"/>
                    </a:gs>
                  </a:gsLst>
                  <a:lin ang="5400000" scaled="0"/>
                </a:gradFill>
                <a:latin typeface="+mj-ea"/>
                <a:ea typeface="+mj-ea"/>
              </a:rPr>
              <a:t>创意广告行业的人才培养与教育</a:t>
            </a:r>
            <a:endParaRPr altLang="en-US" b="1" dirty="0" sz="1500" lang="zh-CN" spc="300">
              <a:gradFill>
                <a:gsLst>
                  <a:gs pos="0">
                    <a:schemeClr val="accent1"/>
                  </a:gs>
                  <a:gs pos="70000">
                    <a:schemeClr val="accent2"/>
                  </a:gs>
                </a:gsLst>
                <a:lin ang="5400000" scaled="0"/>
              </a:gradFill>
              <a:latin typeface="+mj-ea"/>
              <a:ea typeface="+mj-ea"/>
            </a:endParaRPr>
          </a:p>
        </p:txBody>
      </p:sp>
      <p:pic>
        <p:nvPicPr>
          <p:cNvPr id="2097173" name="图片 52" descr="343538343130363b343538383334303bccf5d0cecdbc"/>
          <p:cNvPicPr>
            <a:picLocks noChangeAspect="1"/>
          </p:cNvPicPr>
          <p:nvPr>
            <p:custDataLst>
              <p:tags r:id="rId27"/>
            </p:custDataLst>
          </p:nvPr>
        </p:nvPicPr>
        <p:blipFill>
          <a:blip xmlns:r="http://schemas.openxmlformats.org/officeDocument/2006/relationships" r:embed="rId28" cstate="print"/>
          <a:stretch>
            <a:fillRect/>
          </a:stretch>
        </p:blipFill>
        <p:spPr>
          <a:xfrm>
            <a:off x="6313170" y="2993390"/>
            <a:ext cx="431800" cy="431800"/>
          </a:xfrm>
          <a:prstGeom prst="rect"/>
        </p:spPr>
      </p:pic>
      <p:sp>
        <p:nvSpPr>
          <p:cNvPr id="1048882" name="矩形: 圆角 31"/>
          <p:cNvSpPr/>
          <p:nvPr>
            <p:custDataLst>
              <p:tags r:id="rId29"/>
            </p:custDataLst>
          </p:nvPr>
        </p:nvSpPr>
        <p:spPr>
          <a:xfrm>
            <a:off x="800100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84" name="任意多边形: 形状 91"/>
          <p:cNvSpPr/>
          <p:nvPr>
            <p:custDataLst>
              <p:tags r:id="rId30"/>
            </p:custDataLst>
          </p:nvPr>
        </p:nvSpPr>
        <p:spPr>
          <a:xfrm flipH="1">
            <a:off x="813244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86" name="弧形 35"/>
          <p:cNvSpPr/>
          <p:nvPr>
            <p:custDataLst>
              <p:tags r:id="rId31"/>
            </p:custDataLst>
          </p:nvPr>
        </p:nvSpPr>
        <p:spPr>
          <a:xfrm rot="10800000" flipH="1">
            <a:off x="945134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88" name="序号"/>
          <p:cNvSpPr txBox="1"/>
          <p:nvPr>
            <p:custDataLst>
              <p:tags r:id="rId32"/>
            </p:custDataLst>
          </p:nvPr>
        </p:nvSpPr>
        <p:spPr>
          <a:xfrm>
            <a:off x="898334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05</a:t>
            </a:r>
            <a:endParaRPr b="1" sz="2600" lang="en-US">
              <a:gradFill>
                <a:gsLst>
                  <a:gs pos="0">
                    <a:schemeClr val="accent1"/>
                  </a:gs>
                  <a:gs pos="70000">
                    <a:schemeClr val="accent2"/>
                  </a:gs>
                </a:gsLst>
                <a:lin ang="5400000" scaled="0"/>
              </a:gradFill>
              <a:latin typeface="+mj-ea"/>
              <a:ea typeface="+mj-ea"/>
            </a:endParaRPr>
          </a:p>
        </p:txBody>
      </p:sp>
      <p:sp>
        <p:nvSpPr>
          <p:cNvPr id="1048890" name="项标题"/>
          <p:cNvSpPr txBox="1"/>
          <p:nvPr>
            <p:custDataLst>
              <p:tags r:id="rId33"/>
            </p:custDataLst>
          </p:nvPr>
        </p:nvSpPr>
        <p:spPr>
          <a:xfrm>
            <a:off x="8164195" y="3348355"/>
            <a:ext cx="1395730" cy="1202055"/>
          </a:xfrm>
          <a:prstGeom prst="rect"/>
          <a:noFill/>
        </p:spPr>
        <p:txBody>
          <a:bodyPr anchor="b" bIns="0" lIns="0" rIns="0" rtlCol="0" tIns="0" wrap="square">
            <a:normAutofit fontScale="79091"/>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全球化创意设计的政策环境与监管措施</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5" name="图片 53" descr="32313538333630393b32313538333732303bcad5b2d8bfceb3cc"/>
          <p:cNvPicPr>
            <a:picLocks noChangeAspect="1"/>
          </p:cNvPicPr>
          <p:nvPr>
            <p:custDataLst>
              <p:tags r:id="rId34"/>
            </p:custDataLst>
          </p:nvPr>
        </p:nvPicPr>
        <p:blipFill>
          <a:blip xmlns:r="http://schemas.openxmlformats.org/officeDocument/2006/relationships" r:embed="rId35" cstate="print"/>
          <a:stretch>
            <a:fillRect/>
          </a:stretch>
        </p:blipFill>
        <p:spPr>
          <a:xfrm>
            <a:off x="8164195" y="2992755"/>
            <a:ext cx="431800" cy="431800"/>
          </a:xfrm>
          <a:prstGeom prst="rect"/>
        </p:spPr>
      </p:pic>
      <p:sp>
        <p:nvSpPr>
          <p:cNvPr id="1048892" name="矩形: 圆角 31"/>
          <p:cNvSpPr/>
          <p:nvPr>
            <p:custDataLst>
              <p:tags r:id="rId36"/>
            </p:custDataLst>
          </p:nvPr>
        </p:nvSpPr>
        <p:spPr>
          <a:xfrm>
            <a:off x="985393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94" name="任意多边形: 形状 91"/>
          <p:cNvSpPr/>
          <p:nvPr>
            <p:custDataLst>
              <p:tags r:id="rId37"/>
            </p:custDataLst>
          </p:nvPr>
        </p:nvSpPr>
        <p:spPr>
          <a:xfrm flipH="1">
            <a:off x="998537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96" name="弧形 43"/>
          <p:cNvSpPr/>
          <p:nvPr>
            <p:custDataLst>
              <p:tags r:id="rId38"/>
            </p:custDataLst>
          </p:nvPr>
        </p:nvSpPr>
        <p:spPr>
          <a:xfrm rot="10800000" flipH="1">
            <a:off x="1130427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98" name="序号"/>
          <p:cNvSpPr txBox="1"/>
          <p:nvPr>
            <p:custDataLst>
              <p:tags r:id="rId39"/>
            </p:custDataLst>
          </p:nvPr>
        </p:nvSpPr>
        <p:spPr>
          <a:xfrm>
            <a:off x="1083627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06</a:t>
            </a:r>
            <a:endParaRPr b="1" sz="2600" lang="en-US">
              <a:gradFill>
                <a:gsLst>
                  <a:gs pos="0">
                    <a:schemeClr val="accent1"/>
                  </a:gs>
                  <a:gs pos="70000">
                    <a:schemeClr val="accent2"/>
                  </a:gs>
                </a:gsLst>
                <a:lin ang="5400000" scaled="0"/>
              </a:gradFill>
              <a:latin typeface="+mj-ea"/>
              <a:ea typeface="+mj-ea"/>
            </a:endParaRPr>
          </a:p>
        </p:txBody>
      </p:sp>
      <p:sp>
        <p:nvSpPr>
          <p:cNvPr id="1048900" name="项标题"/>
          <p:cNvSpPr txBox="1"/>
          <p:nvPr>
            <p:custDataLst>
              <p:tags r:id="rId40"/>
            </p:custDataLst>
          </p:nvPr>
        </p:nvSpPr>
        <p:spPr>
          <a:xfrm>
            <a:off x="10013950" y="3348355"/>
            <a:ext cx="1395730" cy="1202055"/>
          </a:xfrm>
          <a:prstGeom prst="rect"/>
          <a:noFill/>
        </p:spPr>
        <p:txBody>
          <a:bodyPr anchor="b" bIns="0" lIns="0" rIns="0" rtlCol="0" tIns="0" wrap="square">
            <a:normAutofit fontScale="79091"/>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全球化创意设计的跨界合作与产业链整合</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7" name="图片 54" descr="32313538333630393b32313538333732363bd4b6b3ccb4f0d2c9"/>
          <p:cNvPicPr>
            <a:picLocks noChangeAspect="1"/>
          </p:cNvPicPr>
          <p:nvPr>
            <p:custDataLst>
              <p:tags r:id="rId41"/>
            </p:custDataLst>
          </p:nvPr>
        </p:nvPicPr>
        <p:blipFill>
          <a:blip xmlns:r="http://schemas.openxmlformats.org/officeDocument/2006/relationships" r:embed="rId42" cstate="print"/>
          <a:stretch>
            <a:fillRect/>
          </a:stretch>
        </p:blipFill>
        <p:spPr>
          <a:xfrm>
            <a:off x="10015220" y="2992755"/>
            <a:ext cx="431800" cy="431800"/>
          </a:xfrm>
          <a:prstGeom prst="rect"/>
        </p:spPr>
      </p:pic>
      <p:sp>
        <p:nvSpPr>
          <p:cNvPr id="1048902" name="标题"/>
          <p:cNvSpPr>
            <a:spLocks noGrp="1"/>
          </p:cNvSpPr>
          <p:nvPr>
            <p:ph type="title"/>
            <p:custDataLst>
              <p:tags r:id="rId43"/>
            </p:custDataLst>
          </p:nvPr>
        </p:nvSpPr>
        <p:spPr/>
        <p:txBody>
          <a:bodyPr/>
          <a:p>
            <a:r>
              <a:rPr altLang="en-US" dirty="0" lang="zh-CN"/>
              <a:t>目录</a:t>
            </a:r>
            <a:endParaRPr altLang="en-US" dirty="0" lang="zh-CN"/>
          </a:p>
        </p:txBody>
      </p:sp>
      <p:sp>
        <p:nvSpPr>
          <p:cNvPr id="1048904" name="副标题"/>
          <p:cNvSpPr>
            <a:spLocks noGrp="1"/>
          </p:cNvSpPr>
          <p:nvPr>
            <p:ph type="body" idx="1"/>
            <p:custDataLst>
              <p:tags r:id="rId44"/>
            </p:custDataLst>
          </p:nvPr>
        </p:nvSpPr>
        <p:spPr/>
        <p:txBody>
          <a:bodyPr/>
          <a:p>
            <a:r>
              <a:rPr altLang="en-US" dirty="0" lang="zh-CN"/>
              <a:t>CONTENTS</a:t>
            </a:r>
            <a:endParaRPr altLang="en-US" dirty="0" lang="zh-CN"/>
          </a:p>
        </p:txBody>
      </p:sp>
    </p:spTree>
    <p:custDataLst>
      <p:tags r:id="rId45"/>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956" name="标题"/>
          <p:cNvSpPr>
            <a:spLocks noGrp="1"/>
          </p:cNvSpPr>
          <p:nvPr>
            <p:ph type="title"/>
            <p:custDataLst>
              <p:tags r:id="rId1"/>
            </p:custDataLst>
          </p:nvPr>
        </p:nvSpPr>
        <p:spPr/>
        <p:txBody>
          <a:bodyPr>
            <a:normAutofit fontScale="90000"/>
          </a:bodyPr>
          <a:p>
            <a:r>
              <a:rPr altLang="en-US" dirty="0" lang="zh-CN"/>
              <a:t>全球化创意设计的发展趋势</a:t>
            </a:r>
            <a:endParaRPr altLang="en-US" dirty="0" lang="zh-CN"/>
          </a:p>
        </p:txBody>
      </p:sp>
      <p:sp>
        <p:nvSpPr>
          <p:cNvPr id="1048958"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9018" name="标题 1"/>
          <p:cNvSpPr>
            <a:spLocks noGrp="1"/>
          </p:cNvSpPr>
          <p:nvPr>
            <p:ph type="title"/>
          </p:nvPr>
        </p:nvSpPr>
        <p:spPr/>
        <p:txBody>
          <a:bodyPr/>
          <a:p>
            <a:r>
              <a:rPr altLang="en-US" lang="zh-CN"/>
              <a:t>创意广告行业的发展历程</a:t>
            </a:r>
            <a:endParaRPr altLang="en-US" lang="zh-CN"/>
          </a:p>
        </p:txBody>
      </p:sp>
      <p:sp>
        <p:nvSpPr>
          <p:cNvPr id="104902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2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创意广告行业的起源</a:t>
            </a:r>
            <a:endParaRPr altLang="en-US" dirty="0" sz="2000" lang="zh-CN" spc="150">
              <a:solidFill>
                <a:schemeClr val="tx1">
                  <a:lumMod val="85000"/>
                  <a:lumOff val="15000"/>
                </a:schemeClr>
              </a:solidFill>
              <a:latin typeface="+mn-ea"/>
              <a:sym typeface="+mn-ea"/>
            </a:endParaRPr>
          </a:p>
        </p:txBody>
      </p:sp>
      <p:sp>
        <p:nvSpPr>
          <p:cNvPr id="104902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创意广告行业的发展阶段</a:t>
            </a:r>
            <a:endParaRPr altLang="en-US" dirty="0" sz="2000" lang="zh-CN" spc="150">
              <a:solidFill>
                <a:schemeClr val="tx1">
                  <a:lumMod val="85000"/>
                  <a:lumOff val="15000"/>
                </a:schemeClr>
              </a:solidFill>
              <a:latin typeface="+mn-ea"/>
              <a:sym typeface="+mn-ea"/>
            </a:endParaRPr>
          </a:p>
        </p:txBody>
      </p:sp>
      <p:sp>
        <p:nvSpPr>
          <p:cNvPr id="104903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创意广告行业的现状和趋势</a:t>
            </a:r>
            <a:endParaRPr altLang="en-US" dirty="0" sz="2000" lang="zh-CN" spc="150">
              <a:solidFill>
                <a:schemeClr val="tx1">
                  <a:lumMod val="85000"/>
                  <a:lumOff val="15000"/>
                </a:schemeClr>
              </a:solidFill>
              <a:latin typeface="+mn-ea"/>
              <a:sym typeface="+mn-ea"/>
            </a:endParaRPr>
          </a:p>
        </p:txBody>
      </p:sp>
      <p:sp>
        <p:nvSpPr>
          <p:cNvPr id="104903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创意广告行业在全球范围内的传播和影响</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9078" name="标题 1"/>
          <p:cNvSpPr>
            <a:spLocks noGrp="1"/>
          </p:cNvSpPr>
          <p:nvPr>
            <p:ph type="title"/>
          </p:nvPr>
        </p:nvSpPr>
        <p:spPr/>
        <p:txBody>
          <a:bodyPr/>
          <a:p>
            <a:r>
              <a:rPr altLang="en-US" lang="zh-CN"/>
              <a:t>全球化创意设计的驱动因素</a:t>
            </a:r>
            <a:endParaRPr altLang="en-US" lang="zh-CN"/>
          </a:p>
        </p:txBody>
      </p:sp>
      <p:sp>
        <p:nvSpPr>
          <p:cNvPr id="104908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8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技术进步：数字化、互联网和人工智能等技术的发展，为全球化创意设计提供了更多可能性。</a:t>
            </a:r>
            <a:endParaRPr altLang="en-US" dirty="0" sz="2000" lang="zh-CN" spc="150">
              <a:solidFill>
                <a:schemeClr val="tx1">
                  <a:lumMod val="85000"/>
                  <a:lumOff val="15000"/>
                </a:schemeClr>
              </a:solidFill>
              <a:latin typeface="+mn-ea"/>
              <a:sym typeface="+mn-ea"/>
            </a:endParaRPr>
          </a:p>
        </p:txBody>
      </p:sp>
      <p:sp>
        <p:nvSpPr>
          <p:cNvPr id="104908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消费者需求变化：消费者对多元化、个性化创意设计的需求增加，推动了全球化创意设计的发展。</a:t>
            </a:r>
            <a:endParaRPr altLang="en-US" dirty="0" sz="2000" lang="zh-CN" spc="150">
              <a:solidFill>
                <a:schemeClr val="tx1">
                  <a:lumMod val="85000"/>
                  <a:lumOff val="15000"/>
                </a:schemeClr>
              </a:solidFill>
              <a:latin typeface="+mn-ea"/>
              <a:sym typeface="+mn-ea"/>
            </a:endParaRPr>
          </a:p>
        </p:txBody>
      </p:sp>
      <p:sp>
        <p:nvSpPr>
          <p:cNvPr id="104909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市场竞争：全球化市场竞争的加剧，促使广告行业不断追求创意设计，以吸引消费者眼球。</a:t>
            </a:r>
            <a:endParaRPr altLang="en-US" dirty="0" sz="2000" lang="zh-CN" spc="150">
              <a:solidFill>
                <a:schemeClr val="tx1">
                  <a:lumMod val="85000"/>
                  <a:lumOff val="15000"/>
                </a:schemeClr>
              </a:solidFill>
              <a:latin typeface="+mn-ea"/>
              <a:sym typeface="+mn-ea"/>
            </a:endParaRPr>
          </a:p>
        </p:txBody>
      </p:sp>
      <p:sp>
        <p:nvSpPr>
          <p:cNvPr id="104909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文化交流：全球化文化交流的增加，为广告行业提供了更多灵感和创意资源，推动了全球化创意设计的发展。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138" name="标题 1"/>
          <p:cNvSpPr>
            <a:spLocks noGrp="1"/>
          </p:cNvSpPr>
          <p:nvPr>
            <p:ph type="title"/>
          </p:nvPr>
        </p:nvSpPr>
        <p:spPr/>
        <p:txBody>
          <a:bodyPr/>
          <a:p>
            <a:r>
              <a:rPr altLang="en-US" lang="zh-CN"/>
              <a:t>创意设计在各国的表现形式</a:t>
            </a:r>
            <a:endParaRPr altLang="en-US" lang="zh-CN"/>
          </a:p>
        </p:txBody>
      </p:sp>
      <p:sp>
        <p:nvSpPr>
          <p:cNvPr id="1049140"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142"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144"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6"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8"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中国：注重传统和民族特色，追求情感和共鸣</a:t>
            </a:r>
            <a:endParaRPr altLang="en-US" dirty="0" sz="1200" lang="zh-CN" spc="150">
              <a:solidFill>
                <a:srgbClr val="FFFFFF"/>
              </a:solidFill>
              <a:latin typeface="+mn-ea"/>
              <a:sym typeface="+mn-ea"/>
            </a:endParaRPr>
          </a:p>
        </p:txBody>
      </p:sp>
      <p:sp>
        <p:nvSpPr>
          <p:cNvPr id="1049150"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52"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54"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日本：注重实用性和功能性，追求简约和高效</a:t>
            </a:r>
            <a:endParaRPr altLang="en-US" dirty="0" sz="1200" lang="zh-CN" spc="150">
              <a:solidFill>
                <a:schemeClr val="tx1">
                  <a:lumMod val="65000"/>
                  <a:lumOff val="35000"/>
                </a:schemeClr>
              </a:solidFill>
              <a:latin typeface="+mn-ea"/>
              <a:sym typeface="+mn-ea"/>
            </a:endParaRPr>
          </a:p>
        </p:txBody>
      </p:sp>
      <p:sp>
        <p:nvSpPr>
          <p:cNvPr id="1049156"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58"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60"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欧洲：强调文化和艺术性，注重细节和品质</a:t>
            </a:r>
            <a:endParaRPr altLang="en-US" dirty="0" sz="1200" lang="zh-CN" spc="150">
              <a:solidFill>
                <a:srgbClr val="FFFFFF"/>
              </a:solidFill>
              <a:latin typeface="+mn-ea"/>
              <a:sym typeface="+mn-ea"/>
            </a:endParaRPr>
          </a:p>
        </p:txBody>
      </p:sp>
      <p:sp>
        <p:nvSpPr>
          <p:cNvPr id="1049162"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64"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66"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美国：注重创新和个性化，追求品牌效应</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202" name="标题 1"/>
          <p:cNvSpPr>
            <a:spLocks noGrp="1"/>
          </p:cNvSpPr>
          <p:nvPr>
            <p:ph type="title"/>
          </p:nvPr>
        </p:nvSpPr>
        <p:spPr/>
        <p:txBody>
          <a:bodyPr/>
          <a:p>
            <a:r>
              <a:rPr altLang="en-US" lang="zh-CN"/>
              <a:t>全球化创意设计的未来展望</a:t>
            </a:r>
            <a:endParaRPr altLang="en-US" lang="zh-CN"/>
          </a:p>
        </p:txBody>
      </p:sp>
      <p:sp>
        <p:nvSpPr>
          <p:cNvPr id="104920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0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0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人工智能和机器学习在创意设计中的应用将更加广泛，为广告行业带来更多创新和个性化。</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21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1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1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虚拟现实和增强现实技术将进一步融入创意设计中，为广告创意提供更多可能性。</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21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1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20" name="TextBox 2"/>
          <p:cNvSpPr txBox="1"/>
          <p:nvPr>
            <p:custDataLst>
              <p:tags r:id="rId9"/>
            </p:custDataLst>
          </p:nvPr>
        </p:nvSpPr>
        <p:spPr>
          <a:xfrm>
            <a:off x="6348206" y="3068798"/>
            <a:ext cx="2184713" cy="176413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创意设计将更加注重可持续发展和环保理念，推动广告行业向更加绿色和可持续的方向发展。</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22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2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2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创意设计将更加注重跨文化和跨领域的合作，以更好地满足全球市场的需求和多样性。</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262" name="标题"/>
          <p:cNvSpPr>
            <a:spLocks noGrp="1"/>
          </p:cNvSpPr>
          <p:nvPr>
            <p:ph type="title"/>
            <p:custDataLst>
              <p:tags r:id="rId1"/>
            </p:custDataLst>
          </p:nvPr>
        </p:nvSpPr>
        <p:spPr/>
        <p:txBody>
          <a:bodyPr>
            <a:normAutofit fontScale="94615"/>
          </a:bodyPr>
          <a:p>
            <a:r>
              <a:rPr altLang="en-US" dirty="0" lang="zh-CN"/>
              <a:t>创意广告行业的创新实践</a:t>
            </a:r>
            <a:endParaRPr altLang="en-US" dirty="0" lang="zh-CN"/>
          </a:p>
        </p:txBody>
      </p:sp>
      <p:sp>
        <p:nvSpPr>
          <p:cNvPr id="1049264"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324" name="标题 1"/>
          <p:cNvSpPr>
            <a:spLocks noGrp="1"/>
          </p:cNvSpPr>
          <p:nvPr>
            <p:ph type="title"/>
          </p:nvPr>
        </p:nvSpPr>
        <p:spPr/>
        <p:txBody>
          <a:bodyPr/>
          <a:p>
            <a:r>
              <a:rPr altLang="en-US" lang="zh-CN"/>
              <a:t>创意广告行业的创新理念</a:t>
            </a:r>
            <a:endParaRPr altLang="en-US" lang="zh-CN"/>
          </a:p>
        </p:txBody>
      </p:sp>
      <p:sp>
        <p:nvSpPr>
          <p:cNvPr id="104932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2"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跨界合作：与其他产业领域进行合作，融合不同领域的元素，创造出更具创意的广告作品</a:t>
            </a:r>
            <a:endParaRPr altLang="zh-CN" dirty="0" lang="en-US">
              <a:solidFill>
                <a:schemeClr val="dk1">
                  <a:lumMod val="80000"/>
                  <a:lumOff val="20000"/>
                </a:schemeClr>
              </a:solidFill>
              <a:latin typeface="+mn-ea"/>
              <a:sym typeface="+mn-ea"/>
            </a:endParaRPr>
          </a:p>
        </p:txBody>
      </p:sp>
      <p:sp>
        <p:nvSpPr>
          <p:cNvPr id="104933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创新思维：打破传统思维模式，以独特的视角和创意来吸引受众</a:t>
            </a:r>
            <a:endParaRPr altLang="en-US" dirty="0" sz="1600" lang="zh-CN">
              <a:solidFill>
                <a:schemeClr val="dk1">
                  <a:lumMod val="80000"/>
                  <a:lumOff val="20000"/>
                </a:schemeClr>
              </a:solidFill>
              <a:latin typeface="+mn-ea"/>
              <a:sym typeface="+mn-ea"/>
            </a:endParaRPr>
          </a:p>
        </p:txBody>
      </p:sp>
      <p:sp>
        <p:nvSpPr>
          <p:cNvPr id="104934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8"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技术驱动：利用先进的技术手段，如人工智能、虚拟现实等，创造出更具吸引力的广告创意</a:t>
            </a:r>
            <a:endParaRPr altLang="en-US" dirty="0" lang="zh-CN">
              <a:solidFill>
                <a:schemeClr val="dk1">
                  <a:lumMod val="80000"/>
                  <a:lumOff val="20000"/>
                </a:schemeClr>
              </a:solidFill>
              <a:latin typeface="+mn-ea"/>
              <a:sym typeface="+mn-ea"/>
            </a:endParaRPr>
          </a:p>
        </p:txBody>
      </p:sp>
      <p:sp>
        <p:nvSpPr>
          <p:cNvPr id="104935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用户体验：关注用户需求和体验，创造出更加贴合用户心理的广告创意，提高用户参与度和广告效果</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392" name="标题 1"/>
          <p:cNvSpPr>
            <a:spLocks noGrp="1"/>
          </p:cNvSpPr>
          <p:nvPr>
            <p:ph type="title"/>
          </p:nvPr>
        </p:nvSpPr>
        <p:spPr/>
        <p:txBody>
          <a:bodyPr/>
          <a:p>
            <a:r>
              <a:rPr altLang="en-US" lang="zh-CN"/>
              <a:t>全球化创意设计的应用场景</a:t>
            </a:r>
            <a:endParaRPr altLang="en-US" lang="zh-CN"/>
          </a:p>
        </p:txBody>
      </p:sp>
      <p:sp>
        <p:nvSpPr>
          <p:cNvPr id="104939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9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品牌推广：全球化创意设计在品牌推广中发挥着重要作用，通过创意广告将品牌理念和价值观传达给全球消费者。</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0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0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产品展示：全球化创意设计在产品展示中能够更好地突出产品的特点和优势，吸引潜在客户的关注。</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0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0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营销活动：全球化创意设计在营销活动中能够更好地吸引目标客户，提高营销效果和转化率。</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1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1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数字媒体：全球化创意设计在数字媒体中能够更好地适应不同国家和地区的文化背景，提高广告的传播效果和影响力。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452" name="标题 1"/>
          <p:cNvSpPr>
            <a:spLocks noGrp="1"/>
          </p:cNvSpPr>
          <p:nvPr>
            <p:ph type="title"/>
          </p:nvPr>
        </p:nvSpPr>
        <p:spPr/>
        <p:txBody>
          <a:bodyPr/>
          <a:p>
            <a:r>
              <a:rPr altLang="en-US" lang="zh-CN"/>
              <a:t>创意广告行业的成功案例</a:t>
            </a:r>
            <a:endParaRPr altLang="en-US" lang="zh-CN"/>
          </a:p>
        </p:txBody>
      </p:sp>
      <p:sp>
        <p:nvSpPr>
          <p:cNvPr id="104945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案例名称：可口可乐“分享一瓶可乐”活动</a:t>
            </a:r>
            <a:endParaRPr altLang="en-US" dirty="0" sz="2000" lang="zh-CN" spc="150">
              <a:solidFill>
                <a:schemeClr val="tx1">
                  <a:lumMod val="85000"/>
                  <a:lumOff val="15000"/>
                </a:schemeClr>
              </a:solidFill>
              <a:latin typeface="+mn-ea"/>
              <a:sym typeface="+mn-ea"/>
            </a:endParaRPr>
          </a:p>
        </p:txBody>
      </p:sp>
      <p:sp>
        <p:nvSpPr>
          <p:cNvPr id="104946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案例简介：通过扫描可口可乐瓶上的二维码，让消费者与亲朋好友分享可口可乐，实现品牌与消费者的互动，提升品牌知名度和美誉度。</a:t>
            </a:r>
            <a:endParaRPr altLang="en-US" dirty="0" sz="2000" lang="zh-CN" spc="150">
              <a:solidFill>
                <a:schemeClr val="tx1">
                  <a:lumMod val="85000"/>
                  <a:lumOff val="15000"/>
                </a:schemeClr>
              </a:solidFill>
              <a:latin typeface="+mn-ea"/>
              <a:sym typeface="+mn-ea"/>
            </a:endParaRPr>
          </a:p>
        </p:txBody>
      </p:sp>
      <p:sp>
        <p:nvSpPr>
          <p:cNvPr id="104946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案例名称：麦当劳“开心乐园餐”</a:t>
            </a:r>
            <a:endParaRPr altLang="en-US" dirty="0" sz="2000" lang="zh-CN" spc="150">
              <a:solidFill>
                <a:schemeClr val="tx1">
                  <a:lumMod val="85000"/>
                  <a:lumOff val="15000"/>
                </a:schemeClr>
              </a:solidFill>
              <a:latin typeface="+mn-ea"/>
              <a:sym typeface="+mn-ea"/>
            </a:endParaRPr>
          </a:p>
        </p:txBody>
      </p:sp>
      <p:sp>
        <p:nvSpPr>
          <p:cNvPr id="104947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案例简介：通过与迪士尼合作，推出“开心乐园餐”，将儿童套餐与迪士尼卡通形象相结合，吸引儿童和家长，提升品牌形象和市场占有率。</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512" name="标题 1"/>
          <p:cNvSpPr>
            <a:spLocks noGrp="1"/>
          </p:cNvSpPr>
          <p:nvPr>
            <p:ph type="title"/>
          </p:nvPr>
        </p:nvSpPr>
        <p:spPr/>
        <p:txBody>
          <a:bodyPr/>
          <a:p>
            <a:r>
              <a:rPr altLang="en-US" lang="zh-CN"/>
              <a:t>创意广告行业的挑战与机遇</a:t>
            </a:r>
            <a:endParaRPr altLang="en-US" lang="zh-CN"/>
          </a:p>
        </p:txBody>
      </p:sp>
      <p:sp>
        <p:nvSpPr>
          <p:cNvPr id="1049514" name="Freeform 27"/>
          <p:cNvSpPr/>
          <p:nvPr>
            <p:custDataLst>
              <p:tags r:id="rId1"/>
            </p:custDataLst>
          </p:nvPr>
        </p:nvSpPr>
        <p:spPr bwMode="auto">
          <a:xfrm>
            <a:off x="838200"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516" name="矩形: 圆角 32"/>
          <p:cNvSpPr/>
          <p:nvPr>
            <p:custDataLst>
              <p:tags r:id="rId2"/>
            </p:custDataLst>
          </p:nvPr>
        </p:nvSpPr>
        <p:spPr>
          <a:xfrm flipH="1">
            <a:off x="962839"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18" name="任意多边形: 形状 33"/>
          <p:cNvSpPr/>
          <p:nvPr>
            <p:custDataLst>
              <p:tags r:id="rId3"/>
            </p:custDataLst>
          </p:nvPr>
        </p:nvSpPr>
        <p:spPr bwMode="auto">
          <a:xfrm>
            <a:off x="838200"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520" name="正文"/>
          <p:cNvSpPr txBox="1"/>
          <p:nvPr>
            <p:custDataLst>
              <p:tags r:id="rId4"/>
            </p:custDataLst>
          </p:nvPr>
        </p:nvSpPr>
        <p:spPr>
          <a:xfrm>
            <a:off x="1092440"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创意广告行业面临的挑战：全球化背景下，广告创意需要适应不同文化背景和市场需求，同时保持品牌的一致性和独特性。</a:t>
            </a:r>
            <a:endParaRPr altLang="en-US" dirty="0" sz="1600" lang="zh-CN" spc="150">
              <a:solidFill>
                <a:schemeClr val="tx1">
                  <a:lumMod val="65000"/>
                  <a:lumOff val="35000"/>
                </a:schemeClr>
              </a:solidFill>
              <a:latin typeface="+mn-ea"/>
            </a:endParaRPr>
          </a:p>
        </p:txBody>
      </p:sp>
      <p:sp>
        <p:nvSpPr>
          <p:cNvPr id="1049522" name="标题"/>
          <p:cNvSpPr txBox="1"/>
          <p:nvPr>
            <p:custDataLst>
              <p:tags r:id="rId5"/>
            </p:custDataLst>
          </p:nvPr>
        </p:nvSpPr>
        <p:spPr>
          <a:xfrm>
            <a:off x="905170"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524" name="Freeform 27"/>
          <p:cNvSpPr/>
          <p:nvPr>
            <p:custDataLst>
              <p:tags r:id="rId6"/>
            </p:custDataLst>
          </p:nvPr>
        </p:nvSpPr>
        <p:spPr bwMode="auto">
          <a:xfrm>
            <a:off x="3585228"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526" name="矩形: 圆角 38"/>
          <p:cNvSpPr/>
          <p:nvPr>
            <p:custDataLst>
              <p:tags r:id="rId7"/>
            </p:custDataLst>
          </p:nvPr>
        </p:nvSpPr>
        <p:spPr>
          <a:xfrm flipH="1">
            <a:off x="3709868"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28" name="任意多边形: 形状 39"/>
          <p:cNvSpPr/>
          <p:nvPr>
            <p:custDataLst>
              <p:tags r:id="rId8"/>
            </p:custDataLst>
          </p:nvPr>
        </p:nvSpPr>
        <p:spPr bwMode="auto">
          <a:xfrm>
            <a:off x="3585228"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530" name="正文"/>
          <p:cNvSpPr txBox="1"/>
          <p:nvPr>
            <p:custDataLst>
              <p:tags r:id="rId9"/>
            </p:custDataLst>
          </p:nvPr>
        </p:nvSpPr>
        <p:spPr>
          <a:xfrm>
            <a:off x="3839468"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创意广告行业的发展机遇：随着数字化和互联网技术的快速发展，广告创意可以借助先进的技术手段实现更加多样化的表现形式，提高传播效果和品牌价值。</a:t>
            </a:r>
            <a:endParaRPr altLang="en-US" dirty="0" sz="1600" lang="zh-CN" spc="150">
              <a:solidFill>
                <a:schemeClr val="tx1">
                  <a:lumMod val="65000"/>
                  <a:lumOff val="35000"/>
                </a:schemeClr>
              </a:solidFill>
              <a:latin typeface="+mn-ea"/>
            </a:endParaRPr>
          </a:p>
        </p:txBody>
      </p:sp>
      <p:sp>
        <p:nvSpPr>
          <p:cNvPr id="1049532" name="标题"/>
          <p:cNvSpPr txBox="1"/>
          <p:nvPr>
            <p:custDataLst>
              <p:tags r:id="rId10"/>
            </p:custDataLst>
          </p:nvPr>
        </p:nvSpPr>
        <p:spPr>
          <a:xfrm>
            <a:off x="3652199"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534" name="Freeform 27"/>
          <p:cNvSpPr/>
          <p:nvPr>
            <p:custDataLst>
              <p:tags r:id="rId11"/>
            </p:custDataLst>
          </p:nvPr>
        </p:nvSpPr>
        <p:spPr bwMode="auto">
          <a:xfrm>
            <a:off x="6332257"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536" name="矩形: 圆角 68"/>
          <p:cNvSpPr/>
          <p:nvPr>
            <p:custDataLst>
              <p:tags r:id="rId12"/>
            </p:custDataLst>
          </p:nvPr>
        </p:nvSpPr>
        <p:spPr>
          <a:xfrm flipH="1">
            <a:off x="6456896"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38" name="任意多边形: 形状 69"/>
          <p:cNvSpPr/>
          <p:nvPr>
            <p:custDataLst>
              <p:tags r:id="rId13"/>
            </p:custDataLst>
          </p:nvPr>
        </p:nvSpPr>
        <p:spPr bwMode="auto">
          <a:xfrm>
            <a:off x="6332257"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540" name="正文"/>
          <p:cNvSpPr txBox="1"/>
          <p:nvPr>
            <p:custDataLst>
              <p:tags r:id="rId14"/>
            </p:custDataLst>
          </p:nvPr>
        </p:nvSpPr>
        <p:spPr>
          <a:xfrm>
            <a:off x="6586496"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创意广告行业的创新实践：通过跨界合作、整合营销等方式，打破传统广告的局限，实现品牌与消费者之间的深度互动和情感共鸣。</a:t>
            </a:r>
            <a:endParaRPr altLang="en-US" dirty="0" sz="1600" lang="zh-CN" spc="150">
              <a:solidFill>
                <a:schemeClr val="tx1">
                  <a:lumMod val="65000"/>
                  <a:lumOff val="35000"/>
                </a:schemeClr>
              </a:solidFill>
              <a:latin typeface="+mn-ea"/>
            </a:endParaRPr>
          </a:p>
        </p:txBody>
      </p:sp>
      <p:sp>
        <p:nvSpPr>
          <p:cNvPr id="1049542" name="标题"/>
          <p:cNvSpPr txBox="1"/>
          <p:nvPr>
            <p:custDataLst>
              <p:tags r:id="rId15"/>
            </p:custDataLst>
          </p:nvPr>
        </p:nvSpPr>
        <p:spPr>
          <a:xfrm>
            <a:off x="6399227"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544" name="Freeform 27"/>
          <p:cNvSpPr/>
          <p:nvPr>
            <p:custDataLst>
              <p:tags r:id="rId16"/>
            </p:custDataLst>
          </p:nvPr>
        </p:nvSpPr>
        <p:spPr bwMode="auto">
          <a:xfrm>
            <a:off x="9079285"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546" name="矩形: 圆角 74"/>
          <p:cNvSpPr/>
          <p:nvPr>
            <p:custDataLst>
              <p:tags r:id="rId17"/>
            </p:custDataLst>
          </p:nvPr>
        </p:nvSpPr>
        <p:spPr>
          <a:xfrm flipH="1">
            <a:off x="9204545"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48" name="任意多边形: 形状 75"/>
          <p:cNvSpPr/>
          <p:nvPr>
            <p:custDataLst>
              <p:tags r:id="rId18"/>
            </p:custDataLst>
          </p:nvPr>
        </p:nvSpPr>
        <p:spPr bwMode="auto">
          <a:xfrm>
            <a:off x="9079285"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550" name="正文"/>
          <p:cNvSpPr txBox="1"/>
          <p:nvPr>
            <p:custDataLst>
              <p:tags r:id="rId19"/>
            </p:custDataLst>
          </p:nvPr>
        </p:nvSpPr>
        <p:spPr>
          <a:xfrm>
            <a:off x="9333525"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创意广告行业的未来展望：随着人工智能、虚拟现实等新技术的应用，广告创意将更加注重用户体验和情感共鸣，同时推动行业的数字化转型和升级。</a:t>
            </a:r>
            <a:endParaRPr altLang="en-US" dirty="0" sz="1600" lang="zh-CN" spc="150">
              <a:solidFill>
                <a:schemeClr val="tx1">
                  <a:lumMod val="65000"/>
                  <a:lumOff val="35000"/>
                </a:schemeClr>
              </a:solidFill>
              <a:latin typeface="+mn-ea"/>
            </a:endParaRPr>
          </a:p>
        </p:txBody>
      </p:sp>
      <p:sp>
        <p:nvSpPr>
          <p:cNvPr id="1049552" name="标题"/>
          <p:cNvSpPr txBox="1"/>
          <p:nvPr>
            <p:custDataLst>
              <p:tags r:id="rId20"/>
            </p:custDataLst>
          </p:nvPr>
        </p:nvSpPr>
        <p:spPr>
          <a:xfrm>
            <a:off x="9146876"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588" name="标题"/>
          <p:cNvSpPr>
            <a:spLocks noGrp="1"/>
          </p:cNvSpPr>
          <p:nvPr>
            <p:ph type="title"/>
            <p:custDataLst>
              <p:tags r:id="rId1"/>
            </p:custDataLst>
          </p:nvPr>
        </p:nvSpPr>
        <p:spPr/>
        <p:txBody>
          <a:bodyPr>
            <a:normAutofit fontScale="90000"/>
          </a:bodyPr>
          <a:p>
            <a:r>
              <a:rPr altLang="en-US" dirty="0" lang="zh-CN"/>
              <a:t>全球化创意设计的价值体现</a:t>
            </a:r>
            <a:endParaRPr altLang="en-US" dirty="0" lang="zh-CN"/>
          </a:p>
        </p:txBody>
      </p:sp>
      <p:sp>
        <p:nvSpPr>
          <p:cNvPr id="1049590"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650" name="标题 1"/>
          <p:cNvSpPr>
            <a:spLocks noGrp="1"/>
          </p:cNvSpPr>
          <p:nvPr>
            <p:ph type="title"/>
          </p:nvPr>
        </p:nvSpPr>
        <p:spPr/>
        <p:txBody>
          <a:bodyPr/>
          <a:p>
            <a:r>
              <a:rPr altLang="en-US" lang="zh-CN"/>
              <a:t>提升品牌形象的价值</a:t>
            </a:r>
            <a:endParaRPr altLang="en-US" lang="zh-CN"/>
          </a:p>
        </p:txBody>
      </p:sp>
      <p:sp>
        <p:nvSpPr>
          <p:cNvPr id="104965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8"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优秀的创意设计能够提升品牌的形象和档次，吸引更高端的消费群体，提高品牌的市场份额。</a:t>
            </a:r>
            <a:endParaRPr altLang="zh-CN" dirty="0" lang="en-US">
              <a:solidFill>
                <a:schemeClr val="dk1">
                  <a:lumMod val="80000"/>
                  <a:lumOff val="20000"/>
                </a:schemeClr>
              </a:solidFill>
              <a:latin typeface="+mn-ea"/>
              <a:sym typeface="+mn-ea"/>
            </a:endParaRPr>
          </a:p>
        </p:txBody>
      </p:sp>
      <p:sp>
        <p:nvSpPr>
          <p:cNvPr id="104966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全球化创意设计有助于品牌在市场竞争中脱颖而出，提升品牌知名度和认知度。</a:t>
            </a:r>
            <a:endParaRPr altLang="en-US" dirty="0" sz="1600" lang="zh-CN">
              <a:solidFill>
                <a:schemeClr val="dk1">
                  <a:lumMod val="80000"/>
                  <a:lumOff val="20000"/>
                </a:schemeClr>
              </a:solidFill>
              <a:latin typeface="+mn-ea"/>
              <a:sym typeface="+mn-ea"/>
            </a:endParaRPr>
          </a:p>
        </p:txBody>
      </p:sp>
      <p:sp>
        <p:nvSpPr>
          <p:cNvPr id="104966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4"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创意设计能够传达品牌的核心价值观和理念，增强消费者对品牌的认同感和忠诚度。</a:t>
            </a:r>
            <a:endParaRPr altLang="en-US" dirty="0" lang="zh-CN">
              <a:solidFill>
                <a:schemeClr val="dk1">
                  <a:lumMod val="80000"/>
                  <a:lumOff val="20000"/>
                </a:schemeClr>
              </a:solidFill>
              <a:latin typeface="+mn-ea"/>
              <a:sym typeface="+mn-ea"/>
            </a:endParaRPr>
          </a:p>
        </p:txBody>
      </p:sp>
      <p:sp>
        <p:nvSpPr>
          <p:cNvPr id="104967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创意设计能够为品牌注入新的活力，使品牌更具时尚感和潮流感，吸引年轻消费者的关注和喜爱。</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718" name="标题 1"/>
          <p:cNvSpPr>
            <a:spLocks noGrp="1"/>
          </p:cNvSpPr>
          <p:nvPr>
            <p:ph type="title"/>
          </p:nvPr>
        </p:nvSpPr>
        <p:spPr/>
        <p:txBody>
          <a:bodyPr/>
          <a:p>
            <a:r>
              <a:rPr altLang="en-US" lang="zh-CN"/>
              <a:t>增强用户体验的价值</a:t>
            </a:r>
            <a:endParaRPr altLang="en-US" lang="zh-CN"/>
          </a:p>
        </p:txBody>
      </p:sp>
      <p:sp>
        <p:nvSpPr>
          <p:cNvPr id="104972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创意设计能够提升品牌形象，吸引用户关注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创意设计能够增强用户的记忆，提高品牌知名度</a:t>
            </a:r>
            <a:endParaRPr dirty="0" sz="2000" err="1">
              <a:solidFill>
                <a:schemeClr val="tx1">
                  <a:lumMod val="75000"/>
                  <a:lumOff val="25000"/>
                </a:schemeClr>
              </a:solidFill>
              <a:latin typeface="+mn-ea"/>
              <a:ea typeface="+mn-ea"/>
              <a:cs typeface="+mn-ea"/>
              <a:sym typeface="+mn-lt"/>
            </a:endParaRPr>
          </a:p>
        </p:txBody>
      </p:sp>
      <p:sp>
        <p:nvSpPr>
          <p:cNvPr id="104974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4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创意设计能够提升用户体验，增加用户对品牌的忠诚度</a:t>
            </a:r>
            <a:endParaRPr dirty="0" sz="2000" err="1">
              <a:solidFill>
                <a:schemeClr val="tx1">
                  <a:lumMod val="75000"/>
                  <a:lumOff val="25000"/>
                </a:schemeClr>
              </a:solidFill>
              <a:latin typeface="+mn-ea"/>
              <a:ea typeface="+mn-ea"/>
              <a:cs typeface="+mn-ea"/>
              <a:sym typeface="+mn-lt"/>
            </a:endParaRPr>
          </a:p>
        </p:txBody>
      </p:sp>
      <p:sp>
        <p:nvSpPr>
          <p:cNvPr id="10497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创意设计能够提高广告的传播效果，增加用户点击率</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794" name="标题 1"/>
          <p:cNvSpPr>
            <a:spLocks noGrp="1"/>
          </p:cNvSpPr>
          <p:nvPr>
            <p:ph type="title"/>
          </p:nvPr>
        </p:nvSpPr>
        <p:spPr/>
        <p:txBody>
          <a:bodyPr/>
          <a:p>
            <a:r>
              <a:rPr altLang="en-US" lang="zh-CN"/>
              <a:t>推动经济发展的价值</a:t>
            </a:r>
            <a:endParaRPr altLang="en-US" lang="zh-CN"/>
          </a:p>
        </p:txBody>
      </p:sp>
      <p:sp>
        <p:nvSpPr>
          <p:cNvPr id="104979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增加创意广告行业的国际竞争力</a:t>
            </a:r>
            <a:endParaRPr altLang="en-US" dirty="0" sz="1200" lang="zh-CN" spc="150">
              <a:solidFill>
                <a:schemeClr val="tx1">
                  <a:lumMod val="65000"/>
                  <a:lumOff val="35000"/>
                </a:schemeClr>
              </a:solidFill>
              <a:latin typeface="+mn-ea"/>
              <a:sym typeface="+mn-ea"/>
            </a:endParaRPr>
          </a:p>
        </p:txBody>
      </p:sp>
      <p:sp>
        <p:nvSpPr>
          <p:cNvPr id="104979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促进创意设计产业的创新与发展</a:t>
            </a:r>
            <a:endParaRPr altLang="en-US" dirty="0" sz="1200" lang="zh-CN" spc="150">
              <a:solidFill>
                <a:schemeClr val="tx1">
                  <a:lumMod val="65000"/>
                  <a:lumOff val="35000"/>
                </a:schemeClr>
              </a:solidFill>
              <a:latin typeface="+mn-ea"/>
              <a:sym typeface="+mn-ea"/>
            </a:endParaRPr>
          </a:p>
        </p:txBody>
      </p:sp>
      <p:sp>
        <p:nvSpPr>
          <p:cNvPr id="104980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提升品牌形象和产品附加值</a:t>
            </a:r>
            <a:endParaRPr altLang="en-US" dirty="0" sz="1200" lang="zh-CN" spc="150">
              <a:solidFill>
                <a:schemeClr val="tx1">
                  <a:lumMod val="65000"/>
                  <a:lumOff val="35000"/>
                </a:schemeClr>
              </a:solidFill>
              <a:latin typeface="+mn-ea"/>
              <a:sym typeface="+mn-ea"/>
            </a:endParaRPr>
          </a:p>
        </p:txBody>
      </p:sp>
      <p:sp>
        <p:nvSpPr>
          <p:cNvPr id="104980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吸引国际投资和合作伙伴</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838" name="标题 1"/>
          <p:cNvSpPr>
            <a:spLocks noGrp="1"/>
          </p:cNvSpPr>
          <p:nvPr>
            <p:ph type="title"/>
          </p:nvPr>
        </p:nvSpPr>
        <p:spPr/>
        <p:txBody>
          <a:bodyPr/>
          <a:p>
            <a:r>
              <a:rPr altLang="en-US" lang="zh-CN"/>
              <a:t>促进文化交流的价值</a:t>
            </a:r>
            <a:endParaRPr altLang="en-US" lang="zh-CN"/>
          </a:p>
        </p:txBody>
      </p:sp>
      <p:sp>
        <p:nvSpPr>
          <p:cNvPr id="104984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4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全球化创意设计有助于传播不同国家和地区的文化特色，促进文化交流与融合。</a:t>
            </a:r>
            <a:endParaRPr altLang="en-US" dirty="0" sz="2000" lang="zh-CN" spc="150">
              <a:solidFill>
                <a:schemeClr val="tx1">
                  <a:lumMod val="75000"/>
                  <a:lumOff val="25000"/>
                </a:schemeClr>
              </a:solidFill>
              <a:latin typeface="+mn-ea"/>
              <a:sym typeface="+mn-ea"/>
            </a:endParaRPr>
          </a:p>
        </p:txBody>
      </p:sp>
      <p:sp>
        <p:nvSpPr>
          <p:cNvPr id="104984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4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4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全球化创意设计能够跨越语言和地域障碍，让不同文化背景的人们更好地理解和沟通。</a:t>
            </a:r>
            <a:endParaRPr altLang="en-US" dirty="0" sz="2000" lang="zh-CN" spc="150">
              <a:solidFill>
                <a:schemeClr val="tx1">
                  <a:lumMod val="75000"/>
                  <a:lumOff val="25000"/>
                </a:schemeClr>
              </a:solidFill>
              <a:latin typeface="+mn-ea"/>
              <a:sym typeface="+mn-ea"/>
            </a:endParaRPr>
          </a:p>
        </p:txBody>
      </p:sp>
      <p:sp>
        <p:nvSpPr>
          <p:cNvPr id="104985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5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5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通过全球化创意设计，可以借鉴和吸收不同文化的优秀元素，丰富和拓展设计思路和创意灵感。</a:t>
            </a:r>
            <a:endParaRPr altLang="en-US" dirty="0" sz="2000" lang="zh-CN" spc="150">
              <a:solidFill>
                <a:schemeClr val="tx1">
                  <a:lumMod val="75000"/>
                  <a:lumOff val="25000"/>
                </a:schemeClr>
              </a:solidFill>
              <a:latin typeface="+mn-ea"/>
              <a:sym typeface="+mn-ea"/>
            </a:endParaRPr>
          </a:p>
        </p:txBody>
      </p:sp>
      <p:sp>
        <p:nvSpPr>
          <p:cNvPr id="104985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5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6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全球化创意设计有助于提升文化产业的国际竞争力，推动文化产业的可持续发展。</a:t>
            </a:r>
            <a:endParaRPr altLang="en-US" dirty="0" sz="2000" lang="zh-CN" spc="150">
              <a:solidFill>
                <a:schemeClr val="tx1">
                  <a:lumMod val="75000"/>
                  <a:lumOff val="25000"/>
                </a:schemeClr>
              </a:solidFill>
              <a:latin typeface="+mn-ea"/>
              <a:sym typeface="+mn-ea"/>
            </a:endParaRPr>
          </a:p>
        </p:txBody>
      </p:sp>
      <p:sp>
        <p:nvSpPr>
          <p:cNvPr id="104986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898" name="标题"/>
          <p:cNvSpPr>
            <a:spLocks noGrp="1"/>
          </p:cNvSpPr>
          <p:nvPr>
            <p:ph type="title"/>
            <p:custDataLst>
              <p:tags r:id="rId1"/>
            </p:custDataLst>
          </p:nvPr>
        </p:nvSpPr>
        <p:spPr/>
        <p:txBody>
          <a:bodyPr>
            <a:normAutofit fontScale="90000"/>
          </a:bodyPr>
          <a:p>
            <a:r>
              <a:rPr altLang="en-US" dirty="0" lang="zh-CN"/>
              <a:t>创意广告行业的人才培养与教育</a:t>
            </a:r>
            <a:endParaRPr altLang="en-US" dirty="0" lang="zh-CN"/>
          </a:p>
        </p:txBody>
      </p:sp>
      <p:sp>
        <p:nvSpPr>
          <p:cNvPr id="1049900"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960" name="标题 1"/>
          <p:cNvSpPr>
            <a:spLocks noGrp="1"/>
          </p:cNvSpPr>
          <p:nvPr>
            <p:ph type="title"/>
          </p:nvPr>
        </p:nvSpPr>
        <p:spPr/>
        <p:txBody>
          <a:bodyPr/>
          <a:p>
            <a:r>
              <a:rPr altLang="en-US" lang="zh-CN"/>
              <a:t>创意广告行业的人才需求</a:t>
            </a:r>
            <a:endParaRPr altLang="en-US" lang="zh-CN"/>
          </a:p>
        </p:txBody>
      </p:sp>
      <p:sp>
        <p:nvSpPr>
          <p:cNvPr id="104996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创意设计能力：具备创新思维和设计技巧，能够创造出吸引人的广告作品</a:t>
            </a:r>
            <a:endParaRPr altLang="en-US" dirty="0" sz="1200" lang="zh-CN" spc="150">
              <a:solidFill>
                <a:schemeClr val="tx1">
                  <a:lumMod val="65000"/>
                  <a:lumOff val="35000"/>
                </a:schemeClr>
              </a:solidFill>
              <a:latin typeface="+mn-ea"/>
              <a:sym typeface="+mn-ea"/>
            </a:endParaRPr>
          </a:p>
        </p:txBody>
      </p:sp>
      <p:sp>
        <p:nvSpPr>
          <p:cNvPr id="104996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沟通能力：能够与客户和团队成员有效沟通，理解客户需求并传达广告理念</a:t>
            </a:r>
            <a:endParaRPr altLang="en-US" dirty="0" sz="1200" lang="zh-CN" spc="150">
              <a:solidFill>
                <a:schemeClr val="tx1">
                  <a:lumMod val="65000"/>
                  <a:lumOff val="35000"/>
                </a:schemeClr>
              </a:solidFill>
              <a:latin typeface="+mn-ea"/>
              <a:sym typeface="+mn-ea"/>
            </a:endParaRPr>
          </a:p>
        </p:txBody>
      </p:sp>
      <p:sp>
        <p:nvSpPr>
          <p:cNvPr id="104996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市场营销知识：了解市场趋势和消费者心理，能够根据目标受众制定广告策略</a:t>
            </a:r>
            <a:endParaRPr altLang="en-US" dirty="0" sz="1200" lang="zh-CN" spc="150">
              <a:solidFill>
                <a:schemeClr val="tx1">
                  <a:lumMod val="65000"/>
                  <a:lumOff val="35000"/>
                </a:schemeClr>
              </a:solidFill>
              <a:latin typeface="+mn-ea"/>
              <a:sym typeface="+mn-ea"/>
            </a:endParaRPr>
          </a:p>
        </p:txBody>
      </p:sp>
      <p:sp>
        <p:nvSpPr>
          <p:cNvPr id="104996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技术能力：掌握相关软件和工具，能够实现创意设计并制作出高质量的广告作品</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50004" name="标题 1"/>
          <p:cNvSpPr>
            <a:spLocks noGrp="1"/>
          </p:cNvSpPr>
          <p:nvPr>
            <p:ph type="title"/>
          </p:nvPr>
        </p:nvSpPr>
        <p:spPr/>
        <p:txBody>
          <a:bodyPr/>
          <a:p>
            <a:r>
              <a:rPr altLang="en-US" lang="zh-CN"/>
              <a:t>创意广告行业的教育现状</a:t>
            </a:r>
            <a:endParaRPr altLang="en-US" lang="zh-CN"/>
          </a:p>
        </p:txBody>
      </p:sp>
      <p:sp>
        <p:nvSpPr>
          <p:cNvPr id="105000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0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1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1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1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创意广告行业的教育现状存在课程设置不合理、师资力量不足等问题。</a:t>
            </a:r>
            <a:endParaRPr altLang="en-US" sz="1400" lang="zh-CN" spc="150">
              <a:solidFill>
                <a:schemeClr val="tx1"/>
              </a:solidFill>
              <a:effectLst/>
              <a:latin typeface="+mn-ea"/>
              <a:sym typeface="+mn-ea"/>
            </a:endParaRPr>
          </a:p>
        </p:txBody>
      </p:sp>
      <p:sp>
        <p:nvSpPr>
          <p:cNvPr id="105001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创意广告行业对人才的需求日益增长，但目前教育体系无法满足这一需求。</a:t>
            </a:r>
            <a:endParaRPr altLang="en-US" dirty="0" sz="1400" lang="zh-CN" spc="150">
              <a:solidFill>
                <a:schemeClr val="tx1"/>
              </a:solidFill>
              <a:effectLst/>
              <a:latin typeface="+mn-ea"/>
              <a:sym typeface="+mn-ea"/>
            </a:endParaRPr>
          </a:p>
        </p:txBody>
      </p:sp>
      <p:sp>
        <p:nvSpPr>
          <p:cNvPr id="105001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创意广告行业的教育现状需要加强实践教学，提高学生的实际操作能力。</a:t>
            </a:r>
            <a:endParaRPr altLang="en-US" sz="1400" lang="zh-CN" spc="150">
              <a:solidFill>
                <a:schemeClr val="tx1"/>
              </a:solidFill>
              <a:effectLst/>
              <a:latin typeface="+mn-ea"/>
              <a:sym typeface="+mn-ea"/>
            </a:endParaRPr>
          </a:p>
        </p:txBody>
      </p:sp>
      <p:sp>
        <p:nvSpPr>
          <p:cNvPr id="105002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创意广告行业的教育现状需要加强与业界的合作，共同培养优秀人才。</a:t>
            </a:r>
            <a:endParaRPr altLang="en-US" sz="1400" lang="zh-CN" spc="150">
              <a:solidFill>
                <a:schemeClr val="tx1"/>
              </a:solidFill>
              <a:effectLst/>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50056" name="标题 1"/>
          <p:cNvSpPr>
            <a:spLocks noGrp="1"/>
          </p:cNvSpPr>
          <p:nvPr>
            <p:ph type="title"/>
          </p:nvPr>
        </p:nvSpPr>
        <p:spPr/>
        <p:txBody>
          <a:bodyPr/>
          <a:p>
            <a:r>
              <a:rPr altLang="en-US" lang="zh-CN"/>
              <a:t>全球化创意设计的教育模式</a:t>
            </a:r>
            <a:endParaRPr altLang="en-US" lang="zh-CN"/>
          </a:p>
        </p:txBody>
      </p:sp>
      <p:sp>
        <p:nvSpPr>
          <p:cNvPr id="105005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6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6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6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6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6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7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7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7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7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7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8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8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8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8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8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9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9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9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跨学科教育：培养学生具备创意、科技、商业等多方面能力</a:t>
            </a:r>
            <a:endParaRPr altLang="en-US" dirty="0" sz="1200" lang="zh-CN" spc="150">
              <a:solidFill>
                <a:schemeClr val="tx1">
                  <a:lumMod val="65000"/>
                  <a:lumOff val="35000"/>
                </a:schemeClr>
              </a:solidFill>
              <a:latin typeface="+mn-ea"/>
              <a:sym typeface="+mn-ea"/>
            </a:endParaRPr>
          </a:p>
        </p:txBody>
      </p:sp>
      <p:sp>
        <p:nvSpPr>
          <p:cNvPr id="105009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持续学习：建立终身学习的理念，不断更新知识和技能</a:t>
            </a:r>
            <a:endParaRPr altLang="en-US" dirty="0" sz="1200" lang="zh-CN" spc="150">
              <a:solidFill>
                <a:schemeClr val="tx1">
                  <a:lumMod val="65000"/>
                  <a:lumOff val="35000"/>
                </a:schemeClr>
              </a:solidFill>
              <a:latin typeface="+mn-ea"/>
              <a:sym typeface="+mn-ea"/>
            </a:endParaRPr>
          </a:p>
        </p:txBody>
      </p:sp>
      <p:sp>
        <p:nvSpPr>
          <p:cNvPr id="105009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国际交流：加强与国外高校的合作，拓宽学生的国际视野</a:t>
            </a:r>
            <a:endParaRPr altLang="en-US" dirty="0" sz="1200" lang="zh-CN" spc="150">
              <a:solidFill>
                <a:schemeClr val="tx1">
                  <a:lumMod val="65000"/>
                  <a:lumOff val="35000"/>
                </a:schemeClr>
              </a:solidFill>
              <a:latin typeface="+mn-ea"/>
              <a:sym typeface="+mn-ea"/>
            </a:endParaRPr>
          </a:p>
        </p:txBody>
      </p:sp>
      <p:sp>
        <p:nvSpPr>
          <p:cNvPr id="105010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实践教学：鼓励学生参与实际项目，提高动手能力和创新思维</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50136" name="标题 1"/>
          <p:cNvSpPr>
            <a:spLocks noGrp="1"/>
          </p:cNvSpPr>
          <p:nvPr>
            <p:ph type="title"/>
          </p:nvPr>
        </p:nvSpPr>
        <p:spPr/>
        <p:txBody>
          <a:bodyPr/>
          <a:p>
            <a:r>
              <a:rPr altLang="en-US" lang="zh-CN"/>
              <a:t>创意广告行业的人才培养策略</a:t>
            </a:r>
            <a:endParaRPr altLang="en-US" lang="zh-CN"/>
          </a:p>
        </p:txBody>
      </p:sp>
      <p:sp>
        <p:nvSpPr>
          <p:cNvPr id="105013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培养创新思维：鼓励创意广告专业人才不断探索新的创意和思维方式，提高创新能力和想象力。</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跨领域合作：鼓励创意广告行业与其他相关行业进行合作，拓宽专业人才的知识面和视野。</a:t>
            </a:r>
            <a:endParaRPr dirty="0" sz="2000" err="1">
              <a:solidFill>
                <a:schemeClr val="tx1">
                  <a:lumMod val="75000"/>
                  <a:lumOff val="25000"/>
                </a:schemeClr>
              </a:solidFill>
              <a:latin typeface="+mn-ea"/>
              <a:ea typeface="+mn-ea"/>
              <a:cs typeface="+mn-ea"/>
              <a:sym typeface="+mn-lt"/>
            </a:endParaRPr>
          </a:p>
        </p:txBody>
      </p:sp>
      <p:sp>
        <p:nvSpPr>
          <p:cNvPr id="105015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6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持续学习：鼓励专业人才不断学习新知识、新技能，跟上行业发展的步伐，提高自身竞争力。</a:t>
            </a:r>
            <a:endParaRPr dirty="0" sz="2000" err="1">
              <a:solidFill>
                <a:schemeClr val="tx1">
                  <a:lumMod val="75000"/>
                  <a:lumOff val="25000"/>
                </a:schemeClr>
              </a:solidFill>
              <a:latin typeface="+mn-ea"/>
              <a:ea typeface="+mn-ea"/>
              <a:cs typeface="+mn-ea"/>
              <a:sym typeface="+mn-lt"/>
            </a:endParaRPr>
          </a:p>
        </p:txBody>
      </p:sp>
      <p:sp>
        <p:nvSpPr>
          <p:cNvPr id="10501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实践经验积累：提供实践机会，让专业人才在实践中学习和成长，积累经验和技能。</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212" name="标题"/>
          <p:cNvSpPr>
            <a:spLocks noGrp="1"/>
          </p:cNvSpPr>
          <p:nvPr>
            <p:ph type="title"/>
            <p:custDataLst>
              <p:tags r:id="rId1"/>
            </p:custDataLst>
          </p:nvPr>
        </p:nvSpPr>
        <p:spPr/>
        <p:txBody>
          <a:bodyPr>
            <a:normAutofit fontScale="90000"/>
          </a:bodyPr>
          <a:p>
            <a:r>
              <a:rPr altLang="en-US" dirty="0" lang="zh-CN"/>
              <a:t>全球化创意设计的政策环境与监管措施</a:t>
            </a:r>
            <a:endParaRPr altLang="en-US" dirty="0" lang="zh-CN"/>
          </a:p>
        </p:txBody>
      </p:sp>
      <p:sp>
        <p:nvSpPr>
          <p:cNvPr id="1050214"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274" name="标题 1"/>
          <p:cNvSpPr>
            <a:spLocks noGrp="1"/>
          </p:cNvSpPr>
          <p:nvPr>
            <p:ph type="title"/>
          </p:nvPr>
        </p:nvSpPr>
        <p:spPr/>
        <p:txBody>
          <a:bodyPr/>
          <a:p>
            <a:r>
              <a:rPr altLang="en-US" lang="zh-CN"/>
              <a:t>全球化创意设计的政策环境分析</a:t>
            </a:r>
            <a:endParaRPr altLang="en-US" lang="zh-CN"/>
          </a:p>
        </p:txBody>
      </p:sp>
      <p:sp>
        <p:nvSpPr>
          <p:cNvPr id="105027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创意设计版权保护的法律环境</a:t>
            </a:r>
            <a:endParaRPr altLang="zh-CN" dirty="0" lang="en-US">
              <a:solidFill>
                <a:schemeClr val="dk1">
                  <a:lumMod val="80000"/>
                  <a:lumOff val="20000"/>
                </a:schemeClr>
              </a:solidFill>
              <a:latin typeface="+mn-ea"/>
              <a:sym typeface="+mn-ea"/>
            </a:endParaRPr>
          </a:p>
        </p:txBody>
      </p:sp>
      <p:sp>
        <p:nvSpPr>
          <p:cNvPr id="105028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各国政府对创意产业的支持政策</a:t>
            </a:r>
            <a:endParaRPr altLang="en-US" dirty="0" lang="zh-CN">
              <a:solidFill>
                <a:schemeClr val="dk1">
                  <a:lumMod val="80000"/>
                  <a:lumOff val="20000"/>
                </a:schemeClr>
              </a:solidFill>
              <a:latin typeface="+mn-ea"/>
              <a:sym typeface="+mn-ea"/>
            </a:endParaRPr>
          </a:p>
        </p:txBody>
      </p:sp>
      <p:sp>
        <p:nvSpPr>
          <p:cNvPr id="105029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创意产业国际合作与交流的机制</a:t>
            </a:r>
            <a:endParaRPr altLang="en-US" dirty="0" lang="zh-CN">
              <a:solidFill>
                <a:schemeClr val="dk1">
                  <a:lumMod val="80000"/>
                  <a:lumOff val="20000"/>
                </a:schemeClr>
              </a:solidFill>
              <a:latin typeface="+mn-ea"/>
              <a:sym typeface="+mn-ea"/>
            </a:endParaRPr>
          </a:p>
        </p:txBody>
      </p:sp>
      <p:sp>
        <p:nvSpPr>
          <p:cNvPr id="105030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创意设计行业标准与评估体系</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342" name="标题 1"/>
          <p:cNvSpPr>
            <a:spLocks noGrp="1"/>
          </p:cNvSpPr>
          <p:nvPr>
            <p:ph type="title"/>
          </p:nvPr>
        </p:nvSpPr>
        <p:spPr/>
        <p:txBody>
          <a:bodyPr/>
          <a:p>
            <a:r>
              <a:rPr altLang="en-US" lang="zh-CN"/>
              <a:t>监管措施对全球化创意设计的影响</a:t>
            </a:r>
            <a:endParaRPr altLang="en-US" lang="zh-CN"/>
          </a:p>
        </p:txBody>
      </p:sp>
      <p:sp>
        <p:nvSpPr>
          <p:cNvPr id="105034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4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监管措施对全球化创意设计的影响主要体现在保护知识产权、规范市场秩序和促进公平竞争等方面。</a:t>
            </a:r>
            <a:endParaRPr altLang="en-US" dirty="0" lang="zh-CN" spc="150">
              <a:solidFill>
                <a:schemeClr val="tx1">
                  <a:lumMod val="75000"/>
                  <a:lumOff val="25000"/>
                </a:schemeClr>
              </a:solidFill>
              <a:latin typeface="+mn-ea"/>
              <a:sym typeface="+mn-ea"/>
            </a:endParaRPr>
          </a:p>
        </p:txBody>
      </p:sp>
      <p:sp>
        <p:nvSpPr>
          <p:cNvPr id="105034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5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5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监管措施能够保障创意设计的原创性和创新性，防止侵权和盗版行为的发生，维护了创意设计行业的健康发展。</a:t>
            </a:r>
            <a:endParaRPr altLang="en-US" dirty="0" lang="zh-CN" spc="150">
              <a:solidFill>
                <a:schemeClr val="tx1">
                  <a:lumMod val="75000"/>
                  <a:lumOff val="25000"/>
                </a:schemeClr>
              </a:solidFill>
              <a:latin typeface="+mn-ea"/>
              <a:sym typeface="+mn-ea"/>
            </a:endParaRPr>
          </a:p>
        </p:txBody>
      </p:sp>
      <p:sp>
        <p:nvSpPr>
          <p:cNvPr id="105035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5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5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监管措施能够规范市场秩序，确保创意设计行业的公平竞争，防止恶意低价竞争和虚假宣传等不良行为的发生。</a:t>
            </a:r>
            <a:endParaRPr altLang="en-US" dirty="0" lang="zh-CN" spc="150">
              <a:solidFill>
                <a:schemeClr val="tx1">
                  <a:lumMod val="75000"/>
                  <a:lumOff val="25000"/>
                </a:schemeClr>
              </a:solidFill>
              <a:latin typeface="+mn-ea"/>
              <a:sym typeface="+mn-ea"/>
            </a:endParaRPr>
          </a:p>
        </p:txBody>
      </p:sp>
      <p:sp>
        <p:nvSpPr>
          <p:cNvPr id="105036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6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6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监管措施能够促进创意设计行业的国际交流与合作，推动全球化创意设计的创新和发展，提高整个行业的竞争力和影响力。</a:t>
            </a:r>
            <a:endParaRPr altLang="en-US" dirty="0" sz="2000" lang="zh-CN" spc="150">
              <a:solidFill>
                <a:schemeClr val="tx1">
                  <a:lumMod val="75000"/>
                  <a:lumOff val="25000"/>
                </a:schemeClr>
              </a:solidFill>
              <a:latin typeface="+mn-ea"/>
              <a:sym typeface="+mn-ea"/>
            </a:endParaRPr>
          </a:p>
        </p:txBody>
      </p:sp>
      <p:sp>
        <p:nvSpPr>
          <p:cNvPr id="105036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402" name="标题 1"/>
          <p:cNvSpPr>
            <a:spLocks noGrp="1"/>
          </p:cNvSpPr>
          <p:nvPr>
            <p:ph type="title"/>
          </p:nvPr>
        </p:nvSpPr>
        <p:spPr/>
        <p:txBody>
          <a:bodyPr/>
          <a:p>
            <a:r>
              <a:rPr altLang="en-US" lang="zh-CN"/>
              <a:t>全球化创意设计的法律保护与知识产权问题</a:t>
            </a:r>
            <a:endParaRPr altLang="en-US" lang="zh-CN"/>
          </a:p>
        </p:txBody>
      </p:sp>
      <p:sp>
        <p:nvSpPr>
          <p:cNvPr id="105040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0"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创意设计涉及到的知识产权问题包括版权、商标、专利等，需要有针对性地采取保护措施</a:t>
            </a:r>
            <a:endParaRPr altLang="zh-CN" dirty="0" lang="en-US">
              <a:solidFill>
                <a:schemeClr val="dk1">
                  <a:lumMod val="80000"/>
                  <a:lumOff val="20000"/>
                </a:schemeClr>
              </a:solidFill>
              <a:latin typeface="+mn-ea"/>
              <a:sym typeface="+mn-ea"/>
            </a:endParaRPr>
          </a:p>
        </p:txBody>
      </p:sp>
      <p:sp>
        <p:nvSpPr>
          <p:cNvPr id="105041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创意设计作为知识产权的重要部分，需要得到法律的有效保护</a:t>
            </a:r>
            <a:endParaRPr altLang="en-US" dirty="0" sz="1600" lang="zh-CN">
              <a:solidFill>
                <a:schemeClr val="dk1">
                  <a:lumMod val="80000"/>
                  <a:lumOff val="20000"/>
                </a:schemeClr>
              </a:solidFill>
              <a:latin typeface="+mn-ea"/>
              <a:sym typeface="+mn-ea"/>
            </a:endParaRPr>
          </a:p>
        </p:txBody>
      </p:sp>
      <p:sp>
        <p:nvSpPr>
          <p:cNvPr id="105042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2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2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2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各国对创意设计的法律保护措施存在差异，需要了解并遵守当地法律法规</a:t>
            </a:r>
            <a:endParaRPr altLang="en-US" dirty="0" sz="1600" lang="zh-CN">
              <a:solidFill>
                <a:schemeClr val="dk1">
                  <a:lumMod val="80000"/>
                  <a:lumOff val="20000"/>
                </a:schemeClr>
              </a:solidFill>
              <a:latin typeface="+mn-ea"/>
              <a:sym typeface="+mn-ea"/>
            </a:endParaRPr>
          </a:p>
        </p:txBody>
      </p:sp>
      <p:sp>
        <p:nvSpPr>
          <p:cNvPr id="105042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3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3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3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创意设计行业应积极推动国际合作，共同打击侵权行为，维护行业健康发展</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470" name="标题 1"/>
          <p:cNvSpPr>
            <a:spLocks noGrp="1"/>
          </p:cNvSpPr>
          <p:nvPr>
            <p:ph type="title"/>
          </p:nvPr>
        </p:nvSpPr>
        <p:spPr/>
        <p:txBody>
          <a:bodyPr/>
          <a:p>
            <a:r>
              <a:rPr altLang="en-US" lang="zh-CN"/>
              <a:t>政策环境与监管措施的未来展望</a:t>
            </a:r>
            <a:endParaRPr altLang="en-US" lang="zh-CN"/>
          </a:p>
        </p:txBody>
      </p:sp>
      <p:sp>
        <p:nvSpPr>
          <p:cNvPr id="1050472"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74"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76"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政策环境：各国政府将加强对创意广告行业的支持，推动全球化创意设计的发展。</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478"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80"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82"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监管措施：未来将加强跨国监管合作，制定更加严格的法规和标准，确保创意广告行业的健康发展。</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484"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86"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88" name="TextBox 2"/>
          <p:cNvSpPr txBox="1"/>
          <p:nvPr>
            <p:custDataLst>
              <p:tags r:id="rId9"/>
            </p:custDataLst>
          </p:nvPr>
        </p:nvSpPr>
        <p:spPr>
          <a:xfrm>
            <a:off x="6348206" y="3068798"/>
            <a:ext cx="2184713" cy="1764137"/>
          </a:xfrm>
          <a:prstGeom prst="rect"/>
          <a:noFill/>
        </p:spPr>
        <p:txBody>
          <a:bodyPr rtlCol="0" wrap="square">
            <a:normAutofit fontScale="7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技术创新：随着科技的不断进步，未来将有更多的技术手段应用于创意广告设计，提高创意设计的效率和品质。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490"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92"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94" name="TextBox 2"/>
          <p:cNvSpPr txBox="1"/>
          <p:nvPr>
            <p:custDataLst>
              <p:tags r:id="rId12"/>
            </p:custDataLst>
          </p:nvPr>
        </p:nvSpPr>
        <p:spPr>
          <a:xfrm>
            <a:off x="9021280" y="3068798"/>
            <a:ext cx="2184713" cy="1764137"/>
          </a:xfrm>
          <a:prstGeom prst="rect"/>
          <a:noFill/>
        </p:spPr>
        <p:txBody>
          <a:bodyPr rtlCol="0" wrap="square">
            <a:normAutofit fontScale="7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跨界合作：未来将有更多的跨界合作，推动创意广告行业与其他行业的融合发展，拓展创意设计的领域和思路。</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530" name="标题"/>
          <p:cNvSpPr>
            <a:spLocks noGrp="1"/>
          </p:cNvSpPr>
          <p:nvPr>
            <p:ph type="title"/>
            <p:custDataLst>
              <p:tags r:id="rId1"/>
            </p:custDataLst>
          </p:nvPr>
        </p:nvSpPr>
        <p:spPr/>
        <p:txBody>
          <a:bodyPr>
            <a:normAutofit fontScale="90000"/>
          </a:bodyPr>
          <a:p>
            <a:r>
              <a:rPr altLang="en-US" dirty="0" lang="zh-CN"/>
              <a:t>全球化创意设计的跨界合作与产业链整合</a:t>
            </a:r>
            <a:endParaRPr altLang="en-US" dirty="0" lang="zh-CN"/>
          </a:p>
        </p:txBody>
      </p:sp>
      <p:sp>
        <p:nvSpPr>
          <p:cNvPr id="1050532" name="节编号"/>
          <p:cNvSpPr>
            <a:spLocks noGrp="1"/>
          </p:cNvSpPr>
          <p:nvPr>
            <p:ph type="body" sz="quarter" idx="13"/>
            <p:custDataLst>
              <p:tags r:id="rId2"/>
            </p:custDataLst>
          </p:nvPr>
        </p:nvSpPr>
        <p:spPr/>
        <p:txBody>
          <a:bodyPr/>
          <a:p>
            <a:r>
              <a:rPr altLang="zh-CN" dirty="0" lang="en-US"/>
              <a:t>PART 06</a:t>
            </a:r>
            <a:endParaRPr altLang="zh-CN" dirty="0" lang="en-US"/>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592" name="标题 1"/>
          <p:cNvSpPr>
            <a:spLocks noGrp="1"/>
          </p:cNvSpPr>
          <p:nvPr>
            <p:ph type="title"/>
          </p:nvPr>
        </p:nvSpPr>
        <p:spPr/>
        <p:txBody>
          <a:bodyPr/>
          <a:p>
            <a:r>
              <a:rPr altLang="en-US" lang="zh-CN"/>
              <a:t>跨界合作在全球化创意设计中的应用与实践</a:t>
            </a:r>
            <a:endParaRPr altLang="en-US" lang="zh-CN"/>
          </a:p>
        </p:txBody>
      </p:sp>
      <p:sp>
        <p:nvSpPr>
          <p:cNvPr id="105059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9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598"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跨界合作的意义：打破行业壁垒，实现资源共享，提升创意设计水平</a:t>
            </a:r>
            <a:endParaRPr altLang="en-US" dirty="0" sz="2000" lang="zh-CN" spc="200">
              <a:solidFill>
                <a:schemeClr val="tx1">
                  <a:lumMod val="85000"/>
                  <a:lumOff val="15000"/>
                </a:schemeClr>
              </a:solidFill>
              <a:latin typeface="+mn-ea"/>
              <a:sym typeface="+mn-ea"/>
            </a:endParaRPr>
          </a:p>
        </p:txBody>
      </p:sp>
      <p:sp>
        <p:nvSpPr>
          <p:cNvPr id="105060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0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604"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跨界合作的实践案例：不同领域设计师的合作，共同打造优秀创意作品</a:t>
            </a:r>
            <a:endParaRPr altLang="en-US" dirty="0" sz="2000" lang="zh-CN" spc="200">
              <a:solidFill>
                <a:schemeClr val="tx1">
                  <a:lumMod val="85000"/>
                  <a:lumOff val="15000"/>
                </a:schemeClr>
              </a:solidFill>
              <a:latin typeface="+mn-ea"/>
              <a:sym typeface="+mn-ea"/>
            </a:endParaRPr>
          </a:p>
        </p:txBody>
      </p:sp>
      <p:sp>
        <p:nvSpPr>
          <p:cNvPr id="105060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0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610"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产业链整合的作用：优化资源配置，提高创意设计效率，降低成本</a:t>
            </a:r>
            <a:endParaRPr altLang="en-US" dirty="0" sz="2000" lang="zh-CN" spc="200">
              <a:solidFill>
                <a:schemeClr val="tx1">
                  <a:lumMod val="85000"/>
                  <a:lumOff val="15000"/>
                </a:schemeClr>
              </a:solidFill>
              <a:latin typeface="+mn-ea"/>
              <a:sym typeface="+mn-ea"/>
            </a:endParaRPr>
          </a:p>
        </p:txBody>
      </p:sp>
      <p:sp>
        <p:nvSpPr>
          <p:cNvPr id="105061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1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616"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产业链整合的实践案例：广告公司与上下游企业的合作，实现全链条协同创新</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652" name="标题 1"/>
          <p:cNvSpPr>
            <a:spLocks noGrp="1"/>
          </p:cNvSpPr>
          <p:nvPr>
            <p:ph type="title"/>
          </p:nvPr>
        </p:nvSpPr>
        <p:spPr/>
        <p:txBody>
          <a:bodyPr/>
          <a:p>
            <a:r>
              <a:rPr altLang="en-US" lang="zh-CN"/>
              <a:t>产业链整合对全球化创意设计的影响与价值</a:t>
            </a:r>
            <a:endParaRPr altLang="en-US" lang="zh-CN"/>
          </a:p>
        </p:txBody>
      </p:sp>
      <p:sp>
        <p:nvSpPr>
          <p:cNvPr id="105065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5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5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6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产业链整合有助于降低成本，提升创意设计竞争力。</a:t>
            </a:r>
            <a:endParaRPr altLang="zh-CN" dirty="0" lang="en-US">
              <a:solidFill>
                <a:schemeClr val="dk1">
                  <a:lumMod val="80000"/>
                  <a:lumOff val="20000"/>
                </a:schemeClr>
              </a:solidFill>
              <a:latin typeface="+mn-ea"/>
              <a:sym typeface="+mn-ea"/>
            </a:endParaRPr>
          </a:p>
        </p:txBody>
      </p:sp>
      <p:sp>
        <p:nvSpPr>
          <p:cNvPr id="105066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6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6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6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产业链整合有助于实现资源共享，提高创意设计效率。</a:t>
            </a:r>
            <a:endParaRPr altLang="en-US" dirty="0" lang="zh-CN">
              <a:solidFill>
                <a:schemeClr val="dk1">
                  <a:lumMod val="80000"/>
                  <a:lumOff val="20000"/>
                </a:schemeClr>
              </a:solidFill>
              <a:latin typeface="+mn-ea"/>
              <a:sym typeface="+mn-ea"/>
            </a:endParaRPr>
          </a:p>
        </p:txBody>
      </p:sp>
      <p:sp>
        <p:nvSpPr>
          <p:cNvPr id="105067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7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7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7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跨界合作能够激发创意设计灵感，拓展设计思路。</a:t>
            </a:r>
            <a:endParaRPr altLang="en-US" dirty="0" lang="zh-CN">
              <a:solidFill>
                <a:schemeClr val="dk1">
                  <a:lumMod val="80000"/>
                  <a:lumOff val="20000"/>
                </a:schemeClr>
              </a:solidFill>
              <a:latin typeface="+mn-ea"/>
              <a:sym typeface="+mn-ea"/>
            </a:endParaRPr>
          </a:p>
        </p:txBody>
      </p:sp>
      <p:sp>
        <p:nvSpPr>
          <p:cNvPr id="105067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8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8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8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全球化创意设计需要产业链整合，以实现更广泛的传播和应用。</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720" name="标题 1"/>
          <p:cNvSpPr>
            <a:spLocks noGrp="1"/>
          </p:cNvSpPr>
          <p:nvPr>
            <p:ph type="title"/>
          </p:nvPr>
        </p:nvSpPr>
        <p:spPr/>
        <p:txBody>
          <a:bodyPr/>
          <a:p>
            <a:r>
              <a:rPr altLang="en-US" lang="zh-CN"/>
              <a:t>全球化创意设计与新兴技术的融合发展</a:t>
            </a:r>
            <a:endParaRPr altLang="en-US" lang="zh-CN"/>
          </a:p>
        </p:txBody>
      </p:sp>
      <p:sp>
        <p:nvSpPr>
          <p:cNvPr id="105072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2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2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2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区块链技术：保障创意设计的版权保护，促进创意市场的公平交易</a:t>
            </a:r>
            <a:endParaRPr altLang="zh-CN" dirty="0" lang="en-US">
              <a:solidFill>
                <a:schemeClr val="dk1">
                  <a:lumMod val="80000"/>
                  <a:lumOff val="20000"/>
                </a:schemeClr>
              </a:solidFill>
              <a:latin typeface="+mn-ea"/>
              <a:sym typeface="+mn-ea"/>
            </a:endParaRPr>
          </a:p>
        </p:txBody>
      </p:sp>
      <p:sp>
        <p:nvSpPr>
          <p:cNvPr id="105073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3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3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3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人工智能技术：提升创意设计的智能化水平，实现更高效的设计方案</a:t>
            </a:r>
            <a:endParaRPr altLang="en-US" dirty="0" lang="zh-CN">
              <a:solidFill>
                <a:schemeClr val="dk1">
                  <a:lumMod val="80000"/>
                  <a:lumOff val="20000"/>
                </a:schemeClr>
              </a:solidFill>
              <a:latin typeface="+mn-ea"/>
              <a:sym typeface="+mn-ea"/>
            </a:endParaRPr>
          </a:p>
        </p:txBody>
      </p:sp>
      <p:sp>
        <p:nvSpPr>
          <p:cNvPr id="105073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4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4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4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虚拟现实技术：为创意设计提供更广阔的想象空间，实现更真实的用户体验</a:t>
            </a:r>
            <a:endParaRPr altLang="en-US" dirty="0" lang="zh-CN">
              <a:solidFill>
                <a:schemeClr val="dk1">
                  <a:lumMod val="80000"/>
                  <a:lumOff val="20000"/>
                </a:schemeClr>
              </a:solidFill>
              <a:latin typeface="+mn-ea"/>
              <a:sym typeface="+mn-ea"/>
            </a:endParaRPr>
          </a:p>
        </p:txBody>
      </p:sp>
      <p:sp>
        <p:nvSpPr>
          <p:cNvPr id="105074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4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5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5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物联网技术：实现创意设计在各领域的跨界合作，推动产业链的整合与发展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788" name="标题 1"/>
          <p:cNvSpPr>
            <a:spLocks noGrp="1"/>
          </p:cNvSpPr>
          <p:nvPr>
            <p:ph type="title"/>
          </p:nvPr>
        </p:nvSpPr>
        <p:spPr/>
        <p:txBody>
          <a:bodyPr/>
          <a:p>
            <a:r>
              <a:rPr altLang="en-US" lang="zh-CN"/>
              <a:t>跨界合作与产业链整合的未来趋势与展望</a:t>
            </a:r>
            <a:endParaRPr altLang="en-US" lang="zh-CN"/>
          </a:p>
        </p:txBody>
      </p:sp>
      <p:sp>
        <p:nvSpPr>
          <p:cNvPr id="105079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9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9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96"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内容：数字化技术的发展将进一步推动创意广告行业的跨界合作，实现更加高效、精准的产业链整合。</a:t>
            </a:r>
            <a:endParaRPr altLang="zh-CN" dirty="0" lang="en-US">
              <a:solidFill>
                <a:schemeClr val="dk1">
                  <a:lumMod val="80000"/>
                  <a:lumOff val="20000"/>
                </a:schemeClr>
              </a:solidFill>
              <a:latin typeface="+mn-ea"/>
              <a:sym typeface="+mn-ea"/>
            </a:endParaRPr>
          </a:p>
        </p:txBody>
      </p:sp>
      <p:sp>
        <p:nvSpPr>
          <p:cNvPr id="105079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0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0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04"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内容：随着全球化进程的加速，创意广告行业的跨界合作将更加频繁，产业链整合将更加紧密。</a:t>
            </a:r>
            <a:endParaRPr altLang="en-US" dirty="0" lang="zh-CN">
              <a:solidFill>
                <a:schemeClr val="dk1">
                  <a:lumMod val="80000"/>
                  <a:lumOff val="20000"/>
                </a:schemeClr>
              </a:solidFill>
              <a:latin typeface="+mn-ea"/>
              <a:sym typeface="+mn-ea"/>
            </a:endParaRPr>
          </a:p>
        </p:txBody>
      </p:sp>
      <p:sp>
        <p:nvSpPr>
          <p:cNvPr id="105080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0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1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12"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内容：未来，创意设计将更加注重跨领域、跨文化的交流与合作，以实现更广泛的创意碰撞和资源共享。</a:t>
            </a:r>
            <a:endParaRPr altLang="en-US" dirty="0" lang="zh-CN">
              <a:solidFill>
                <a:schemeClr val="dk1">
                  <a:lumMod val="80000"/>
                  <a:lumOff val="20000"/>
                </a:schemeClr>
              </a:solidFill>
              <a:latin typeface="+mn-ea"/>
              <a:sym typeface="+mn-ea"/>
            </a:endParaRPr>
          </a:p>
        </p:txBody>
      </p:sp>
      <p:sp>
        <p:nvSpPr>
          <p:cNvPr id="105081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1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1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2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内容：跨界合作与产业链整合将为创意广告行业带来更多的商业机会和发展空间，引领行业不断创新和进步。</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856"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0858" name="署名"/>
          <p:cNvSpPr>
            <a:spLocks noGrp="1"/>
          </p:cNvSpPr>
          <p:nvPr>
            <p:ph type="body" sz="quarter" idx="17"/>
            <p:custDataLst>
              <p:tags r:id="rId2"/>
            </p:custDataLst>
          </p:nvPr>
        </p:nvSpPr>
        <p:spPr/>
        <p:txBody>
          <a:bodyPr>
            <a:normAutofit/>
          </a:bodyPr>
          <a:p>
            <a:r>
              <a:rPr altLang="en-US" lang="zh-CN"/>
              <a:t>汇报人：</a:t>
            </a:r>
            <a:r>
              <a:rPr altLang="zh-CN" lang="en-US"/>
              <a:t>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9.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7"/>
  <p:tag name="KSO_WM_SPECIAL_SOURCE" val="bdnull"/>
  <p:tag name="KSO_WM_TEMPLATE_THUMBS_INDEX" val="1、9"/>
</p:tagLst>
</file>

<file path=ppt/tags/tag90.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7_1*a*1"/>
  <p:tag name="KSO_WM_TEMPLATE_CATEGORY" val="custom"/>
  <p:tag name="KSO_WM_TEMPLATE_INDEX" val="20230977"/>
  <p:tag name="KSO_WM_UNIT_LAYERLEVEL" val="1"/>
  <p:tag name="KSO_WM_TAG_VERSION" val="1.0"/>
  <p:tag name="KSO_WM_BEAUTIFY_FLAG" val="#wm#"/>
  <p:tag name="KSO_WM_UNIT_PRESET_TEXT" val="单击此处 添加文档标题"/>
</p:tagLst>
</file>

<file path=ppt/tags/tag91.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7_1*b*1"/>
  <p:tag name="KSO_WM_TEMPLATE_CATEGORY" val="custom"/>
  <p:tag name="KSO_WM_TEMPLATE_INDEX" val="20230977"/>
  <p:tag name="KSO_WM_UNIT_LAYERLEVEL" val="1"/>
  <p:tag name="KSO_WM_TAG_VERSION" val="1.0"/>
  <p:tag name="KSO_WM_BEAUTIFY_FLAG" val="#wm#"/>
  <p:tag name="KSO_WM_UNIT_PRESET_TEXT" val="WPS,A CLICK TO UNLIMITED POSSIBILITES"/>
</p:tagLst>
</file>

<file path=ppt/tags/tag92.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7_1*f*1"/>
  <p:tag name="KSO_WM_TEMPLATE_CATEGORY" val="custom"/>
  <p:tag name="KSO_WM_TEMPLATE_INDEX" val="20230977"/>
  <p:tag name="KSO_WM_UNIT_LAYERLEVEL" val="1"/>
  <p:tag name="KSO_WM_TAG_VERSION" val="1.0"/>
  <p:tag name="KSO_WM_BEAUTIFY_FLAG" val="#wm#"/>
  <p:tag name="KSO_WM_UNIT_PRESET_TEXT" val="汇报人：WPS"/>
</p:tagLst>
</file>

<file path=ppt/tags/tag93.xml><?xml version="1.0" encoding="utf-8"?>
<p:tagLst xmlns:p="http://schemas.openxmlformats.org/presentationml/2006/main">
  <p:tag name="KSO_WM_SLIDE_ID" val="custom2023097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7"/>
  <p:tag name="KSO_WM_SLIDE_LAYOUT" val="a_b_f"/>
  <p:tag name="KSO_WM_SLIDE_LAYOUT_CNT" val="1_1_1"/>
  <p:tag name="KSO_WM_SLIDE_TYPE" val="title"/>
  <p:tag name="KSO_WM_SLIDE_SUBTYPE" val="pureTxt"/>
  <p:tag name="KSO_WM_SPECIAL_SOURCE" val="bdnull"/>
  <p:tag name="KSO_WM_TEMPLATE_THUMBS_INDEX" val="1、9"/>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7_6*l_h_i*1_1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7_6*l_h_a*1_1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1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1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7_6*l_h_i*1_3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7_6*l_h_a*1_3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3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3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7_6*l_h_i*1_2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7_6*l_h_a*1_2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2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2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7_6*l_h_i*1_4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7_6*l_h_a*1_4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4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4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77_6*l_h_i*1_5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7_6*l_h_a*1_5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5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5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77_6*l_h_i*1_6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77_6*l_h_a*1_6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6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6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6*a*1"/>
  <p:tag name="KSO_WM_TEMPLATE_CATEGORY" val="custom"/>
  <p:tag name="KSO_WM_TEMPLATE_INDEX" val="2023097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6*b*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32.xml><?xml version="1.0" encoding="utf-8"?>
<p:tagLst xmlns:p="http://schemas.openxmlformats.org/presentationml/2006/main">
  <p:tag name="KSO_WM_SLIDE_ID" val="custom2023097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77"/>
  <p:tag name="KSO_WM_SLIDE_LAYOUT" val="a_b_l"/>
  <p:tag name="KSO_WM_SLIDE_LAYOUT_CNT" val="1_1_1"/>
  <p:tag name="KSO_WM_SLIDE_TYPE" val="contents"/>
  <p:tag name="KSO_WM_SLIDE_SUBTYPE" val="diag"/>
  <p:tag name="KSO_WM_SPECIAL_SOURCE" val="bdnull"/>
  <p:tag name="KSO_WM_DIAGRAM_GROUP_CODE" val="l1-1"/>
  <p:tag name="KSO_WM_SLIDE_DIAGTYPE" val="l"/>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5.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8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88.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655_3*l_h_i*1_1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5_3*l_h_i*1_1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5_3*l_h_i*1_1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5_3*l_h_f*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5_3*l_h_a*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655_3*l_h_i*1_2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5_3*l_h_i*1_2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5_3*l_h_i*1_2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5_3*l_h_f*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5_3*l_h_a*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655_3*l_h_i*1_3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5_3*l_h_i*1_3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5_3*l_h_i*1_3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5_3*l_h_f*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5_3*l_h_a*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655_3*l_h_i*1_4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5_3*l_h_i*1_4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5_3*l_h_i*1_4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5_3*l_h_f*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5_3*l_h_a*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5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251.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0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306.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30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6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370.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429.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4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f*1"/>
  <p:tag name="KSO_WM_TEMPLATE_CATEGORY" val="custom"/>
  <p:tag name="KSO_WM_TEMPLATE_INDEX" val="20230977"/>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492.xml><?xml version="1.0" encoding="utf-8"?>
<p:tagLst xmlns:p="http://schemas.openxmlformats.org/presentationml/2006/main">
  <p:tag name="KSO_WM_SLIDE_ID" val="custom2023097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7"/>
  <p:tag name="KSO_WM_SLIDE_TYPE" val="endPage"/>
  <p:tag name="KSO_WM_SLIDE_SUBTYPE" val="pureTxt"/>
  <p:tag name="KSO_WM_SLIDE_LAYOUT" val="a_f"/>
  <p:tag name="KSO_WM_SLIDE_LAYOUT_CNT" val="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5">
      <a:dk1>
        <a:srgbClr val="000000"/>
      </a:dk1>
      <a:lt1>
        <a:srgbClr val="FFFFFF"/>
      </a:lt1>
      <a:dk2>
        <a:srgbClr val="03287B"/>
      </a:dk2>
      <a:lt2>
        <a:srgbClr val="F0F6FE"/>
      </a:lt2>
      <a:accent1>
        <a:srgbClr val="7CB8FD"/>
      </a:accent1>
      <a:accent2>
        <a:srgbClr val="2588FC"/>
      </a:accent2>
      <a:accent3>
        <a:srgbClr val="5893FE"/>
      </a:accent3>
      <a:accent4>
        <a:srgbClr val="5DC5FF"/>
      </a:accent4>
      <a:accent5>
        <a:srgbClr val="FF7500"/>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1"/>
            </a:gs>
            <a:gs pos="100000">
              <a:schemeClr val="accent2"/>
            </a:gs>
          </a:gsLst>
          <a:lin ang="54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2"/>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2024-01-03T10:13:45Z</dcterms:created>
  <dcterms:modified xsi:type="dcterms:W3CDTF">2024-01-03T10:13:45Z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77164c44e3704cf5b8962ba5393d69aa_21</vt:lpwstr>
  </property>
</Properties>
</file>