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0" r:id="rId1"/>
    <p:sldMasterId id="2147483897" r:id="rId2"/>
  </p:sldMasterIdLst>
  <p:notesMasterIdLst>
    <p:notesMasterId r:id="rId3"/>
  </p:notesMasterIdLst>
  <p:sldIdLst>
    <p:sldId id="357" r:id="rId4"/>
    <p:sldId id="362" r:id="rId5"/>
    <p:sldId id="366" r:id="rId6"/>
    <p:sldId id="369" r:id="rId7"/>
    <p:sldId id="372" r:id="rId8"/>
    <p:sldId id="375" r:id="rId9"/>
    <p:sldId id="378" r:id="rId10"/>
    <p:sldId id="381" r:id="rId11"/>
    <p:sldId id="384" r:id="rId12"/>
    <p:sldId id="387" r:id="rId13"/>
    <p:sldId id="390" r:id="rId14"/>
    <p:sldId id="393" r:id="rId15"/>
    <p:sldId id="396" r:id="rId16"/>
    <p:sldId id="399" r:id="rId17"/>
    <p:sldId id="402" r:id="rId18"/>
    <p:sldId id="405" r:id="rId19"/>
    <p:sldId id="408" r:id="rId20"/>
    <p:sldId id="411" r:id="rId21"/>
    <p:sldId id="414" r:id="rId22"/>
    <p:sldId id="417" r:id="rId23"/>
    <p:sldId id="420" r:id="rId24"/>
    <p:sldId id="423" r:id="rId25"/>
    <p:sldId id="426" r:id="rId26"/>
    <p:sldId id="42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金融科技对互联网金融的影响与变革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380238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380238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金融科技对互联网金融的影响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081405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081405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金融科技的发展历程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6523355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6523355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金融科技在互联网金融中的应用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924433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924433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金融科技的发展趋势与未来展望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金融科技的起源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金融科技的概念和定义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金融科技的应用场景和优势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金融科技与传统金融的区别和联系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金融科技的发展阶段</a:t>
            </a:r>
            <a:endParaRPr altLang="en-US" lang="zh-CN"/>
          </a:p>
        </p:txBody>
      </p:sp>
      <p:sp>
        <p:nvSpPr>
          <p:cNvPr id="10490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起步阶段：20世纪90年代至2008年，金融科技开始萌芽，主要集中在支付领域。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成长阶段：2008年至2015年，金融科技迅速发展，互联网金融开始兴起。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成熟阶段：2015年至今，金融科技应用场景不断拓展，对传统金融业产生深刻影响。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创新阶段：未来，金融科技将继续创新发展，引领金融业变革。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金融科技的应用场景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移动支付：通过手机等移动设备进行支付，方便快捷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区块链技术：应用于数字货币、供应链金融等领域，提高交易效率和安全性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人工智能客服：通过自然语言处理技术提供智能化的客户服务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智能投顾：利用大数据和人工智能技术提供个性化投资理财建议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金融科技的核心技术</a:t>
            </a:r>
            <a:endParaRPr altLang="en-US" lang="zh-CN"/>
          </a:p>
        </p:txBody>
      </p:sp>
      <p:sp>
        <p:nvSpPr>
          <p:cNvPr id="10491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人工智能技术：包括机器学习和深度学习，用于智能风控、智能投顾、智能客服等领域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区块链技术：提供去中心化的信任机制，保障数据安全和交易可追溯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大数据技术：用于数据挖掘和分析，提供更准确的信用评估和风险控制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云计算技术：提供弹性的计算和存储资源，支持金融业务的灵活扩展和高可用性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2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金融科技对互联网金融的影响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金融服务的升级与变革</a:t>
            </a:r>
            <a:endParaRPr altLang="en-US" lang="zh-CN"/>
          </a:p>
        </p:txBody>
      </p:sp>
      <p:sp>
        <p:nvSpPr>
          <p:cNvPr id="10492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金融服务效率提升：金融科技使得金融服务更加便捷、快速，提高了服务效率。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服务范围扩大：金融科技拓宽了金融服务范围，使得金融服务能够覆盖更广泛的人群。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服务模式创新：金融科技推动了金融服务模式的创新，出现了许多新型的金融服务形态。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风险管理加强：金融科技的发展使得金融机构能够更好地进行风险管理，提高了金融服务的可靠性。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金融风险的防控与监管</a:t>
            </a:r>
            <a:endParaRPr altLang="en-US" lang="zh-CN"/>
          </a:p>
        </p:txBody>
      </p:sp>
      <p:sp>
        <p:nvSpPr>
          <p:cNvPr id="10493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金融科技推动监管科技（RegTech）的发展，提升监管效率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金融科技的发展提高了风险识别和预防能力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金融科技使风险评估和监控更加精准和及时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金融科技为风险处置和危机应对提供了更多手段和工具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金融市场的竞争格局变化</a:t>
            </a:r>
            <a:endParaRPr altLang="en-US" lang="zh-CN"/>
          </a:p>
        </p:txBody>
      </p:sp>
      <p:sp>
        <p:nvSpPr>
          <p:cNvPr id="104937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金融科技企业崛起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7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传统金融机构转型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8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跨界竞争加剧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9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监管政策调整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金融行业的创新与突破</a:t>
            </a:r>
            <a:endParaRPr altLang="en-US" lang="zh-CN"/>
          </a:p>
        </p:txBody>
      </p:sp>
      <p:sp>
        <p:nvSpPr>
          <p:cNvPr id="1049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金融科技推动互联网金融产品和服务创新，满足消费者多样化需求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金融科技降低成本，提高金融服务效率，提升用户体验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金融科技实现数据驱动的精准营销和风险管理，提高金融机构的运营效率和风控能力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金融科技促进跨界合作，推动金融业与其他产业的融合发展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5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金融科技在互联网金融中的应用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互联网支付</a:t>
            </a:r>
            <a:endParaRPr altLang="en-US" lang="zh-CN"/>
          </a:p>
        </p:txBody>
      </p:sp>
      <p:sp>
        <p:nvSpPr>
          <p:cNvPr id="10495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金融科技在互联网支付领域的应用，如移动支付、扫码支付等。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互联网支付的优点，如便捷、快速、安全等。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互联网支付的发展趋势，如无现金社会、跨境支付等。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互联网支付的风险与挑战，如网络安全、隐私保护等。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网络借贷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定义：网络借贷是指通过互联网平台进行的借贷活动，借款人和出借人通过平台进行信息发布和匹配，实现借贷交易。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优势：网络借贷具有方便快捷、信息透明、降低交易成本等优势。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应用场景：网络借贷广泛应用于个人消费、小微企业融资等领域，为传统金融市场提供了补充。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风险与监管：网络借贷存在一定风险，如信用风险、流动性风险等，需要加强监管和规范发展。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互联网保险</a:t>
            </a:r>
            <a:endParaRPr altLang="en-US" lang="zh-CN"/>
          </a:p>
        </p:txBody>
      </p:sp>
      <p:sp>
        <p:nvSpPr>
          <p:cNvPr id="10496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定义：互联网保险是指通过互联网进行保险产品销售和服务的模式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创新点：利用大数据、人工智能等技术进行风险评估和定价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发展趋势：与金融科技深度融合，实现智能化、个性化的发展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优势：方便快捷、个性化定制、降低成本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互联网基金</a:t>
            </a:r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定义：通过互联网平台销售的基金产品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特点：低门槛、高灵活性、便捷性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优势：降低销售成本、提高投资效率、扩大覆盖面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风险：网络安全、市场波动、投资者风险意识不足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互联网证券</a:t>
            </a:r>
            <a:endParaRPr altLang="en-US" lang="zh-CN"/>
          </a:p>
        </p:txBody>
      </p:sp>
      <p:sp>
        <p:nvSpPr>
          <p:cNvPr id="10498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定义：通过互联网进行证券交易和投资的活动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优势：方便快捷、降低交易成本、提高市场透明度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创新点：智能投顾、大数据分析、云计算技术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未来发展：数字化证券、区块链技术应用、人工智能辅助决策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8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金融科技的发展趋势与未来展望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金融科技的发展趋势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人工智能在金融领域的应用将更加广泛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区块链技术将重塑金融行业信任体系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大数据将成为金融业决策的重要依据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金融科技将推动普惠金融的发展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金融科技的未来展望</a:t>
            </a:r>
            <a:endParaRPr altLang="en-US" lang="zh-CN"/>
          </a:p>
        </p:txBody>
      </p:sp>
      <p:sp>
        <p:nvSpPr>
          <p:cNvPr id="10499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人工智能在金融科技中的应用将更加广泛，提高金融服务的智能化水平。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区块链技术将重塑金融业，实现更高效、安全和透明的交易。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大数据和云计算将进一步推动金融业的数据驱动决策和创新。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金融科技将更加注重客户体验和服务创新，提升金融服务的普惠性和便捷性。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金融科技对全球经济的影响</a:t>
            </a:r>
            <a:endParaRPr altLang="en-US" lang="zh-CN"/>
          </a:p>
        </p:txBody>
      </p:sp>
      <p:sp>
        <p:nvSpPr>
          <p:cNvPr id="10500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促进经济增长：金融科技的发展将带动全球经济的增长，提高生产效率和创新能力。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优化金融服务：金融科技的发展将推动金融服务的升级和变革，提供更加便捷、高效、安全的金融服务。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降低交易成本：金融科技的发展将降低金融交易的成本，提高金融市场的透明度和效率。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增强金融包容性：金融科技的发展将扩大金融服务的覆盖面，让更多人享受金融服务，增强金融的包容性。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金融科技的发展挑战与机遇</a:t>
            </a:r>
            <a:endParaRPr altLang="en-US" lang="zh-CN"/>
          </a:p>
        </p:txBody>
      </p:sp>
      <p:sp>
        <p:nvSpPr>
          <p:cNvPr id="10501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金融科技的发展挑战：监管政策、数据安全和隐私保护、技术更新和人才需求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金融科技的机遇：数字化转型、普惠金融、智能投顾和金融创新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未来展望：金融科技将继续推动金融业变革，实现更高效、便捷、安全的金融服务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应对挑战和抓住机遇：金融机构应加强技术研发和创新，提高数据安全和隐私保护水平，同时加强与金融科技公司的合作与交流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6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4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4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4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4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4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4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4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91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2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2024-01-06T13:01:57Z</dcterms:created>
  <dcterms:modified xsi:type="dcterms:W3CDTF">2024-01-06T13:01:57Z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2cf246d9aa1b4016b8c9ca654c7a5f04_21</vt:lpwstr>
  </property>
</Properties>
</file>