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200" r:id="rId1"/>
    <p:sldMasterId id="2147488237" r:id="rId2"/>
  </p:sldMasterIdLst>
  <p:notesMasterIdLst>
    <p:notesMasterId r:id="rId3"/>
  </p:notesMasterIdLst>
  <p:sldIdLst>
    <p:sldId id="2303" r:id="rId4"/>
    <p:sldId id="2307" r:id="rId5"/>
    <p:sldId id="2310" r:id="rId6"/>
    <p:sldId id="2313" r:id="rId7"/>
    <p:sldId id="2316" r:id="rId8"/>
    <p:sldId id="2319" r:id="rId9"/>
    <p:sldId id="2322" r:id="rId10"/>
    <p:sldId id="2325" r:id="rId11"/>
    <p:sldId id="2328" r:id="rId12"/>
    <p:sldId id="2331" r:id="rId13"/>
    <p:sldId id="2334" r:id="rId14"/>
    <p:sldId id="2337" r:id="rId15"/>
    <p:sldId id="2340" r:id="rId16"/>
    <p:sldId id="2343" r:id="rId17"/>
    <p:sldId id="2346" r:id="rId18"/>
    <p:sldId id="2349" r:id="rId19"/>
    <p:sldId id="2352" r:id="rId20"/>
    <p:sldId id="2355" r:id="rId21"/>
    <p:sldId id="2358" r:id="rId22"/>
    <p:sldId id="2361" r:id="rId23"/>
    <p:sldId id="2364" r:id="rId24"/>
    <p:sldId id="2367" r:id="rId25"/>
    <p:sldId id="2370" r:id="rId26"/>
    <p:sldId id="2373" r:id="rId27"/>
    <p:sldId id="2376" r:id="rId28"/>
    <p:sldId id="2379" r:id="rId29"/>
    <p:sldId id="2382" r:id="rId30"/>
    <p:sldId id="2385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201" r:id="rId1"/>
    <p:sldLayoutId id="2147488202" r:id="rId2"/>
    <p:sldLayoutId id="2147488203" r:id="rId3"/>
    <p:sldLayoutId id="2147488204" r:id="rId4"/>
    <p:sldLayoutId id="2147488205" r:id="rId5"/>
    <p:sldLayoutId id="2147488206" r:id="rId6"/>
    <p:sldLayoutId id="2147488207" r:id="rId7"/>
    <p:sldLayoutId id="2147488208" r:id="rId8"/>
    <p:sldLayoutId id="2147488209" r:id="rId9"/>
    <p:sldLayoutId id="2147488210" r:id="rId10"/>
    <p:sldLayoutId id="214748821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238" r:id="rId1"/>
    <p:sldLayoutId id="2147488239" r:id="rId2"/>
    <p:sldLayoutId id="2147488240" r:id="rId3"/>
    <p:sldLayoutId id="2147488241" r:id="rId4"/>
    <p:sldLayoutId id="2147488242" r:id="rId5"/>
    <p:sldLayoutId id="2147488243" r:id="rId6"/>
    <p:sldLayoutId id="2147488244" r:id="rId7"/>
    <p:sldLayoutId id="2147488245" r:id="rId8"/>
    <p:sldLayoutId id="2147488246" r:id="rId9"/>
    <p:sldLayoutId id="2147488247" r:id="rId10"/>
    <p:sldLayoutId id="2147488248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tags" Target="../tags/tag123.xml"/><Relationship Id="rId10" Type="http://schemas.openxmlformats.org/officeDocument/2006/relationships/tags" Target="../tags/tag124.xml"/><Relationship Id="rId11" Type="http://schemas.openxmlformats.org/officeDocument/2006/relationships/tags" Target="../tags/tag125.xml"/><Relationship Id="rId12" Type="http://schemas.openxmlformats.org/officeDocument/2006/relationships/tags" Target="../tags/tag126.xml"/><Relationship Id="rId13" Type="http://schemas.openxmlformats.org/officeDocument/2006/relationships/tags" Target="../tags/tag127.xml"/><Relationship Id="rId14" Type="http://schemas.openxmlformats.org/officeDocument/2006/relationships/tags" Target="../tags/tag128.xml"/><Relationship Id="rId15" Type="http://schemas.openxmlformats.org/officeDocument/2006/relationships/tags" Target="../tags/tag129.xml"/><Relationship Id="rId16" Type="http://schemas.openxmlformats.org/officeDocument/2006/relationships/tags" Target="../tags/tag130.xml"/><Relationship Id="rId17" Type="http://schemas.openxmlformats.org/officeDocument/2006/relationships/tags" Target="../tags/tag131.xml"/><Relationship Id="rId18" Type="http://schemas.openxmlformats.org/officeDocument/2006/relationships/tags" Target="../tags/tag132.xml"/><Relationship Id="rId19" Type="http://schemas.openxmlformats.org/officeDocument/2006/relationships/tags" Target="../tags/tag133.xml"/><Relationship Id="rId20" Type="http://schemas.openxmlformats.org/officeDocument/2006/relationships/tags" Target="../tags/tag134.xml"/><Relationship Id="rId21" Type="http://schemas.openxmlformats.org/officeDocument/2006/relationships/tags" Target="../tags/tag135.xml"/><Relationship Id="rId22" Type="http://schemas.openxmlformats.org/officeDocument/2006/relationships/tags" Target="../tags/tag136.xml"/><Relationship Id="rId23" Type="http://schemas.openxmlformats.org/officeDocument/2006/relationships/tags" Target="../tags/tag137.xml"/><Relationship Id="rId24" Type="http://schemas.openxmlformats.org/officeDocument/2006/relationships/tags" Target="../tags/tag138.xml"/><Relationship Id="rId25" Type="http://schemas.openxmlformats.org/officeDocument/2006/relationships/tags" Target="../tags/tag139.xml"/><Relationship Id="rId26" Type="http://schemas.openxmlformats.org/officeDocument/2006/relationships/tags" Target="../tags/tag140.xml"/><Relationship Id="rId27" Type="http://schemas.openxmlformats.org/officeDocument/2006/relationships/tags" Target="../tags/tag141.xml"/><Relationship Id="rId28" Type="http://schemas.openxmlformats.org/officeDocument/2006/relationships/tags" Target="../tags/tag142.xml"/><Relationship Id="rId29" Type="http://schemas.openxmlformats.org/officeDocument/2006/relationships/tags" Target="../tags/tag143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tags" Target="../tags/tag234.xml"/><Relationship Id="rId14" Type="http://schemas.openxmlformats.org/officeDocument/2006/relationships/tags" Target="../tags/tag235.xml"/><Relationship Id="rId15" Type="http://schemas.openxmlformats.org/officeDocument/2006/relationships/tags" Target="../tags/tag236.xml"/><Relationship Id="rId16" Type="http://schemas.openxmlformats.org/officeDocument/2006/relationships/tags" Target="../tags/tag237.xml"/><Relationship Id="rId17" Type="http://schemas.openxmlformats.org/officeDocument/2006/relationships/tags" Target="../tags/tag238.xml"/><Relationship Id="rId18" Type="http://schemas.openxmlformats.org/officeDocument/2006/relationships/tags" Target="../tags/tag239.xml"/><Relationship Id="rId19" Type="http://schemas.openxmlformats.org/officeDocument/2006/relationships/tags" Target="../tags/tag240.xml"/><Relationship Id="rId20" Type="http://schemas.openxmlformats.org/officeDocument/2006/relationships/tags" Target="../tags/tag241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tags" Target="../tags/tag254.xml"/><Relationship Id="rId14" Type="http://schemas.openxmlformats.org/officeDocument/2006/relationships/tags" Target="../tags/tag255.xml"/><Relationship Id="rId15" Type="http://schemas.openxmlformats.org/officeDocument/2006/relationships/tags" Target="../tags/tag256.xml"/><Relationship Id="rId16" Type="http://schemas.openxmlformats.org/officeDocument/2006/relationships/tags" Target="../tags/tag257.xml"/><Relationship Id="rId17" Type="http://schemas.openxmlformats.org/officeDocument/2006/relationships/tags" Target="../tags/tag258.xml"/><Relationship Id="rId18" Type="http://schemas.openxmlformats.org/officeDocument/2006/relationships/tags" Target="../tags/tag259.xml"/><Relationship Id="rId19" Type="http://schemas.openxmlformats.org/officeDocument/2006/relationships/tags" Target="../tags/tag260.xml"/><Relationship Id="rId20" Type="http://schemas.openxmlformats.org/officeDocument/2006/relationships/tags" Target="../tags/tag261.xml"/><Relationship Id="rId21" Type="http://schemas.openxmlformats.org/officeDocument/2006/relationships/tags" Target="../tags/tag262.xml"/><Relationship Id="rId22" Type="http://schemas.openxmlformats.org/officeDocument/2006/relationships/tags" Target="../tags/tag263.xml"/><Relationship Id="rId23" Type="http://schemas.openxmlformats.org/officeDocument/2006/relationships/tags" Target="../tags/tag264.xml"/><Relationship Id="rId24" Type="http://schemas.openxmlformats.org/officeDocument/2006/relationships/tags" Target="../tags/tag265.xml"/><Relationship Id="rId25" Type="http://schemas.openxmlformats.org/officeDocument/2006/relationships/tags" Target="../tags/tag266.xml"/><Relationship Id="rId26" Type="http://schemas.openxmlformats.org/officeDocument/2006/relationships/tags" Target="../tags/tag267.xml"/><Relationship Id="rId27" Type="http://schemas.openxmlformats.org/officeDocument/2006/relationships/tags" Target="../tags/tag268.xml"/><Relationship Id="rId28" Type="http://schemas.openxmlformats.org/officeDocument/2006/relationships/tags" Target="../tags/tag269.xml"/><Relationship Id="rId29" Type="http://schemas.openxmlformats.org/officeDocument/2006/relationships/tags" Target="../tags/tag270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tags" Target="../tags/tag295.xml"/><Relationship Id="rId14" Type="http://schemas.openxmlformats.org/officeDocument/2006/relationships/tags" Target="../tags/tag296.xml"/><Relationship Id="rId15" Type="http://schemas.openxmlformats.org/officeDocument/2006/relationships/tags" Target="../tags/tag297.xml"/><Relationship Id="rId16" Type="http://schemas.openxmlformats.org/officeDocument/2006/relationships/tags" Target="../tags/tag298.xml"/><Relationship Id="rId17" Type="http://schemas.openxmlformats.org/officeDocument/2006/relationships/tags" Target="../tags/tag299.xml"/><Relationship Id="rId18" Type="http://schemas.openxmlformats.org/officeDocument/2006/relationships/tags" Target="../tags/tag300.xml"/><Relationship Id="rId19" Type="http://schemas.openxmlformats.org/officeDocument/2006/relationships/tags" Target="../tags/tag301.xml"/><Relationship Id="rId20" Type="http://schemas.openxmlformats.org/officeDocument/2006/relationships/tags" Target="../tags/tag302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tags" Target="../tags/tag35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tags" Target="../tags/tag366.xml"/><Relationship Id="rId7" Type="http://schemas.openxmlformats.org/officeDocument/2006/relationships/tags" Target="../tags/tag367.xml"/><Relationship Id="rId8" Type="http://schemas.openxmlformats.org/officeDocument/2006/relationships/tags" Target="../tags/tag368.xml"/><Relationship Id="rId9" Type="http://schemas.openxmlformats.org/officeDocument/2006/relationships/tags" Target="../tags/tag369.xml"/><Relationship Id="rId10" Type="http://schemas.openxmlformats.org/officeDocument/2006/relationships/tags" Target="../tags/tag370.xml"/><Relationship Id="rId11" Type="http://schemas.openxmlformats.org/officeDocument/2006/relationships/tags" Target="../tags/tag371.xml"/><Relationship Id="rId12" Type="http://schemas.openxmlformats.org/officeDocument/2006/relationships/tags" Target="../tags/tag37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tags" Target="../tags/tag386.xml"/><Relationship Id="rId7" Type="http://schemas.openxmlformats.org/officeDocument/2006/relationships/tags" Target="../tags/tag387.xml"/><Relationship Id="rId8" Type="http://schemas.openxmlformats.org/officeDocument/2006/relationships/tags" Target="../tags/tag388.xml"/><Relationship Id="rId9" Type="http://schemas.openxmlformats.org/officeDocument/2006/relationships/tags" Target="../tags/tag389.xml"/><Relationship Id="rId10" Type="http://schemas.openxmlformats.org/officeDocument/2006/relationships/tags" Target="../tags/tag390.xml"/><Relationship Id="rId11" Type="http://schemas.openxmlformats.org/officeDocument/2006/relationships/tags" Target="../tags/tag391.xml"/><Relationship Id="rId12" Type="http://schemas.openxmlformats.org/officeDocument/2006/relationships/tags" Target="../tags/tag392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3.xml"/><Relationship Id="rId2" Type="http://schemas.openxmlformats.org/officeDocument/2006/relationships/tags" Target="../tags/tag394.xml"/><Relationship Id="rId3" Type="http://schemas.openxmlformats.org/officeDocument/2006/relationships/tags" Target="../tags/tag395.xml"/><Relationship Id="rId4" Type="http://schemas.openxmlformats.org/officeDocument/2006/relationships/tags" Target="../tags/tag396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初中教育发展规划2024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75387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75387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初中教育发展现状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4790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601595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601595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初中教育发展规划目标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33267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44932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44932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初中教育发展规划措施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4174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4297045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4297045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初中教育发展规划实施保障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50222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514477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514477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初中教育发展规划预期成果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8699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初中教育发展现状</a:t>
            </a:r>
            <a:endParaRPr altLang="en-US" lang="zh-CN"/>
          </a:p>
        </p:txBody>
      </p:sp>
      <p:sp>
        <p:nvSpPr>
          <p:cNvPr id="104882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当前初中教育存在的问题</a:t>
            </a:r>
            <a:endParaRPr altLang="en-US" lang="zh-CN"/>
          </a:p>
        </p:txBody>
      </p:sp>
      <p:sp>
        <p:nvSpPr>
          <p:cNvPr id="104884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85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5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学科设置不合理，缺乏实践性和创新性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85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85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5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教育资源不均衡，城乡差异大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86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86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教师队伍素质参差不齐，缺乏有效培训和激励机制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86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6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86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7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学生课业负担过重，缺乏综合素质和创新能力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初中教育发展面临的挑战</a:t>
            </a:r>
            <a:endParaRPr altLang="en-US" lang="zh-CN"/>
          </a:p>
        </p:txBody>
      </p:sp>
      <p:sp>
        <p:nvSpPr>
          <p:cNvPr id="104890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0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1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3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3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4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4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升学压力：考试制度与评价体系的改革仍需推进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学生心理健康问题：随着社会环境的变化，学生心理健康问题日益突出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教师队伍素质参差不齐：教师培训和职业发展需加强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教育资源不均衡：城乡之间、地区之间的教育资源差距较大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初中教育发展的机遇</a:t>
            </a:r>
            <a:endParaRPr altLang="en-US" lang="zh-CN"/>
          </a:p>
        </p:txBody>
      </p:sp>
      <p:sp>
        <p:nvSpPr>
          <p:cNvPr id="104898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政策支持：政府对初中教育的重视和支持力度加大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教育改革：教育改革为初中教育发展提供了新的机遇和挑战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社会需求：随着社会经济的发展，对初中教育的需求不断增加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技术创新：信息技术的发展为初中教育提供了更多的教学资源和教学手段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初中教育发展规划目标</a:t>
            </a:r>
            <a:endParaRPr altLang="en-US" lang="zh-CN"/>
          </a:p>
        </p:txBody>
      </p:sp>
      <p:sp>
        <p:nvSpPr>
          <p:cNvPr id="104904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提高初中教育质量</a:t>
            </a:r>
            <a:endParaRPr altLang="en-US" lang="zh-CN"/>
          </a:p>
        </p:txBody>
      </p:sp>
      <p:sp>
        <p:nvSpPr>
          <p:cNvPr id="104906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优化课程设置，注重学生综合素质培养。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7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加强师资队伍建设，提高教师教育教学水平。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7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推进教育信息化，利用信息技术手段提升教学质量。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8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注重实践教学，加强学校与企业的合作与交流。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促进初中教育公平</a:t>
            </a:r>
            <a:endParaRPr altLang="en-US" lang="zh-CN"/>
          </a:p>
        </p:txBody>
      </p:sp>
      <p:sp>
        <p:nvSpPr>
          <p:cNvPr id="104912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确保所有初中生都有平等的机会接受优质教育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优化教育资源配置，缩小城乡、区域和校际差距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关注弱势群体，提高贫困地区和农村初中生的受教育水平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建立完善的初中教育资助体系，确保家庭经济困难学生不因贫失学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培养创新精神和实践能力</a:t>
            </a:r>
            <a:endParaRPr altLang="en-US" lang="zh-CN"/>
          </a:p>
        </p:txBody>
      </p:sp>
      <p:sp>
        <p:nvSpPr>
          <p:cNvPr id="104918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培养目标：注重培养学生的创新思维和实践能力，提高学生的综合素质。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实施途径：开展多样化的实践活动，鼓励学生参与创新项目，加强实践教学环节。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师资力量：加强教师队伍建设，提高教师的创新意识和实践能力，为学生提供更好的指导。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评价体系：建立完善的评价体系，将学生的创新成果和实践能力纳入评价标准，激励学生全面发展。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提升教师队伍素质</a:t>
            </a:r>
            <a:endParaRPr altLang="en-US" lang="zh-CN"/>
          </a:p>
        </p:txBody>
      </p:sp>
      <p:sp>
        <p:nvSpPr>
          <p:cNvPr id="104924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建立教师培训机制，提高教师教育教学能力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4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加强师德师风建设，培养教师良好的职业素养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5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引进高层次人才，优化教师队伍结构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5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鼓励教师参与学术研究，提升教师学术水平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初中教育发展规划措施</a:t>
            </a:r>
            <a:endParaRPr altLang="en-US" lang="zh-CN"/>
          </a:p>
        </p:txBody>
      </p:sp>
      <p:sp>
        <p:nvSpPr>
          <p:cNvPr id="104929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加强课程建设与教学改革</a:t>
            </a:r>
            <a:endParaRPr altLang="en-US" lang="zh-CN"/>
          </a:p>
        </p:txBody>
      </p:sp>
      <p:sp>
        <p:nvSpPr>
          <p:cNvPr id="10493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课程设置：结合学生需求，优化课程结构，增加选修课程比例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教材改革：更新教材内容，注重实践与理论相结合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教学方法：引入现代教育技术，开展互动式教学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评价机制：建立多元评价体系，注重过程评价和学生自评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推进学校现代化建设</a:t>
            </a:r>
            <a:endParaRPr altLang="en-US" lang="zh-CN"/>
          </a:p>
        </p:txBody>
      </p:sp>
      <p:sp>
        <p:nvSpPr>
          <p:cNvPr id="10493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建设数字化校园，实现教育信息化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加强学校基础设施建设，提高教育教学质量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推进产教融合，培养具有创新精神和实践能力的人才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提升教师信息技术应用能力，促进教学方式创新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完善初中教育评价体系</a:t>
            </a:r>
            <a:endParaRPr altLang="en-US" lang="zh-CN"/>
          </a:p>
        </p:txBody>
      </p:sp>
      <p:sp>
        <p:nvSpPr>
          <p:cNvPr id="104945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9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建立多元评价体系，注重学生综合素质评价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建立教师评价体系，促进教师专业发展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完善考试制度，注重能力考查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加强过程性评价，关注学生个体差异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加强教师培训与专业发展</a:t>
            </a:r>
            <a:endParaRPr altLang="en-US" lang="zh-CN"/>
          </a:p>
        </p:txBody>
      </p:sp>
      <p:sp>
        <p:nvSpPr>
          <p:cNvPr id="104953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3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培训目标：提高教师的教育教学能力和专业素养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3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4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培训内容：教育教学理论、学科知识、教育技术等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4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4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培训方式：线上培训、线下培训、校本培训等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4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5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培训评估：对教师的学习成果进行考核与评价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优化教育资源配置与布局</a:t>
            </a:r>
            <a:endParaRPr altLang="en-US" lang="zh-CN"/>
          </a:p>
        </p:txBody>
      </p:sp>
      <p:sp>
        <p:nvSpPr>
          <p:cNvPr id="104959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加大投入，提高初中学校办学条件和设施设备水平。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加强师资队伍建设，提高教师整体素质和教学水平。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1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推进教育信息化，利用信息技术手段促进优质教育资源共享。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优化学校布局，合理配置教育资源，缩小城乡、区域差距。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初中教育发展规划实施保障</a:t>
            </a:r>
            <a:endParaRPr altLang="en-US" lang="zh-CN"/>
          </a:p>
        </p:txBody>
      </p:sp>
      <p:sp>
        <p:nvSpPr>
          <p:cNvPr id="104966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加强组织领导与协调配合</a:t>
            </a:r>
            <a:endParaRPr altLang="en-US" lang="zh-CN"/>
          </a:p>
        </p:txBody>
      </p:sp>
      <p:sp>
        <p:nvSpPr>
          <p:cNvPr id="104968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成立专门机构，负责初中教育发展规划的实施与监督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9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加强部门间的沟通与协调，形成工作合力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0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建立定期汇报和评估机制，及时发现问题并解决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0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鼓励社会参与，共同推进初中教育发展规划的实施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加大投入力度与政策支持</a:t>
            </a:r>
            <a:endParaRPr altLang="en-US" lang="zh-CN"/>
          </a:p>
        </p:txBody>
      </p:sp>
      <p:sp>
        <p:nvSpPr>
          <p:cNvPr id="104974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5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5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加强政策引导，完善初中教育发展规划实施机制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提高教师待遇，吸引优秀人才从事初中教育工作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增加教育经费投入，提高初中教育财政拨款比例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制定优惠政策，鼓励社会力量参与初中教育发展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强化监督评估与监测反馈</a:t>
            </a:r>
            <a:endParaRPr altLang="en-US" lang="zh-CN"/>
          </a:p>
        </p:txBody>
      </p:sp>
      <p:sp>
        <p:nvSpPr>
          <p:cNvPr id="104980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0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0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建立健全监督评估机制，定期对初中教育发展规划实施情况进行监测和评估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1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1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加强教育行政部门对学校落实发展规划情况的督查，确保各项措施落到实处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1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2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建立监测反馈机制，及时收集和分析相关信息，为调整和优化发展规划提供科学依据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2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2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鼓励社会各界参与监督评估和监测反馈工作，共同推动初中教育持续发展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推进社会参与与共建共享</a:t>
            </a:r>
            <a:endParaRPr altLang="en-US" lang="zh-CN"/>
          </a:p>
        </p:txBody>
      </p:sp>
      <p:sp>
        <p:nvSpPr>
          <p:cNvPr id="104986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鼓励企业、社会组织和家庭共同参与初中教育发展规划的实施。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加强学校与社区、家庭之间的合作，共同推进初中教育的改革与发展。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引导社会各界关注初中教育，为其提供必要的支持和资源。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建立共建共享机制，促进初中教育资源的优化配置和有效利用。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初中教育发展规划预期成果</a:t>
            </a:r>
            <a:endParaRPr altLang="en-US" lang="zh-CN"/>
          </a:p>
        </p:txBody>
      </p:sp>
      <p:sp>
        <p:nvSpPr>
          <p:cNvPr id="104992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提高初中教育质量与效益</a:t>
            </a:r>
            <a:endParaRPr altLang="en-US" lang="zh-CN"/>
          </a:p>
        </p:txBody>
      </p:sp>
      <p:sp>
        <p:nvSpPr>
          <p:cNvPr id="104994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提升教师队伍素质：加强教师培训和考核，提高教师的教学水平和专业素养。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优化课程设置：根据学生需求和社会发展，调整和优化课程设置，增强学生的综合素质和社会适应能力。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推进教学改革：创新教学方式方法，注重启发式教学，培养学生的创新精神和实践能力。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加强学校管理：完善学校管理制度，提高学校管理水平，营造良好的校园文化氛围。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缩小城乡区域初中教育差距</a:t>
            </a:r>
            <a:endParaRPr altLang="en-US" lang="zh-CN"/>
          </a:p>
        </p:txBody>
      </p:sp>
      <p:sp>
        <p:nvSpPr>
          <p:cNvPr id="104998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9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9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成果：缩小城乡区域初中教育差距，提高整体教育水平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影响：促进教育公平，增强社会凝聚力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目标：通过政策扶持和资源整合，提高农村地区初中教育质量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措施：加强师资培训，优化课程设置，完善教育设施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增强学生综合素质与实践能力</a:t>
            </a:r>
            <a:endParaRPr altLang="en-US" lang="zh-CN"/>
          </a:p>
        </p:txBody>
      </p:sp>
      <p:sp>
        <p:nvSpPr>
          <p:cNvPr id="105004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强化实践能力：加强实验、实践课程，鼓励学生参与社会实践和志愿服务，提高动手能力和解决问题的能力。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提高学生综合素质：通过丰富的课程和活动，培养学生的创新精神、团队协作能力和社会责任感。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促进学生全面发展：关注学生的身心健康、艺术修养和科技素养，提供个性化发展平台。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提升学生综合素质评价：建立多元评价体系，注重过程评价和表现评价，促进学生全面发展。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提升教师职业素养与专业水平</a:t>
            </a:r>
            <a:endParaRPr altLang="en-US" lang="zh-CN"/>
          </a:p>
        </p:txBody>
      </p:sp>
      <p:sp>
        <p:nvSpPr>
          <p:cNvPr id="105009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培训与进修：为初中教师提供更多的培训和进修机会，提高其教育教学水平。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学科带头人：培养学科带头人，发挥其在学科领域的引领作用。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交流与合作：加强校际间教师的交流与合作，促进教育教学资源的共享。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教师评价机制：建立完善的教师评价机制，激励教师不断提高自身职业素养与专业水平。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0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152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154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5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5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5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5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5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5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5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5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5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5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SLIDE_ID" val="custom2023121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5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0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56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96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2023-12-31T13:44:23Z</dcterms:created>
  <dcterms:modified xsi:type="dcterms:W3CDTF">2023-12-31T13:44:23Z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c3a45f6d10534664bae04074fad9bdda_21</vt:lpwstr>
  </property>
</Properties>
</file>