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410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3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05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348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802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14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58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18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58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057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614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CD413-4287-451A-863F-FBEE122CE481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D29D-8192-4868-8AB2-37051C0E0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93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0826825_024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195263"/>
            <a:ext cx="4572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9951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0826825_0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5144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0826825_0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278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0826825_0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22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0826825_028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54"/>
          <a:stretch/>
        </p:blipFill>
        <p:spPr>
          <a:xfrm>
            <a:off x="0" y="195263"/>
            <a:ext cx="4448175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5813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严晖</dc:creator>
  <cp:lastModifiedBy>严晖</cp:lastModifiedBy>
  <cp:revision>1</cp:revision>
  <dcterms:created xsi:type="dcterms:W3CDTF">2019-05-06T02:49:52Z</dcterms:created>
  <dcterms:modified xsi:type="dcterms:W3CDTF">2019-05-06T02:50:47Z</dcterms:modified>
</cp:coreProperties>
</file>