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58" r:id="rId1"/>
    <p:sldMasterId id="2147498195" r:id="rId2"/>
  </p:sldMasterIdLst>
  <p:notesMasterIdLst>
    <p:notesMasterId r:id="rId3"/>
  </p:notesMasterIdLst>
  <p:sldIdLst>
    <p:sldId id="6990" r:id="rId4"/>
    <p:sldId id="6994" r:id="rId5"/>
    <p:sldId id="6999" r:id="rId6"/>
    <p:sldId id="7004" r:id="rId7"/>
    <p:sldId id="7011" r:id="rId9"/>
    <p:sldId id="7014" r:id="rId10"/>
    <p:sldId id="7017" r:id="rId11"/>
    <p:sldId id="7021" r:id="rId12"/>
    <p:sldId id="7028" r:id="rId14"/>
    <p:sldId id="7031" r:id="rId15"/>
    <p:sldId id="7034" r:id="rId16"/>
    <p:sldId id="7037" r:id="rId17"/>
    <p:sldId id="7041" r:id="rId18"/>
    <p:sldId id="7048" r:id="rId20"/>
    <p:sldId id="7051" r:id="rId21"/>
    <p:sldId id="7054" r:id="rId22"/>
    <p:sldId id="7057" r:id="rId23"/>
    <p:sldId id="7061" r:id="rId24"/>
    <p:sldId id="7068" r:id="rId26"/>
    <p:sldId id="7071" r:id="rId27"/>
    <p:sldId id="7074" r:id="rId28"/>
    <p:sldId id="7077" r:id="rId29"/>
    <p:sldId id="7081" r:id="rId30"/>
    <p:sldId id="7088" r:id="rId32"/>
    <p:sldId id="7091" r:id="rId33"/>
    <p:sldId id="7094" r:id="rId34"/>
    <p:sldId id="7097" r:id="rId35"/>
    <p:sldId id="710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59" r:id="rId1"/>
    <p:sldLayoutId id="2147498160" r:id="rId2"/>
    <p:sldLayoutId id="2147498161" r:id="rId3"/>
    <p:sldLayoutId id="2147498162" r:id="rId4"/>
    <p:sldLayoutId id="2147498163" r:id="rId5"/>
    <p:sldLayoutId id="2147498164" r:id="rId6"/>
    <p:sldLayoutId id="2147498165" r:id="rId7"/>
    <p:sldLayoutId id="2147498166" r:id="rId8"/>
    <p:sldLayoutId id="2147498167" r:id="rId9"/>
    <p:sldLayoutId id="2147498168" r:id="rId10"/>
    <p:sldLayoutId id="21474981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96" r:id="rId1"/>
    <p:sldLayoutId id="2147498197" r:id="rId2"/>
    <p:sldLayoutId id="2147498198" r:id="rId3"/>
    <p:sldLayoutId id="2147498199" r:id="rId4"/>
    <p:sldLayoutId id="2147498200" r:id="rId5"/>
    <p:sldLayoutId id="2147498201" r:id="rId6"/>
    <p:sldLayoutId id="2147498202" r:id="rId7"/>
    <p:sldLayoutId id="2147498203" r:id="rId8"/>
    <p:sldLayoutId id="2147498204" r:id="rId9"/>
    <p:sldLayoutId id="2147498205" r:id="rId10"/>
    <p:sldLayoutId id="21474982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2024年贸易与进出口行业工作总结与展望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贸易与进出口行业概述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7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2024年贸易与进出口行业工作总结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7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2024年贸易与进出口行业工作亮点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2024年贸易与进出口行业展望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未来工作重点与建议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贸易与进出口行业概述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行业定义与特点</a:t>
            </a:r>
            <a:endParaRPr altLang="en-US" lang="zh-CN"/>
          </a:p>
        </p:txBody>
      </p:sp>
      <p:sp>
        <p:nvSpPr>
          <p:cNvPr id="1048998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行业定义：贸易与进出口行业是指涉及商品、技术和劳务的跨境交易和流通的行业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2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行业特点：贸易与进出口行业具有全球性、多样性、复杂性等特点，涉及到多个国家和地区、多种商品和劳务的交易和流通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行业重要性</a:t>
            </a:r>
            <a:endParaRPr altLang="en-US" lang="zh-CN"/>
          </a:p>
        </p:txBody>
      </p:sp>
      <p:sp>
        <p:nvSpPr>
          <p:cNvPr id="10490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促进经济增长：贸易与进出口行业是推动全球经济增长的重要力量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创造就业机会：贸易与进出口行业为全球创造了大量的就业机会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推动技术创新：贸易与进出口行业促进了技术创新和产业升级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促进国际交流与合作：贸易与进出口行业是国际交流与合作的重要领域之一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全球贸易增长趋势：分析全球贸易增长的原因和影响因素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进出口贸易结构变化：分析不同国家和地区的进出口贸易结构变化趋势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贸易与投资一体化趋势：分析贸易与投资一体化对贸易和投资的影响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跨境电商发展迅速：分析跨境电商的发展趋势和未来前景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2024年贸易与进出口行业工作总结</a:t>
            </a:r>
            <a:endParaRPr altLang="en-US" dirty="0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2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2024年贸易与进出口行业规模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行业增长趋势及主要驱动力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进出口总额及主要商品结构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行业发展趋势及未来展望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进出口贸易情况</a:t>
            </a:r>
            <a:endParaRPr altLang="en-US" lang="zh-CN"/>
          </a:p>
        </p:txBody>
      </p:sp>
      <p:sp>
        <p:nvSpPr>
          <p:cNvPr id="10492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贸易方式：一般贸易、加工贸易等占比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进出口商品结构：分类别展示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主要贸易伙伴：分析各贸易伙伴占比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2024年进出口总额：统计数据展示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行业主要问题与挑战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贸易保护主义抬头，影响全球贸易自由化进程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跨境电商监管政策收紧，企业合规成本增加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供应链中断风险加大，企业面临物流成本上升和交货延误等问题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国际贸易环境复杂多变，企业需要应对各种不确定性和风险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行业政策与法规影响</a:t>
            </a:r>
            <a:endParaRPr altLang="en-US" lang="zh-CN"/>
          </a:p>
        </p:txBody>
      </p:sp>
      <p:sp>
        <p:nvSpPr>
          <p:cNvPr id="10493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贸易政策调整：介绍了2024年贸易政策调整对进出口行业的影响，包括关税、贸易协定等方面。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法规变化：阐述了2024年相关法规的变化，如海关监管、税收政策等，及其对进出口行业的影响。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行业应对策略：分析了进出口行业如何应对政策与法规的变化，包括调整经营策略、加强合规管理等。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行业发展趋势：从政策与法规影响的角度，探讨了进出口行业未来的发展趋势。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2024年贸易与进出口行业工作亮点</a:t>
            </a:r>
            <a:endParaRPr altLang="en-US" dirty="0" lang="zh-CN"/>
          </a:p>
        </p:txBody>
      </p:sp>
      <p:sp>
        <p:nvSpPr>
          <p:cNvPr id="10494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创新驱动发展</a:t>
            </a:r>
            <a:endParaRPr altLang="en-US" lang="zh-CN"/>
          </a:p>
        </p:txBody>
      </p:sp>
      <p:sp>
        <p:nvSpPr>
          <p:cNvPr id="10495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数字化转型：利用先进技术提高贸易效率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绿色发展：推动环保和可持续发展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多元化市场拓展：开拓新市场，增加出口渠道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供应链韧性提升：加强供应链管理，提高应对风险能力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数字化转型与智能化升级</a:t>
            </a:r>
            <a:endParaRPr altLang="en-US" lang="zh-CN"/>
          </a:p>
        </p:txBody>
      </p:sp>
      <p:sp>
        <p:nvSpPr>
          <p:cNvPr id="10495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数字化转型：利用数字技术提升贸易与进出口行业的效率和竞争力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智能化升级：通过人工智能、大数据等技术手段优化业务流程，提高工作效率和质量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数字化转型与智能化升级的结合：实现贸易与进出口行业的全面升级和转型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数字化转型与智能化升级的挑战与机遇：分析当前面临的挑战和未来发展的机遇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绿色发展与可持续发展</a:t>
            </a:r>
            <a:endParaRPr altLang="en-US" lang="zh-CN"/>
          </a:p>
        </p:txBody>
      </p:sp>
      <p:sp>
        <p:nvSpPr>
          <p:cNvPr id="10496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绿色发展理念在贸易与进出口行业中的推广和应用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可持续发展战略在贸易与进出口行业中的实践和成果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绿色贸易与进出口行业中的创新和突破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可持续发展战略在贸易与进出口行业中的前景和挑战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国际化合作与交流</a:t>
            </a:r>
            <a:endParaRPr altLang="en-US" lang="zh-CN"/>
          </a:p>
        </p:txBody>
      </p:sp>
      <p:sp>
        <p:nvSpPr>
          <p:cNvPr id="10496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参与国际组织与论坛活动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举办或参加国际展览与会议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推动多边、双边贸易与投资合作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与其他国家开展贸易与进出口合作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2024年贸易与进出口行业展望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8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数字化转型加速：利用大数据、人工智能等技术提高贸易效率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多元化市场拓展：开拓新兴市场，降低对单一市场的依赖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供应链韧性增强：加强供应链风险管理，确保供应链稳定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绿色环保成为主流：推动可持续发展，减少对环境的影响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政策环境变化及影响</a:t>
            </a:r>
            <a:endParaRPr altLang="en-US" lang="zh-CN"/>
          </a:p>
        </p:txBody>
      </p:sp>
      <p:sp>
        <p:nvSpPr>
          <p:cNvPr id="10499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贸易政策调整：针对不同国家和地区的贸易政策调整，对进出口行业的影响和挑战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全球经济形势：全球经济形势变化对进出口行业的影响，以及应对策略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贸易保护主义：贸易保护主义抬头，对进出口行业的影响和应对措施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汇率波动：汇率波动对进出口行业的影响，以及应对策略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技术创新与产业升级方向</a:t>
            </a:r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数字化转型：利用大数据、人工智能等技术提高贸易效率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绿色环保：推广环保技术，降低碳排放，促进可持续发展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供应链优化：通过区块链等技术实现供应链透明化和可追溯性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跨境电商发展：加强跨境电商合作，推动全球贸易便利化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国际化合作与交流前景</a:t>
            </a:r>
            <a:endParaRPr altLang="en-US" lang="zh-CN"/>
          </a:p>
        </p:txBody>
      </p:sp>
      <p:sp>
        <p:nvSpPr>
          <p:cNvPr id="105005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2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绿色贸易与可持续发展：探讨绿色贸易、可持续发展等理念在国际贸易中的实践与前景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8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数字化与智能化转型：分析数字化、智能化等技术在贸易与进出口行业的应用及前景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4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区域经济一体化：探讨区域经济一体化在国际贸易中的地位与作用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0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全球贸易体系变革：探讨WTO改革、区域贸易协定等对全球贸易体系的影响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7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6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跨境电商发展：分析跨境电商的发展趋势、挑战及机遇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8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2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供应链安全与韧性：讨论供应链安全与韧性在国际贸易中的重要性及应对策略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未来工作重点与建议</a:t>
            </a:r>
            <a:endParaRPr altLang="en-US" dirty="0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加强政策引导与支持力度</a:t>
            </a:r>
            <a:endParaRPr altLang="en-US" lang="zh-CN"/>
          </a:p>
        </p:txBody>
      </p:sp>
      <p:sp>
        <p:nvSpPr>
          <p:cNvPr id="10501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加大对企业的扶持力度，提高企业的竞争力和创新能力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完善政策体系，加强政策协调和配合，形成政策合力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推动政策落地实施，加强政策宣传和解读，提高政策知晓率和覆盖面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鼓励企业加强自主创新和技术研发，提高产品质量和附加值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推动数字化转型与智能化升级进程</a:t>
            </a:r>
            <a:endParaRPr altLang="en-US" lang="zh-CN"/>
          </a:p>
        </p:txBody>
      </p:sp>
      <p:sp>
        <p:nvSpPr>
          <p:cNvPr id="10502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数字化转型：利用数字技术提升贸易与进出口行业的效率和竞争力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智能化升级：通过人工智能、大数据等技术手段提高行业自动化和智能化水平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数字化转型与智能化升级的结合：实现行业数字化和智能化升级的协同发展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未来工作重点与建议：加强数字化转型和智能化升级的投入和推广，提升行业整体竞争力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促进绿色发展与可持续发展模式形成</a:t>
            </a:r>
            <a:endParaRPr altLang="en-US" lang="zh-CN"/>
          </a:p>
        </p:txBody>
      </p:sp>
      <p:sp>
        <p:nvSpPr>
          <p:cNvPr id="10503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推动绿色供应链建设：加强环保意识，促进供应链的绿色发展，降低环境风险。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推广清洁能源：加大对清洁能源的研发和推广力度，减少对传统能源的依赖，降低碳排放。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推动循环经济发展：加强资源回收利用，提高资源利用效率，减少浪费和污染。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加强国际合作与交流：积极参与国际环保合作，分享经验和资源，共同推动全球绿色发展。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加强国际化合作与交流，提升国际竞争力</a:t>
            </a:r>
            <a:endParaRPr altLang="en-US" lang="zh-CN"/>
          </a:p>
        </p:txBody>
      </p:sp>
      <p:sp>
        <p:nvSpPr>
          <p:cNvPr id="10503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加强国际化合作与交流，提升国际竞争力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推动数字化转型，提高贸易效率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关注国际贸易政策变化，及时调整策略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培养国际化人才，提升企业核心竞争力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2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2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2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2023-12-17T13:10:56Z</dcterms:created>
  <dcterms:modified xsi:type="dcterms:W3CDTF">2023-12-17T13:10:56Z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d3f577a8ef4e4f33b371818cb43f773a_21</vt:lpwstr>
  </property>
</Properties>
</file>