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46" r:id="rId1"/>
    <p:sldMasterId id="2147485483" r:id="rId2"/>
  </p:sldMasterIdLst>
  <p:notesMasterIdLst>
    <p:notesMasterId r:id="rId3"/>
  </p:notesMasterIdLst>
  <p:sldIdLst>
    <p:sldId id="1141" r:id="rId4"/>
    <p:sldId id="1146" r:id="rId5"/>
    <p:sldId id="1150" r:id="rId6"/>
    <p:sldId id="1153" r:id="rId7"/>
    <p:sldId id="1159" r:id="rId9"/>
    <p:sldId id="1162" r:id="rId10"/>
    <p:sldId id="1165" r:id="rId11"/>
    <p:sldId id="1168" r:id="rId12"/>
    <p:sldId id="1174" r:id="rId14"/>
    <p:sldId id="1177" r:id="rId15"/>
    <p:sldId id="1180" r:id="rId16"/>
    <p:sldId id="1183" r:id="rId17"/>
    <p:sldId id="1189" r:id="rId19"/>
    <p:sldId id="1192" r:id="rId20"/>
    <p:sldId id="1195" r:id="rId21"/>
    <p:sldId id="1198" r:id="rId22"/>
    <p:sldId id="1204" r:id="rId24"/>
    <p:sldId id="1207" r:id="rId25"/>
    <p:sldId id="1210" r:id="rId26"/>
    <p:sldId id="1213" r:id="rId27"/>
    <p:sldId id="1219" r:id="rId29"/>
    <p:sldId id="1222" r:id="rId30"/>
    <p:sldId id="1225" r:id="rId31"/>
    <p:sldId id="1228" r:id="rId32"/>
    <p:sldId id="1234" r:id="rId34"/>
    <p:sldId id="1237" r:id="rId35"/>
    <p:sldId id="124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47" r:id="rId1"/>
    <p:sldLayoutId id="2147485448" r:id="rId2"/>
    <p:sldLayoutId id="2147485449" r:id="rId3"/>
    <p:sldLayoutId id="2147485450" r:id="rId4"/>
    <p:sldLayoutId id="2147485451" r:id="rId5"/>
    <p:sldLayoutId id="2147485452" r:id="rId6"/>
    <p:sldLayoutId id="2147485453" r:id="rId7"/>
    <p:sldLayoutId id="2147485454" r:id="rId8"/>
    <p:sldLayoutId id="2147485455" r:id="rId9"/>
    <p:sldLayoutId id="2147485456" r:id="rId10"/>
    <p:sldLayoutId id="21474854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484" r:id="rId1"/>
    <p:sldLayoutId id="2147485485" r:id="rId2"/>
    <p:sldLayoutId id="2147485486" r:id="rId3"/>
    <p:sldLayoutId id="2147485487" r:id="rId4"/>
    <p:sldLayoutId id="2147485488" r:id="rId5"/>
    <p:sldLayoutId id="2147485489" r:id="rId6"/>
    <p:sldLayoutId id="2147485490" r:id="rId7"/>
    <p:sldLayoutId id="2147485491" r:id="rId8"/>
    <p:sldLayoutId id="2147485492" r:id="rId9"/>
    <p:sldLayoutId id="2147485493" r:id="rId10"/>
    <p:sldLayoutId id="21474854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tags" Target="../tags/tag170.xml"/><Relationship Id="rId29" Type="http://schemas.openxmlformats.org/officeDocument/2006/relationships/tags" Target="../tags/tag171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制定有效的企业危机应对策略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企业危机应对的重要性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企业危机应对策略的制定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企业危机应对策略的实施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企业危机应对策略的评估和改进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企业危机应对策略的培训和演练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企业危机应对的重要性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保护企业声誉和形象</a:t>
            </a:r>
            <a:endParaRPr altLang="en-US" lang="zh-CN"/>
          </a:p>
        </p:txBody>
      </p:sp>
      <p:sp>
        <p:nvSpPr>
          <p:cNvPr id="10489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保持公众信任：有效的危机应对措施能够恢复公众对企业的信任，减少危机对企业业务的影响。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维护企业品牌形象：危机应对策略能够有效地保护企业品牌形象，减少危机对企业声誉的损害。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避免法律纠纷：合理的危机应对策略能够避免法律纠纷，减少企业在危机中的损失。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增强企业竞争力：成功的危机应对策略能够提升企业的竞争力，使企业在危机后迅速恢复并发展。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减少经济损失</a:t>
            </a:r>
            <a:endParaRPr altLang="en-US" lang="zh-CN"/>
          </a:p>
        </p:txBody>
      </p:sp>
      <p:sp>
        <p:nvSpPr>
          <p:cNvPr id="10490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预防危机，降低风险：通过制定有效的企业危机应对策略，企业可以预防危机的发生，降低风险，从而避免经济损失。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增强企业竞争力：有效的企业危机应对策略能够提高企业的竞争力和应对能力，使企业在激烈的市场竞争中立于不败之地。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及时应对，降低损失：企业危机应对策略能够及时有效地应对各种突发事件，减少经济损失，保障企业的稳定发展。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恢复声誉，重建信任：有效的危机应对策略能够迅速恢复企业的声誉和形象，重建消费者和公众的信任，减少经济损失。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恢复市场信任</a:t>
            </a:r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维护品牌形象：在危机中保持透明和诚信，积极与公众沟通，恢复消费者对品牌的信任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重建声誉：通过有效的危机应对策略，重建企业的声誉和信誉，恢复市场地位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增强投资者信心：向投资者展示企业的稳健和实力，增强他们对企业的信心，稳定股价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促进业务增长：通过危机应对策略的实施，恢复市场对企业的信任，促进业务的增长和拓展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企业危机应对策略的制定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建立危机应对小组</a:t>
            </a:r>
            <a:endParaRPr altLang="en-US" lang="zh-CN"/>
          </a:p>
        </p:txBody>
      </p:sp>
      <p:sp>
        <p:nvSpPr>
          <p:cNvPr id="10491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小组组成：包括各部门代表，确保多角度考虑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培训与演练：定期进行危机应对培训和演练，提高应对能力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制定策略：根据企业实际情况，制定针对性的危机应对策略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职责明确：明确小组各成员的职责和分工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制定危机应对计划</a:t>
            </a:r>
            <a:endParaRPr altLang="en-US" lang="zh-CN"/>
          </a:p>
        </p:txBody>
      </p:sp>
      <p:sp>
        <p:nvSpPr>
          <p:cNvPr id="10492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明确危机应对的目标和原则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确定危机应对的组织和人员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制定危机应对的流程和预案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制定危机应对的策略和措施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明确责任分工和沟通机制</a:t>
            </a:r>
            <a:endParaRPr altLang="en-US" lang="zh-CN"/>
          </a:p>
        </p:txBody>
      </p:sp>
      <p:sp>
        <p:nvSpPr>
          <p:cNvPr id="104933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责任分工：明确各部门、岗位的职责和权限，确保危机应对工作有序进行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沟通机制：建立有效的沟通渠道，确保信息传递及时、准确，提高危机应对效率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协作配合：各部门之间加强协作配合，形成合力，共同应对危机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培训演练：加强员工培训和演练，提高员工应对危机的能力和素质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企业危机应对策略的实施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及时响应和处理危机事件</a:t>
            </a:r>
            <a:endParaRPr altLang="en-US" lang="zh-CN"/>
          </a:p>
        </p:txBody>
      </p:sp>
      <p:sp>
        <p:nvSpPr>
          <p:cNvPr id="1049442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8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加强与媒体和公众的沟通，及时发布相关信息，维护企业形象和信誉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64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及时收集和分析危机相关信息，为决策提供支持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66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采取有效措施，控制危机事件的进一步发展和影响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68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建立危机应对小组，负责协调和组织应对危机事件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70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制定危机应对计划，明确应对策略和流程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保持透明度和诚信度</a:t>
            </a:r>
            <a:endParaRPr altLang="en-US" lang="zh-CN"/>
          </a:p>
        </p:txBody>
      </p:sp>
      <p:sp>
        <p:nvSpPr>
          <p:cNvPr id="10495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及时公开信息，避免谣言和猜测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保持与利益相关者的沟通，建立信任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遵守法律法规，确保诚信经营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建立危机应对小组，负责协调和沟通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采取有效的危机公关措施</a:t>
            </a:r>
            <a:endParaRPr altLang="en-US" lang="zh-CN"/>
          </a:p>
        </p:txBody>
      </p:sp>
      <p:sp>
        <p:nvSpPr>
          <p:cNvPr id="10495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保持沟通：企业应与媒体、员工、客户等各方保持沟通，及时传递最新进展和解决方案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及时回应：在危机发生后，企业应迅速回应，表明态度，安抚公众情绪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公开透明：企业应公开危机事件的相关信息，让公众了解真相，避免谣言传播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积极合作：企业应积极与政府、行业协会等相关部门合作，共同应对危机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企业危机应对策略的评估和改进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对危机应对效果进行评估</a:t>
            </a:r>
            <a:endParaRPr altLang="en-US" lang="zh-CN"/>
          </a:p>
        </p:txBody>
      </p:sp>
      <p:sp>
        <p:nvSpPr>
          <p:cNvPr id="10496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评估指标：包括危机应对的速度、准确性、全面性等方面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评估方法：通过收集和分析数据、调查问卷、专家评估等方式进行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评估结果：根据评估结果，对危机应对策略进行改进和优化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持续改进：建立持续改进的机制，不断提高企业危机应对能力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分析危机应对过程中的问题和不足</a:t>
            </a:r>
            <a:endParaRPr altLang="en-US" lang="zh-CN"/>
          </a:p>
        </p:txBody>
      </p:sp>
      <p:sp>
        <p:nvSpPr>
          <p:cNvPr id="10497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危机应对沟通不畅：信息传递不及时、不准确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危机应对计划不够完善：缺乏针对不同类型危机的应对措施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危机应对人员培训不足：缺乏应对危机所需的技能和知识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危机应对资源调配不合理：无法有效利用资源，影响应对效果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提出改进措施并不断完善危机应对策略</a:t>
            </a:r>
            <a:endParaRPr altLang="en-US" lang="zh-CN"/>
          </a:p>
        </p:txBody>
      </p:sp>
      <p:sp>
        <p:nvSpPr>
          <p:cNvPr id="1049802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评估现有策略：对现有企业危机应对策略进行全面评估，找出存在的问题和不足。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制定改进措施：根据评估结果，制定相应的改进措施，包括完善组织架构、加强人员培训、优化信息沟通机制等。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10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实施改进措施：将改进措施落实到具体的工作中，确保各项措施得到有效执行。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不断完善策略：在实施改进措施的过程中，不断总结经验教训，对策略进行持续改进和优化，提高企业危机应对能力。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企业危机应对策略的培训和演练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加强员工对危机应对策略的培训</a:t>
            </a:r>
            <a:endParaRPr altLang="en-US" lang="zh-CN"/>
          </a:p>
        </p:txBody>
      </p:sp>
      <p:sp>
        <p:nvSpPr>
          <p:cNvPr id="10499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培训效果评估：通过问卷调查、面试等方式对培训效果进行评估，及时发现问题并改进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培训内容：介绍企业危机应对策略的重要性、基本原则和应对流程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培训方式：采用线上和线下相结合的方式，包括讲座、案例分析、角色扮演等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持续培训：定期组织员工进行危机应对策略的培训和演练，提高员工的应对能力和意识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定期进行危机应对演练和模拟演练</a:t>
            </a:r>
            <a:endParaRPr altLang="en-US" lang="zh-CN"/>
          </a:p>
        </p:txBody>
      </p:sp>
      <p:sp>
        <p:nvSpPr>
          <p:cNvPr id="104998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8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定期进行危机应对演练：通过定期组织员工进行危机应对演练，提高员工的危机意识和应对能力，确保在危机发生时能够迅速、有效地应对。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模拟演练：通过模拟真实危机场景，让员工在模拟环境中进行应对演练，提高应对危机的实战能力。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培训和指导：在演练过程中，对员工进行培训和指导，提高员工的危机应对技能和知识水平。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总结和评估：对演练过程进行总结和评估，发现问题和不足，及时改进和优化企业危机应对策略。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提高员工在危机事件中的应对能力和心理素质</a:t>
            </a:r>
            <a:endParaRPr altLang="en-US" lang="zh-CN"/>
          </a:p>
        </p:txBody>
      </p:sp>
      <p:sp>
        <p:nvSpPr>
          <p:cNvPr id="105004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4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4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4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4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2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培训员工了解危机应对策略：通过培训课程、讲座、案例分析等方式，使员工了解企业危机应对策略，包括危机识别、预警、应对和恢复等方面的知识。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演练危机应对方案：组织员工进行危机应对方案的演练，让员工熟悉应对流程，提高应对能力。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培养员工心理素质：通过心理辅导、团队建设等方式，提高员工的心理素质，增强面对危机的信心和勇气。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8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建立员工互助机制：鼓励员工之间建立互助机制，在危机事件中互相支持、共同应对，提高整体应对能力。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0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总结有效的企业危机应对策略的重要性和实施方法</a:t>
            </a:r>
            <a:endParaRPr altLang="en-US" lang="zh-CN"/>
          </a:p>
        </p:txBody>
      </p:sp>
      <p:sp>
        <p:nvSpPr>
          <p:cNvPr id="10501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重要性：有效的企业危机应对策略可以提高企业的抗风险能力和市场竞争力，保护企业的声誉和形象，避免或减少危机对企业造成的损失。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1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展望：未来企业需要更加重视危机应对策略的制定和实施，加强危机意识和风险管理，不断完善危机应对机制，提高企业的危机应对能力。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1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总结：有效的企业危机应对策略对于企业的生存和发展具有重要意义，包括预防危机、应对危机和恢复危机等方面。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1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实施方法：制定有效的企业危机应对策略需要采取一系列实施方法，包括建立危机应对机制、加强危机意识培训、制定应急预案、加强危机沟通等。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展望未来可能出现的挑战和机遇，提出相应的应对策略</a:t>
            </a:r>
            <a:endParaRPr altLang="en-US" lang="zh-CN"/>
          </a:p>
        </p:txBody>
      </p:sp>
      <p:sp>
        <p:nvSpPr>
          <p:cNvPr id="10502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未来可能出现的挑战：分析行业趋势，预测潜在风险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未来可能出现的机遇：挖掘市场潜力，寻找新的增长点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应对策略：制定灵活的计划，调整战略方向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持续改进：不断学习，提高应对能力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4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44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2023-12-19T17:23:35Z</dcterms:created>
  <dcterms:modified xsi:type="dcterms:W3CDTF">2023-12-19T17:23:35Z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a779aa905ec44a58ae44a144e4510e63_21</vt:lpwstr>
  </property>
</Properties>
</file>