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02" r:id="rId1"/>
    <p:sldMasterId id="2147491339" r:id="rId2"/>
  </p:sldMasterIdLst>
  <p:notesMasterIdLst>
    <p:notesMasterId r:id="rId3"/>
  </p:notesMasterIdLst>
  <p:sldIdLst>
    <p:sldId id="3755" r:id="rId4"/>
    <p:sldId id="3760" r:id="rId5"/>
    <p:sldId id="3764" r:id="rId6"/>
    <p:sldId id="3767" r:id="rId7"/>
    <p:sldId id="3770" r:id="rId8"/>
    <p:sldId id="3773" r:id="rId9"/>
    <p:sldId id="3776" r:id="rId10"/>
    <p:sldId id="3779" r:id="rId11"/>
    <p:sldId id="3782" r:id="rId12"/>
    <p:sldId id="3785" r:id="rId13"/>
    <p:sldId id="3788" r:id="rId14"/>
    <p:sldId id="3791" r:id="rId15"/>
    <p:sldId id="3794" r:id="rId16"/>
    <p:sldId id="3797" r:id="rId17"/>
    <p:sldId id="3800" r:id="rId18"/>
    <p:sldId id="3803" r:id="rId19"/>
    <p:sldId id="3806" r:id="rId20"/>
    <p:sldId id="3809" r:id="rId21"/>
    <p:sldId id="3812" r:id="rId22"/>
    <p:sldId id="3815" r:id="rId23"/>
    <p:sldId id="3818" r:id="rId24"/>
    <p:sldId id="3821" r:id="rId25"/>
    <p:sldId id="3824" r:id="rId26"/>
    <p:sldId id="3827" r:id="rId27"/>
    <p:sldId id="3830" r:id="rId28"/>
    <p:sldId id="3833" r:id="rId29"/>
    <p:sldId id="3836" r:id="rId30"/>
    <p:sldId id="3839" r:id="rId31"/>
    <p:sldId id="3842" r:id="rId32"/>
    <p:sldId id="3845" r:id="rId33"/>
    <p:sldId id="3848" r:id="rId34"/>
    <p:sldId id="3851" r:id="rId35"/>
    <p:sldId id="385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03" r:id="rId1"/>
    <p:sldLayoutId id="2147491304" r:id="rId2"/>
    <p:sldLayoutId id="2147491305" r:id="rId3"/>
    <p:sldLayoutId id="2147491306" r:id="rId4"/>
    <p:sldLayoutId id="2147491307" r:id="rId5"/>
    <p:sldLayoutId id="2147491308" r:id="rId6"/>
    <p:sldLayoutId id="2147491309" r:id="rId7"/>
    <p:sldLayoutId id="2147491310" r:id="rId8"/>
    <p:sldLayoutId id="2147491311" r:id="rId9"/>
    <p:sldLayoutId id="2147491312" r:id="rId10"/>
    <p:sldLayoutId id="21474913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340" r:id="rId1"/>
    <p:sldLayoutId id="2147491341" r:id="rId2"/>
    <p:sldLayoutId id="2147491342" r:id="rId3"/>
    <p:sldLayoutId id="2147491343" r:id="rId4"/>
    <p:sldLayoutId id="2147491344" r:id="rId5"/>
    <p:sldLayoutId id="2147491345" r:id="rId6"/>
    <p:sldLayoutId id="2147491346" r:id="rId7"/>
    <p:sldLayoutId id="2147491347" r:id="rId8"/>
    <p:sldLayoutId id="2147491348" r:id="rId9"/>
    <p:sldLayoutId id="2147491349" r:id="rId10"/>
    <p:sldLayoutId id="214749135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可穿戴设备在2024年服装行业的时尚科技潮流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可穿戴设备在服装行业的应用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服装行业的发展趋势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时尚科技潮流的引领者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可穿戴设备的挑战与机遇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可穿戴设备的市场前景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未来展望与建议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服装行业的发展趋势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时尚与科技的结合</a:t>
            </a:r>
            <a:endParaRPr altLang="en-US" lang="zh-CN"/>
          </a:p>
        </p:txBody>
      </p:sp>
      <p:sp>
        <p:nvSpPr>
          <p:cNvPr id="10489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时尚与科技结合，为服装行业带来创新和变革，满足消费者个性化需求。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服装行业的发展趋势是时尚与科技的结合，可穿戴设备成为潮流。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可穿戴设备在服装行业的应用，如智能服饰、虚拟试衣等。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可穿戴设备的发展，将推动服装行业向智能化、个性化、可持续化方向发展。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消费者对个性化服装的需求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消费者对服装的个性化需求日益增长，可穿戴设备能够满足这种需求，通过智能化的定制服务，让消费者能够拥有独一无二的服装。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随着科技的发展，消费者对于服装的要求也越来越高，可穿戴设备能够通过智能化的技术手段，为消费者提供更加时尚、个性化的服装。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可穿戴设备在服装行业的应用，将推动服装行业的发展，满足消费者对于个性化服装的需求，同时也将为服装行业带来更多的商业机会。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未来，随着可穿戴设备的普及和技术的不断进步，消费者对于个性化服装的需求将会更加旺盛，服装行业的发展趋势将更加明显。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可持续发展的环保理念</a:t>
            </a:r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环保材料：服装行业开始采用可持续发展的环保材料，如有机棉、再生纤维等。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循环利用：服装行业开始重视产品的循环利用，推出二手交易平台和租赁服务。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绿色设计：设计师们开始注重环保理念，采用简约、自然的设计风格，减少对环境的负担。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科技助力：可穿戴设备的发展为服装行业提供了新的发展思路，如智能衣物、智能鞋履等，能够更好地满足消费者的需求。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服装行业的数字化转型</a:t>
            </a:r>
            <a:endParaRPr altLang="en-US" lang="zh-CN"/>
          </a:p>
        </p:txBody>
      </p:sp>
      <p:sp>
        <p:nvSpPr>
          <p:cNvPr id="10491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数字化转型成为服装行业的发展趋势，可穿戴设备作为时尚科技潮流的代表，将为服装行业带来新的发展机遇。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可穿戴设备在服装行业的应用，将推动服装行业的数字化转型，实现个性化定制、智能制造、智能销售等环节的数字化升级。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数字化转型将提高服装行业的生产效率、降低成本、提升品牌形象，为消费者带来更好的购物体验。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数字化转型将推动服装行业与其他行业的融合发展，如智能家居、医疗保健等，实现跨界合作和共赢。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1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可穿戴设备在服装行业的应用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可穿戴设备的功能与特点</a:t>
            </a:r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健康监测：实时监测身体状况，提供健康数据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智能提醒：智能提醒功能，如来电提醒、短信提醒等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运动跟踪：记录运动轨迹，分析运动数据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时尚搭配：可穿戴设备外观时尚，可搭配各种服装风格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可穿戴设备与智能家居的联动</a:t>
            </a:r>
            <a:endParaRPr altLang="en-US" lang="zh-CN"/>
          </a:p>
        </p:txBody>
      </p:sp>
      <p:sp>
        <p:nvSpPr>
          <p:cNvPr id="10492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可穿戴设备与智能家居的联动，为用户提供更加便捷的生活体验。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可穿戴设备通过与智能家居的联动，实现远程控制家居设备的功能。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可穿戴设备与智能家居的联动，能够提高家居安全性和智能化水平。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可穿戴设备与智能家居的联动，为服装行业带来时尚科技潮流。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可穿戴设备在运动服装中的应用</a:t>
            </a:r>
            <a:endParaRPr altLang="en-US" lang="zh-CN"/>
          </a:p>
        </p:txBody>
      </p:sp>
      <p:sp>
        <p:nvSpPr>
          <p:cNvPr id="10493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个性化推荐：根据运动者的身体状况、运动习惯等数据，可穿戴设备可以为其推荐个性化的运动计划和饮食建议，帮助其更好地实现健康目标。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时尚搭配：可穿戴设备与服装的结合，使得运动装备更加时尚、个性化，满足了年轻人对时尚的追求。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实时监测：可穿戴设备能够实时监测运动者的心率、呼吸、步数等数据，帮助其调整运动状态，提高运动效果。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智能提醒：可穿戴设备可以设置提醒功能，例如在运动过程中提醒补水、休息等，帮助运动者更好地管理自己的健康。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可穿戴设备的未来发展方向</a:t>
            </a:r>
            <a:endParaRPr altLang="en-US" lang="zh-CN"/>
          </a:p>
        </p:txBody>
      </p:sp>
      <p:sp>
        <p:nvSpPr>
          <p:cNvPr id="10493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智能化：通过AI技术实现更智能的交互和功能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健康监测：与医疗保健领域结合，提供更精准的健康监测和管理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环保可持续：采用环保材料和设计，降低对环境的负面影响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定制化：满足个性化需求，提高穿戴舒适度和实用性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4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时尚科技潮流的引领者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时尚品牌与科技公司的合作</a:t>
            </a:r>
            <a:endParaRPr altLang="en-US" lang="zh-CN"/>
          </a:p>
        </p:txBody>
      </p:sp>
      <p:sp>
        <p:nvSpPr>
          <p:cNvPr id="10495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时尚品牌与科技公司合作，共同推出可穿戴设备，引领时尚潮流。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时尚品牌与科技公司合作，将科技元素融入服装设计，提升服装的科技感和时尚感。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时尚品牌与科技公司合作，借助科技手段，实现个性化定制和智能化生产，提高生产效率和产品质量。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时尚品牌与科技公司合作，共同探索新的商业模式和营销策略，拓展市场份额和品牌影响力。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创新设计师的创意与实践</a:t>
            </a:r>
            <a:endParaRPr altLang="en-US" lang="zh-CN"/>
          </a:p>
        </p:txBody>
      </p:sp>
      <p:sp>
        <p:nvSpPr>
          <p:cNvPr id="10495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创新设计师的创意：利用可穿戴设备提升服装的时尚感和实用性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创新设计师的实践：将创意转化为实际产品，引领时尚科技潮流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创新设计师的挑战：如何平衡技术与时尚，满足消费者需求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创新设计师的影响：对服装行业和时尚产业的发展产生深远影响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跨界合作带来的新机遇</a:t>
            </a:r>
            <a:endParaRPr altLang="en-US" lang="zh-CN"/>
          </a:p>
        </p:txBody>
      </p:sp>
      <p:sp>
        <p:nvSpPr>
          <p:cNvPr id="10496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创新驱动：跨界合作为可穿戴设备带来了更多的创新点和突破口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引领潮流：跨界合作的可穿戴设备成为时尚科技潮流的引领者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跨界合作：时尚品牌与科技公司的合作，共同推出可穿戴设备新品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新机遇：跨界合作为双方带来了新的市场机会和商业模式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时尚科技潮流的传播途径</a:t>
            </a:r>
            <a:endParaRPr altLang="en-US" lang="zh-CN"/>
          </a:p>
        </p:txBody>
      </p:sp>
      <p:sp>
        <p:nvSpPr>
          <p:cNvPr id="10497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社交媒体：通过微博、微信等社交媒体平台，时尚博主、明星等意见领袖分享可穿戴设备搭配心得，引领时尚潮流。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线下活动：举办时尚科技展览、时装周等活动，展示可穿戴设备在服装领域的创新应用，吸引行业内外关注。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跨界合作：服装品牌与科技企业合作，共同推出融合时尚与科技的系列产品，通过品牌效应和市场推广扩大影响力。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媒体报道：媒体对可穿戴设备在服装行业的最新动态和趋势进行报道，提高公众认知度和接受度。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7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可穿戴设备的市场前景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可穿戴设备市场规模与预测</a:t>
            </a:r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当前市场规模：全球可穿戴设备市场在2024年已经达到了数十亿美元的规模，并且呈现出逐年增长的趋势。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预测增长：随着人们对健康、健身和智能生活的需求不断增加，可穿戴设备市场预计在未来几年内将继续保持增长态势。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技术创新：随着科技的不断发展，可穿戴设备的功能和性能将得到进一步提升，从而推动市场的增长。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应用领域拓展：除了健康和健身领域，可穿戴设备还可以应用于娱乐、安全、智能家居等领域，这些领域的拓展也将为可穿戴设备市场带来新的增长点。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消费者对可穿戴设备的认知与接受度</a:t>
            </a:r>
            <a:endParaRPr altLang="en-US" lang="zh-CN"/>
          </a:p>
        </p:txBody>
      </p:sp>
      <p:sp>
        <p:nvSpPr>
          <p:cNvPr id="10498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消费者对可穿戴设备的了解程度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消费者对可穿戴设备的接受程度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消费者对可穿戴设备的需求和期望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消费者对可穿戴设备的购买意愿和购买行为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可穿戴设备在服装行业的市场规模与潜力</a:t>
            </a:r>
            <a:endParaRPr altLang="en-US" lang="zh-CN"/>
          </a:p>
        </p:txBody>
      </p:sp>
      <p:sp>
        <p:nvSpPr>
          <p:cNvPr id="104992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全球市场规模：预计到2024年将达到数十亿美元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增长潜力：随着技术的进步和消费者对个性化、智能化的需求增加，可穿戴设备在服装行业的市场规模有望持续增长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应用领域：健身、医疗、娱乐等多个领域，为服装行业带来新的增长点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竞争优势：可穿戴设备能够提供个性化的智能服务，提高品牌形象和市场竞争力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可穿戴设备在服装行业的竞争格局</a:t>
            </a:r>
            <a:endParaRPr altLang="en-US" lang="zh-CN"/>
          </a:p>
        </p:txBody>
      </p:sp>
      <p:sp>
        <p:nvSpPr>
          <p:cNvPr id="10499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技术创新：不断涌现的新技术和新功能，如智能纤维、柔性显示等，为可穿戴设备在服装行业的应用提供了更多可能性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品牌竞争：Apple、Google、Fitbit等品牌在可穿戴设备市场占据主导地位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跨界合作：服装品牌与科技公司合作，共同开发兼具时尚与科技的可穿戴设备，提高品牌形象和市场竞争力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定制化需求：消费者对于可穿戴设备的个性化需求日益增长，服装品牌可以通过定制化的可穿戴设备满足消费者需求，提升品牌忠诚度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0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可穿戴设备的挑战与机遇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技术瓶颈与创新难题</a:t>
            </a:r>
            <a:endParaRPr altLang="en-US" lang="zh-CN"/>
          </a:p>
        </p:txBody>
      </p:sp>
      <p:sp>
        <p:nvSpPr>
          <p:cNvPr id="10500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设备互联互通：实现不同品牌和型号的可穿戴设备之间的兼容性和互操作性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电池续航能力：可穿戴设备的核心问题，需要更轻便、高效的能源解决方案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数据隐私保护：确保用户数据的安全和隐私，防止信息泄露和滥用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应用场景拓展：探索更多具有实用性和创新性的应用场景，满足用户多样化的需求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法律法规与隐私保护问题</a:t>
            </a:r>
            <a:endParaRPr altLang="en-US" lang="zh-CN"/>
          </a:p>
        </p:txBody>
      </p:sp>
      <p:sp>
        <p:nvSpPr>
          <p:cNvPr id="10501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缺乏统一的法律法规监管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数据安全和隐私泄露风险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用户权益保护的挑战与机遇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行业标准和规范的不完善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跨界合作的风险与挑战</a:t>
            </a:r>
            <a:endParaRPr altLang="en-US" lang="zh-CN"/>
          </a:p>
        </p:txBody>
      </p:sp>
      <p:sp>
        <p:nvSpPr>
          <p:cNvPr id="1050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技术融合难度大：不同领域的技术标准和接口不统一，导致技术融合困难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商业模式创新挑战：跨界合作需要打破传统商业模式，探索新的盈利模式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法律法规限制：不同行业的法律法规存在差异，可能对跨界合作产生限制和约束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品牌形象维护：跨界合作可能对品牌形象产生影响，需要谨慎选择合作伙伴并维护品牌形象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可持续发展的机遇与挑战</a:t>
            </a:r>
            <a:endParaRPr altLang="en-US" lang="zh-CN"/>
          </a:p>
        </p:txBody>
      </p:sp>
      <p:sp>
        <p:nvSpPr>
          <p:cNvPr id="10502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机遇：可穿戴设备在服装行业的应用，为时尚科技潮流提供了新的发展方向。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机遇：可穿戴设备可以与环保、可持续发展等理念相结合，推动服装行业的可持续发展。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挑战：如何平衡可穿戴设备的功能性与时尚性，以满足用户需求并推动服装行业的创新发展。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挑战：可穿戴设备需要克服技术、成本、用户体验等方面的难题，才能更好地融入服装行业。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3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加强跨界合作与创新实践</a:t>
            </a:r>
            <a:endParaRPr altLang="en-US" lang="zh-CN"/>
          </a:p>
        </p:txBody>
      </p:sp>
      <p:sp>
        <p:nvSpPr>
          <p:cNvPr id="10503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跨界合作：可穿戴设备与时尚品牌、科技公司等合作，共同开发新产品和解决方案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创新实践：鼓励设计师、工程师和行业专家共同参与，推动可穿戴设备在服装行业的创新应用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合作模式：建立合作平台，促进各方资源共享和优势互补，加速可穿戴设备在服装行业的普及和应用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政策支持：政府可以出台相关政策，支持跨界合作和创新实践，鼓励企业加大投入，推动可穿戴设备在服装行业的时尚科技潮流发展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提升消费者体验与价值链优化</a:t>
            </a:r>
            <a:endParaRPr altLang="en-US" lang="zh-CN"/>
          </a:p>
        </p:txBody>
      </p:sp>
      <p:sp>
        <p:nvSpPr>
          <p:cNvPr id="10504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增强现实与虚拟现实技术：提供沉浸式购物体验，提升消费者参与度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智能交互与定制化设计：满足个性化需求，提高品牌忠诚度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可持续性与环保材料：推动绿色生产，降低对环境的负面影响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智能供应链与物流管理：优化生产流程，降低成本，提高效率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关注可持续发展与环保理念</a:t>
            </a:r>
            <a:endParaRPr altLang="en-US" lang="zh-CN"/>
          </a:p>
        </p:txBody>
      </p:sp>
      <p:sp>
        <p:nvSpPr>
          <p:cNvPr id="10505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优势：关注可持续发展和环保理念有助于提升企业形象和品牌价值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挑战：需要克服技术、成本等方面的难题，实现可持续发展与环保理念的融合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未来展望：可穿戴设备将更加注重环保和可持续发展，采用更环保的材料和生产方式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建议：企业应关注可持续发展，将环保理念融入产品设计、生产和销售中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拓展国际市场与品牌影响力</a:t>
            </a:r>
            <a:endParaRPr altLang="en-US" lang="zh-CN"/>
          </a:p>
        </p:txBody>
      </p:sp>
      <p:sp>
        <p:nvSpPr>
          <p:cNvPr id="10505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拓展国际市场：可穿戴设备企业应积极开拓海外市场，加强与国际品牌的合作与交流，提升品牌知名度和影响力。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品牌影响力：可穿戴设备企业应注重品牌建设，通过创新设计、品质保证和营销策略，树立品牌形象，提升品牌价值。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国际化战略：可穿戴设备企业应制定国际化战略，积极参与国际竞争，提升企业核心竞争力。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跨文化沟通：可穿戴设备企业应注重跨文化沟通，了解不同国家和地区的文化差异，提高品牌在海外市场的适应性。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636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4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2024-01-06T08:11:29Z</dcterms:created>
  <dcterms:modified xsi:type="dcterms:W3CDTF">2024-01-06T08:11:29Z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fa8ce7fd0aac4f248b4ae4c5978604b8_21</vt:lpwstr>
  </property>
</Properties>
</file>