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860" r:id="rId1"/>
    <p:sldMasterId id="2147483897" r:id="rId2"/>
  </p:sldMasterIdLst>
  <p:notesMasterIdLst>
    <p:notesMasterId r:id="rId3"/>
  </p:notesMasterIdLst>
  <p:sldIdLst>
    <p:sldId id="367" r:id="rId4"/>
    <p:sldId id="371" r:id="rId5"/>
    <p:sldId id="374" r:id="rId6"/>
    <p:sldId id="377" r:id="rId7"/>
    <p:sldId id="380" r:id="rId8"/>
    <p:sldId id="383" r:id="rId9"/>
    <p:sldId id="386" r:id="rId10"/>
    <p:sldId id="389" r:id="rId11"/>
    <p:sldId id="392" r:id="rId12"/>
    <p:sldId id="395" r:id="rId13"/>
    <p:sldId id="398" r:id="rId14"/>
    <p:sldId id="401" r:id="rId15"/>
    <p:sldId id="404" r:id="rId16"/>
    <p:sldId id="407" r:id="rId17"/>
    <p:sldId id="410" r:id="rId18"/>
    <p:sldId id="413" r:id="rId19"/>
    <p:sldId id="416" r:id="rId20"/>
    <p:sldId id="419" r:id="rId21"/>
    <p:sldId id="422" r:id="rId22"/>
    <p:sldId id="425" r:id="rId23"/>
    <p:sldId id="428" r:id="rId24"/>
    <p:sldId id="431" r:id="rId25"/>
    <p:sldId id="434" r:id="rId26"/>
    <p:sldId id="437" r:id="rId27"/>
    <p:sldId id="440" r:id="rId28"/>
    <p:sldId id="443" r:id="rId29"/>
    <p:sldId id="446" r:id="rId30"/>
    <p:sldId id="449"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8" name="幻灯片图像占位符 1"/>
          <p:cNvSpPr>
            <a:spLocks noChangeAspect="1" noRot="1" noGrp="1"/>
          </p:cNvSpPr>
          <p:nvPr>
            <p:ph type="sldImg" idx="2"/>
          </p:nvPr>
        </p:nvSpPr>
        <p:spPr/>
      </p:sp>
      <p:sp>
        <p:nvSpPr>
          <p:cNvPr id="104867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image" Target="../media/image2.png"/><Relationship Id="rId8" Type="http://schemas.openxmlformats.org/officeDocument/2006/relationships/tags" Target="../tags/tag6.xml"/><Relationship Id="rId9" Type="http://schemas.openxmlformats.org/officeDocument/2006/relationships/image" Target="../media/image3.png"/><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image" Target="../media/image4.png"/><Relationship Id="rId14" Type="http://schemas.openxmlformats.org/officeDocument/2006/relationships/tags" Target="../tags/tag10.xml"/><Relationship Id="rId15" Type="http://schemas.openxmlformats.org/officeDocument/2006/relationships/image" Target="../media/image5.png"/><Relationship Id="rId16" Type="http://schemas.openxmlformats.org/officeDocument/2006/relationships/tags" Target="../tags/tag11.xml"/><Relationship Id="rId17" Type="http://schemas.openxmlformats.org/officeDocument/2006/relationships/tags" Target="../tags/tag12.xml"/><Relationship Id="rId18" Type="http://schemas.openxmlformats.org/officeDocument/2006/relationships/tags" Target="../tags/tag13.xml"/><Relationship Id="rId19" Type="http://schemas.openxmlformats.org/officeDocument/2006/relationships/tags" Target="../tags/tag14.xml"/><Relationship Id="rId2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image" Target="../media/image6.png"/><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tags" Target="../tags/tag19.xml"/><Relationship Id="rId7" Type="http://schemas.openxmlformats.org/officeDocument/2006/relationships/tags" Target="../tags/tag20.xml"/><Relationship Id="rId8" Type="http://schemas.openxmlformats.org/officeDocument/2006/relationships/tags" Target="../tags/tag21.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image" Target="../media/image6.png"/><Relationship Id="rId5" Type="http://schemas.openxmlformats.org/officeDocument/2006/relationships/tags" Target="../tags/tag25.xml"/><Relationship Id="rId6" Type="http://schemas.openxmlformats.org/officeDocument/2006/relationships/tags" Target="../tags/tag26.xml"/><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1.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2.png"/><Relationship Id="rId8" Type="http://schemas.openxmlformats.org/officeDocument/2006/relationships/tags" Target="../tags/tag34.xml"/><Relationship Id="rId9" Type="http://schemas.openxmlformats.org/officeDocument/2006/relationships/image" Target="../media/image3.png"/><Relationship Id="rId10" Type="http://schemas.openxmlformats.org/officeDocument/2006/relationships/tags" Target="../tags/tag35.xml"/><Relationship Id="rId11" Type="http://schemas.openxmlformats.org/officeDocument/2006/relationships/tags" Target="../tags/tag36.xml"/><Relationship Id="rId12" Type="http://schemas.openxmlformats.org/officeDocument/2006/relationships/tags" Target="../tags/tag37.xml"/><Relationship Id="rId13" Type="http://schemas.openxmlformats.org/officeDocument/2006/relationships/image" Target="../media/image4.png"/><Relationship Id="rId14" Type="http://schemas.openxmlformats.org/officeDocument/2006/relationships/tags" Target="../tags/tag38.xml"/><Relationship Id="rId15" Type="http://schemas.openxmlformats.org/officeDocument/2006/relationships/image" Target="../media/image5.png"/><Relationship Id="rId16" Type="http://schemas.openxmlformats.org/officeDocument/2006/relationships/tags" Target="../tags/tag39.xml"/><Relationship Id="rId17" Type="http://schemas.openxmlformats.org/officeDocument/2006/relationships/tags" Target="../tags/tag40.xml"/><Relationship Id="rId18" Type="http://schemas.openxmlformats.org/officeDocument/2006/relationships/tags" Target="../tags/tag41.xml"/><Relationship Id="rId19"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image" Target="../media/image6.png"/><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image" Target="../media/image6.png"/><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tags" Target="../tags/tag57.xml"/><Relationship Id="rId10" Type="http://schemas.openxmlformats.org/officeDocument/2006/relationships/tags" Target="../tags/tag58.xml"/><Relationship Id="rId11" Type="http://schemas.openxmlformats.org/officeDocument/2006/relationships/tags" Target="../tags/tag59.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image" Target="../media/image6.png"/><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tags" Target="../tags/tag64.xml"/><Relationship Id="rId7" Type="http://schemas.openxmlformats.org/officeDocument/2006/relationships/tags" Target="../tags/tag65.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6.png"/><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tags" Target="../tags/tag70.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image" Target="../media/image6.png"/><Relationship Id="rId4" Type="http://schemas.openxmlformats.org/officeDocument/2006/relationships/tags" Target="../tags/tag73.xml"/><Relationship Id="rId5" Type="http://schemas.openxmlformats.org/officeDocument/2006/relationships/tags" Target="../tags/tag74.xml"/><Relationship Id="rId6" Type="http://schemas.openxmlformats.org/officeDocument/2006/relationships/tags" Target="../tags/tag75.xml"/><Relationship Id="rId7" Type="http://schemas.openxmlformats.org/officeDocument/2006/relationships/tags" Target="../tags/tag76.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image" Target="../media/image6.png"/><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tags" Target="../tags/tag81.xml"/><Relationship Id="rId7" Type="http://schemas.openxmlformats.org/officeDocument/2006/relationships/tags" Target="../tags/tag82.xml"/><Relationship Id="rId8" Type="http://schemas.openxmlformats.org/officeDocument/2006/relationships/tags" Target="../tags/tag83.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image" Target="../media/image1.png"/><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image" Target="../media/image2.png"/><Relationship Id="rId8" Type="http://schemas.openxmlformats.org/officeDocument/2006/relationships/tags" Target="../tags/tag89.xml"/><Relationship Id="rId9" Type="http://schemas.openxmlformats.org/officeDocument/2006/relationships/image" Target="../media/image3.png"/><Relationship Id="rId10" Type="http://schemas.openxmlformats.org/officeDocument/2006/relationships/tags" Target="../tags/tag90.xml"/><Relationship Id="rId11" Type="http://schemas.openxmlformats.org/officeDocument/2006/relationships/tags" Target="../tags/tag91.xml"/><Relationship Id="rId12" Type="http://schemas.openxmlformats.org/officeDocument/2006/relationships/image" Target="../media/image4.png"/><Relationship Id="rId13" Type="http://schemas.openxmlformats.org/officeDocument/2006/relationships/tags" Target="../tags/tag92.xml"/><Relationship Id="rId14" Type="http://schemas.openxmlformats.org/officeDocument/2006/relationships/image" Target="../media/image5.png"/><Relationship Id="rId15" Type="http://schemas.openxmlformats.org/officeDocument/2006/relationships/tags" Target="../tags/tag93.xml"/><Relationship Id="rId16" Type="http://schemas.openxmlformats.org/officeDocument/2006/relationships/tags" Target="../tags/tag94.xml"/><Relationship Id="rId17" Type="http://schemas.openxmlformats.org/officeDocument/2006/relationships/tags" Target="../tags/tag95.xml"/><Relationship Id="rId18" Type="http://schemas.openxmlformats.org/officeDocument/2006/relationships/tags" Target="../tags/tag96.xml"/><Relationship Id="rId1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8" name="矩形 15"/>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70" name="矩形 14"/>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5" name="图片 12"/>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57"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59" name="图片 11"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61"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672" name="标题 9"/>
          <p:cNvSpPr txBox="1">
            <a:spLocks noGrp="1"/>
          </p:cNvSpPr>
          <p:nvPr>
            <p:ph type="title" idx="5" hasCustomPrompt="1"/>
            <p:custDataLst>
              <p:tags r:id="rId10"/>
            </p:custDataLst>
          </p:nvPr>
        </p:nvSpPr>
        <p:spPr>
          <a:xfrm>
            <a:off x="2757805" y="1013460"/>
            <a:ext cx="6718935" cy="281876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sp>
        <p:nvSpPr>
          <p:cNvPr id="1048674" name="文本占位符 8"/>
          <p:cNvSpPr txBox="1">
            <a:spLocks noGrp="1"/>
          </p:cNvSpPr>
          <p:nvPr>
            <p:ph type="body" idx="4" hasCustomPrompt="1"/>
            <p:custDataLst>
              <p:tags r:id="rId11"/>
            </p:custDataLst>
          </p:nvPr>
        </p:nvSpPr>
        <p:spPr>
          <a:xfrm>
            <a:off x="2757170" y="4084955"/>
            <a:ext cx="6719570" cy="352425"/>
          </a:xfrm>
          <a:prstGeom prst="rect"/>
          <a:noFill/>
        </p:spPr>
        <p:txBody>
          <a:bodyPr anchor="t" rtlCol="0" wrap="square">
            <a:spAutoFit/>
          </a:bodyPr>
          <a:lstStyle>
            <a:lvl1pPr algn="ctr" defTabSz="914400" eaLnBrk="1" fontAlgn="auto" hangingPunct="1" latinLnBrk="0" marL="0" marR="0" rtl="0">
              <a:lnSpc>
                <a:spcPct val="100000"/>
              </a:lnSpc>
              <a:buClrTx/>
              <a:buSzTx/>
              <a:buFontTx/>
              <a:buNone/>
              <a:defRPr baseline="0" b="1" cap="none" sz="1600" i="0" kern="1200" kumimoji="0" noProof="1" normalizeH="0" spc="0" strike="noStrike" u="none">
                <a:solidFill>
                  <a:schemeClr val="accent2">
                    <a:alpha val="45000"/>
                  </a:schemeClr>
                </a:solidFill>
                <a:latin typeface="+mj-ea"/>
                <a:ea typeface="+mj-ea"/>
                <a:cs typeface="微软雅黑" panose="020B0503020204020204" charset="-122"/>
              </a:defRPr>
            </a:lvl1pPr>
          </a:lstStyle>
          <a:p>
            <a:pPr algn="ctr" lvl="0"/>
            <a:r>
              <a:rPr>
                <a:sym typeface="+mn-ea"/>
              </a:rPr>
              <a:t>单击此处编辑母版副标题样式</a:t>
            </a:r>
            <a:endParaRPr>
              <a:sym typeface="+mn-ea"/>
            </a:endParaRPr>
          </a:p>
        </p:txBody>
      </p:sp>
      <p:pic>
        <p:nvPicPr>
          <p:cNvPr id="2097163"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65" name="图片 7"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676" name="文本占位符 6"/>
          <p:cNvSpPr>
            <a:spLocks noGrp="1"/>
          </p:cNvSpPr>
          <p:nvPr>
            <p:ph type="body" idx="1" hasCustomPrompt="1"/>
            <p:custDataLst>
              <p:tags r:id="rId16"/>
            </p:custDataLst>
          </p:nvPr>
        </p:nvSpPr>
        <p:spPr>
          <a:xfrm>
            <a:off x="4746625" y="528447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j-ea"/>
                <a:ea typeface="+mj-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678" name="日期占位符 3"/>
          <p:cNvSpPr>
            <a:spLocks noGrp="1"/>
          </p:cNvSpPr>
          <p:nvPr>
            <p:ph type="dt" sz="half" idx="10"/>
            <p:custDataLst>
              <p:tags r:id="rId1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0" name="页脚占位符 4"/>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682" name="灯片编号占位符 5"/>
          <p:cNvSpPr>
            <a:spLocks noGrp="1"/>
          </p:cNvSpPr>
          <p:nvPr>
            <p:ph type="sldNum" sz="quarter" idx="12"/>
            <p:custDataLst>
              <p:tags r:id="rId1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4" name="矩形 8"/>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6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86" name="标题"/>
          <p:cNvSpPr txBox="1">
            <a:spLocks noGrp="1"/>
          </p:cNvSpPr>
          <p:nvPr>
            <p:ph type="title" idx="2"/>
            <p:custDataLst>
              <p:tags r:id="rId4"/>
            </p:custDataLst>
          </p:nvPr>
        </p:nvSpPr>
        <p:spPr>
          <a:xfrm>
            <a:off x="608330" y="608330"/>
            <a:ext cx="10968990" cy="705485"/>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defRPr>
            </a:lvl1pPr>
          </a:lstStyle>
          <a:p>
            <a:pPr algn="ctr" lvl="0"/>
            <a:r>
              <a:rPr>
                <a:sym typeface="+mn-ea"/>
              </a:rPr>
              <a:t>单击此处编辑母版标题样式</a:t>
            </a:r>
            <a:endParaRPr>
              <a:sym typeface="+mn-ea"/>
            </a:endParaRPr>
          </a:p>
        </p:txBody>
      </p:sp>
      <p:sp>
        <p:nvSpPr>
          <p:cNvPr id="1048688" name="正文"/>
          <p:cNvSpPr txBox="1">
            <a:spLocks noGrp="1"/>
          </p:cNvSpPr>
          <p:nvPr>
            <p:ph idx="1" hasCustomPrompt="1"/>
            <p:custDataLst>
              <p:tags r:id="rId5"/>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j-ea"/>
                <a:ea typeface="+mj-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单击此处添加文本</a:t>
            </a:r>
            <a:endParaRPr dirty="0">
              <a:sym typeface="+mn-ea"/>
            </a:endParaRPr>
          </a:p>
        </p:txBody>
      </p:sp>
      <p:sp>
        <p:nvSpPr>
          <p:cNvPr id="1048690"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2"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6" name="矩形 6"/>
          <p:cNvSpPr/>
          <p:nvPr>
            <p:custDataLst>
              <p:tags r:id="rId1"/>
            </p:custDataLst>
          </p:nvPr>
        </p:nvSpPr>
        <p:spPr>
          <a:xfrm>
            <a:off x="0" y="6370955"/>
            <a:ext cx="12192000" cy="48641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98" name="标题 5" descr="7b0a20202020227461726765744d6f64756c65223a20226b6f6e6c696e65666f6e7473220a7d0a"/>
          <p:cNvSpPr txBox="1">
            <a:spLocks noGrp="1"/>
          </p:cNvSpPr>
          <p:nvPr>
            <p:ph type="title" idx="3" hasCustomPrompt="1"/>
            <p:custDataLst>
              <p:tags r:id="rId2"/>
            </p:custDataLst>
          </p:nvPr>
        </p:nvSpPr>
        <p:spPr>
          <a:xfrm>
            <a:off x="685800" y="271780"/>
            <a:ext cx="5461000" cy="1396365"/>
          </a:xfrm>
          <a:prstGeom prst="rect"/>
          <a:noFill/>
        </p:spPr>
        <p:txBody>
          <a:bodyPr anchor="b" anchorCtr="0" rtlCol="0" wrap="square">
            <a:noAutofit/>
          </a:bodyPr>
          <a:lstStyle>
            <a:lvl1pPr algn="l" defTabSz="914400" eaLnBrk="1" fontAlgn="auto" hangingPunct="1" latinLnBrk="0" marL="0" marR="0" rtl="0">
              <a:lnSpc>
                <a:spcPct val="100000"/>
              </a:lnSpc>
              <a:buClrTx/>
              <a:buSzTx/>
              <a:buFontTx/>
              <a:buNone/>
              <a:defRPr altLang="en-US" baseline="0" b="1" cap="none" sz="6000" i="0" kern="1200" kumimoji="0" lang="zh-CN" noProof="1" normalizeH="0" spc="0" strike="noStrike" u="none">
                <a:solidFill>
                  <a:schemeClr val="accent1">
                    <a:lumMod val="75000"/>
                  </a:schemeClr>
                </a:solidFill>
                <a:effectLst/>
                <a:latin typeface="+mj-ea"/>
                <a:ea typeface="+mj-ea"/>
                <a:cs typeface="微软雅黑" panose="020B0503020204020204" charset="-122"/>
              </a:defRPr>
            </a:lvl1pPr>
          </a:lstStyle>
          <a:p>
            <a:pPr algn="l" lvl="0">
              <a:buClrTx/>
              <a:buSzTx/>
              <a:buFontTx/>
            </a:pPr>
            <a:r>
              <a:rPr>
                <a:sym typeface="+mn-ea"/>
              </a:rPr>
              <a:t>单击编辑标题</a:t>
            </a:r>
            <a:endParaRPr>
              <a:sym typeface="+mn-ea"/>
            </a:endParaRPr>
          </a:p>
        </p:txBody>
      </p:sp>
      <p:pic>
        <p:nvPicPr>
          <p:cNvPr id="2097169" name="图片 60" descr="不同颜色的花  描述已自动生成"/>
          <p:cNvPicPr>
            <a:picLocks noChangeAspect="1"/>
          </p:cNvPicPr>
          <p:nvPr>
            <p:custDataLst>
              <p:tags r:id="rId3"/>
            </p:custDataLst>
          </p:nvPr>
        </p:nvPicPr>
        <p:blipFill>
          <a:blip xmlns:r="http://schemas.openxmlformats.org/officeDocument/2006/relationships" r:embed="rId4" cstate="print"/>
          <a:srcRect t="48205" r="36442"/>
          <a:stretch>
            <a:fillRect/>
          </a:stretch>
        </p:blipFill>
        <p:spPr>
          <a:xfrm rot="1631206">
            <a:off x="8910320" y="-527685"/>
            <a:ext cx="3985260" cy="2016125"/>
          </a:xfrm>
          <a:custGeom>
            <a:avLst/>
            <a:gdLst>
              <a:gd name="connsiteX0" fmla="*/ 1 w 4133035"/>
              <a:gd name="connsiteY0" fmla="*/ 1571167 h 2091230"/>
              <a:gd name="connsiteX1" fmla="*/ 3058899 w 4133035"/>
              <a:gd name="connsiteY1" fmla="*/ 0 h 2091230"/>
              <a:gd name="connsiteX2" fmla="*/ 4133035 w 4133035"/>
              <a:gd name="connsiteY2" fmla="*/ 2091230 h 2091230"/>
              <a:gd name="connsiteX3" fmla="*/ 0 w 4133035"/>
              <a:gd name="connsiteY3" fmla="*/ 2091230 h 2091230"/>
            </a:gdLst>
            <a:ahLst/>
            <a:cxnLst>
              <a:cxn ang="0">
                <a:pos x="connsiteX0" y="connsiteY0"/>
              </a:cxn>
              <a:cxn ang="0">
                <a:pos x="connsiteX1" y="connsiteY1"/>
              </a:cxn>
              <a:cxn ang="0">
                <a:pos x="connsiteX2" y="connsiteY2"/>
              </a:cxn>
              <a:cxn ang="0">
                <a:pos x="connsiteX3" y="connsiteY3"/>
              </a:cxn>
            </a:cxnLst>
            <a:rect l="l" t="t" r="r" b="b"/>
            <a:pathLst>
              <a:path w="4133035" h="2091230">
                <a:moveTo>
                  <a:pt x="1" y="1571167"/>
                </a:moveTo>
                <a:lnTo>
                  <a:pt x="3058899" y="0"/>
                </a:lnTo>
                <a:lnTo>
                  <a:pt x="4133035" y="2091230"/>
                </a:lnTo>
                <a:lnTo>
                  <a:pt x="0" y="2091230"/>
                </a:lnTo>
                <a:close/>
              </a:path>
            </a:pathLst>
          </a:custGeom>
        </p:spPr>
      </p:pic>
      <p:pic>
        <p:nvPicPr>
          <p:cNvPr id="2097171" name="图片 33" descr="不同颜色的花  描述已自动生成"/>
          <p:cNvPicPr>
            <a:picLocks noChangeAspect="1"/>
          </p:cNvPicPr>
          <p:nvPr>
            <p:custDataLst>
              <p:tags r:id="rId5"/>
            </p:custDataLst>
          </p:nvPr>
        </p:nvPicPr>
        <p:blipFill>
          <a:blip xmlns:r="http://schemas.openxmlformats.org/officeDocument/2006/relationships" r:embed="rId4" cstate="print"/>
          <a:srcRect l="45169" r="1742" b="65250"/>
          <a:stretch>
            <a:fillRect/>
          </a:stretch>
        </p:blipFill>
        <p:spPr>
          <a:xfrm rot="1631206">
            <a:off x="-715010" y="5714365"/>
            <a:ext cx="4537710" cy="1844675"/>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00" name="日期占位符 2"/>
          <p:cNvSpPr>
            <a:spLocks noGrp="1"/>
          </p:cNvSpPr>
          <p:nvPr>
            <p:ph type="dt" sz="half" idx="10"/>
            <p:custDataLst>
              <p:tags r:id="rId6"/>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02"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04" name="灯片编号占位符 4"/>
          <p:cNvSpPr>
            <a:spLocks noGrp="1"/>
          </p:cNvSpPr>
          <p:nvPr>
            <p:ph type="sldNum" sz="quarter" idx="12"/>
            <p:custDataLst>
              <p:tags r:id="rId8"/>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06"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08"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73"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75"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77" name="图片 10"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79"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10" name="标题 9"/>
          <p:cNvSpPr txBox="1">
            <a:spLocks noGrp="1"/>
          </p:cNvSpPr>
          <p:nvPr>
            <p:ph type="title" idx="4" hasCustomPrompt="1"/>
            <p:custDataLst>
              <p:tags r:id="rId10"/>
            </p:custDataLst>
          </p:nvPr>
        </p:nvSpPr>
        <p:spPr>
          <a:xfrm>
            <a:off x="3739515" y="3666490"/>
            <a:ext cx="4823460" cy="2073910"/>
          </a:xfrm>
          <a:prstGeom prst="rect"/>
          <a:noFill/>
        </p:spPr>
        <p:txBody>
          <a:bodyPr wrap="square">
            <a:normAutofit/>
          </a:bodyPr>
          <a:lstStyle>
            <a:lvl1pPr algn="ctr" defTabSz="914400" eaLnBrk="1" fontAlgn="ctr" hangingPunct="1" latinLnBrk="0" marL="0" marR="0" rtl="0">
              <a:lnSpc>
                <a:spcPct val="100000"/>
              </a:lnSpc>
              <a:buClrTx/>
              <a:buSzTx/>
              <a:buFontTx/>
              <a:buNone/>
              <a:defRPr altLang="en-US" baseline="0" b="1" cap="none" sz="5400" i="0" kern="1200" kumimoji="0" lang="zh-CN" noProof="1" normalizeH="0" spc="0" strike="noStrike" u="none">
                <a:solidFill>
                  <a:schemeClr val="accent1">
                    <a:lumMod val="75000"/>
                  </a:schemeClr>
                </a:solidFill>
                <a:latin typeface="+mj-ea"/>
                <a:ea typeface="+mj-ea"/>
                <a:cs typeface="微软雅黑" panose="020B0503020204020204" charset="-122"/>
                <a:sym typeface="+mn-ea"/>
              </a:defRPr>
            </a:lvl1pPr>
          </a:lstStyle>
          <a:p>
            <a:pPr algn="ctr" fontAlgn="ctr" lvl="0">
              <a:lnSpc>
                <a:spcPct val="100000"/>
              </a:lnSpc>
            </a:pPr>
            <a:r>
              <a:rPr>
                <a:sym typeface="+mn-ea"/>
              </a:rPr>
              <a:t>单击编辑标题</a:t>
            </a:r>
            <a:endParaRPr>
              <a:sym typeface="+mn-ea"/>
            </a:endParaRPr>
          </a:p>
        </p:txBody>
      </p:sp>
      <p:sp>
        <p:nvSpPr>
          <p:cNvPr id="1048712" name="文本占位符 8"/>
          <p:cNvSpPr txBox="1">
            <a:spLocks noGrp="1"/>
          </p:cNvSpPr>
          <p:nvPr>
            <p:ph type="body" idx="3" hasCustomPrompt="1"/>
            <p:custDataLst>
              <p:tags r:id="rId11"/>
            </p:custDataLst>
          </p:nvPr>
        </p:nvSpPr>
        <p:spPr>
          <a:xfrm>
            <a:off x="3740785" y="1182370"/>
            <a:ext cx="4820920" cy="2487930"/>
          </a:xfrm>
          <a:prstGeom prst="rect"/>
          <a:noFill/>
        </p:spPr>
        <p:txBody>
          <a:bodyPr anchor="b" anchorCtr="0" rtlCol="0" wrap="square">
            <a:normAutofit/>
          </a:bodyPr>
          <a:lstStyle>
            <a:lvl1pPr algn="ctr" defTabSz="914400" eaLnBrk="1" fontAlgn="auto" hangingPunct="1" latinLnBrk="0" lvl="0" marL="0" marR="0" rtl="0">
              <a:lnSpc>
                <a:spcPct val="100000"/>
              </a:lnSpc>
              <a:buClrTx/>
              <a:buSzTx/>
              <a:buFontTx/>
              <a:buNone/>
              <a:defRPr altLang="zh-CN" baseline="0" b="1" cap="none" sz="10000" i="0" kern="1200" kumimoji="0" lang="en-US" noProof="1" normalizeH="0" spc="0" strike="noStrike" u="none">
                <a:solidFill>
                  <a:schemeClr val="accent1">
                    <a:alpha val="70000"/>
                  </a:schemeClr>
                </a:solidFill>
                <a:latin typeface="+mj-ea"/>
                <a:ea typeface="+mj-ea"/>
                <a:cs typeface="仿宋" panose="02010609060101010101" charset="-122"/>
                <a:sym typeface="+mn-ea"/>
              </a:defRPr>
            </a:lvl1pPr>
          </a:lstStyle>
          <a:p>
            <a:pPr algn="ctr" lvl="0">
              <a:buClrTx/>
              <a:buSzTx/>
              <a:buFontTx/>
            </a:pPr>
            <a:r>
              <a:rPr>
                <a:sym typeface="+mn-ea"/>
              </a:rPr>
              <a:t>节编号</a:t>
            </a:r>
            <a:endParaRPr>
              <a:sym typeface="+mn-ea"/>
            </a:endParaRPr>
          </a:p>
        </p:txBody>
      </p:sp>
      <p:pic>
        <p:nvPicPr>
          <p:cNvPr id="2097181"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83" name="图片 6"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714"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718"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20" name="矩形 10"/>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22" name="正文"/>
          <p:cNvSpPr txBox="1">
            <a:spLocks noGrp="1"/>
          </p:cNvSpPr>
          <p:nvPr>
            <p:ph idx="3" hasCustomPrompt="1"/>
            <p:custDataLst>
              <p:tags r:id="rId4"/>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正文"/>
          <p:cNvSpPr txBox="1">
            <a:spLocks noGrp="1"/>
          </p:cNvSpPr>
          <p:nvPr>
            <p:ph idx="2" hasCustomPrompt="1"/>
            <p:custDataLst>
              <p:tags r:id="rId5"/>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defRPr>
            </a:lvl1pPr>
          </a:lstStyle>
          <a:p>
            <a:pPr algn="ctr" lvl="0"/>
            <a:r>
              <a:rPr>
                <a:sym typeface="+mn-ea"/>
              </a:rPr>
              <a:t>单击此处编辑母版标题样式</a:t>
            </a:r>
            <a:endParaRPr>
              <a:sym typeface="+mn-ea"/>
            </a:endParaRPr>
          </a:p>
        </p:txBody>
      </p:sp>
      <p:sp>
        <p:nvSpPr>
          <p:cNvPr id="1048728" name="日期占位符 4"/>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30"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32" name="灯片编号占位符 6"/>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34" name="矩形 14"/>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36" name="标题"/>
          <p:cNvSpPr txBox="1">
            <a:spLocks noGrp="1"/>
          </p:cNvSpPr>
          <p:nvPr>
            <p:ph type="title" idx="5"/>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38" name="正文"/>
          <p:cNvSpPr txBox="1">
            <a:spLocks noGrp="1"/>
          </p:cNvSpPr>
          <p:nvPr>
            <p:ph idx="4"/>
            <p:custDataLst>
              <p:tags r:id="rId5"/>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0" name="标题"/>
          <p:cNvSpPr txBox="1">
            <a:spLocks noGrp="1"/>
          </p:cNvSpPr>
          <p:nvPr>
            <p:ph type="title" idx="3"/>
            <p:custDataLst>
              <p:tags r:id="rId6"/>
            </p:custDataLst>
          </p:nvPr>
        </p:nvSpPr>
        <p:spPr>
          <a:xfrm>
            <a:off x="62352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2" name="正文"/>
          <p:cNvSpPr txBox="1">
            <a:spLocks noGrp="1"/>
          </p:cNvSpPr>
          <p:nvPr>
            <p:ph idx="2"/>
            <p:custDataLst>
              <p:tags r:id="rId7"/>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4" name="标题"/>
          <p:cNvSpPr txBox="1">
            <a:spLocks noGrp="1"/>
          </p:cNvSpPr>
          <p:nvPr>
            <p:ph type="title" idx="1"/>
            <p:custDataLst>
              <p:tags r:id="rId8"/>
            </p:custDataLst>
          </p:nvPr>
        </p:nvSpPr>
        <p:spPr>
          <a:xfrm>
            <a:off x="6084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6" name="日期占位符 6"/>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8"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50" name="灯片编号占位符 8"/>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52" name="矩形 6"/>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9"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54"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56" name="日期占位符 2"/>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60" name="灯片编号占位符 4"/>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91" name="图片 72" descr="不同颜色的花  描述已自动生成"/>
          <p:cNvPicPr>
            <a:picLocks noChangeAspect="1"/>
          </p:cNvPicPr>
          <p:nvPr>
            <p:custDataLst>
              <p:tags r:id="rId1"/>
            </p:custDataLst>
          </p:nvPr>
        </p:nvPicPr>
        <p:blipFill>
          <a:blip xmlns:r="http://schemas.openxmlformats.org/officeDocument/2006/relationships" r:embed="rId2"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62" name="矩形 7"/>
          <p:cNvSpPr/>
          <p:nvPr>
            <p:custDataLst>
              <p:tags r:id="rId3"/>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64" name="日期占位符 1"/>
          <p:cNvSpPr>
            <a:spLocks noGrp="1"/>
          </p:cNvSpPr>
          <p:nvPr>
            <p:ph type="dt" sz="half" idx="10"/>
            <p:custDataLst>
              <p:tags r:id="rId4"/>
            </p:custDataLst>
          </p:nvPr>
        </p:nvSpPr>
        <p:spPr/>
        <p:txBody>
          <a:bodyPr/>
          <a:p>
            <a:fld id="{AC1B7B3F-A56B-4310-A966-BD55D80449F1}" type="datetimeFigureOut">
              <a:rPr altLang="en-US" lang="zh-CN" smtClean="0"/>
            </a:fld>
            <a:endParaRPr altLang="en-US" lang="zh-CN"/>
          </a:p>
        </p:txBody>
      </p:sp>
      <p:sp>
        <p:nvSpPr>
          <p:cNvPr id="1048766" name="页脚占位符 2"/>
          <p:cNvSpPr>
            <a:spLocks noGrp="1"/>
          </p:cNvSpPr>
          <p:nvPr>
            <p:ph type="ftr" sz="quarter" idx="11"/>
            <p:custDataLst>
              <p:tags r:id="rId5"/>
            </p:custDataLst>
          </p:nvPr>
        </p:nvSpPr>
        <p:spPr/>
        <p:txBody>
          <a:bodyPr/>
          <a:p>
            <a:endParaRPr altLang="en-US" lang="zh-CN"/>
          </a:p>
        </p:txBody>
      </p:sp>
      <p:sp>
        <p:nvSpPr>
          <p:cNvPr id="1048768" name="灯片编号占位符 3"/>
          <p:cNvSpPr>
            <a:spLocks noGrp="1"/>
          </p:cNvSpPr>
          <p:nvPr>
            <p:ph type="sldNum" sz="quarter" idx="12"/>
            <p:custDataLst>
              <p:tags r:id="rId6"/>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7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3"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7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4" name="日期占位符 3"/>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8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82"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84" name="副标题"/>
          <p:cNvSpPr txBox="1">
            <a:spLocks noGrp="1"/>
          </p:cNvSpPr>
          <p:nvPr>
            <p:ph type="body" idx="1" hasCustomPrompt="1"/>
            <p:custDataLst>
              <p:tags r:id="rId5"/>
            </p:custDataLst>
          </p:nvPr>
        </p:nvSpPr>
        <p:spPr>
          <a:xfrm>
            <a:off x="608400" y="1324800"/>
            <a:ext cx="109692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dk1">
                    <a:lumMod val="75000"/>
                    <a:lumOff val="25000"/>
                  </a:schemeClr>
                </a:solidFill>
                <a:latin typeface="+mj-ea"/>
                <a:ea typeface="+mj-ea"/>
                <a:cs typeface="仿宋" panose="02010609060101010101" charset="-122"/>
              </a:defRPr>
            </a:lvl1pPr>
          </a:lstStyle>
          <a:p>
            <a:pPr algn="l" lvl="0"/>
            <a:r>
              <a:rPr>
                <a:sym typeface="+mn-ea"/>
              </a:rPr>
              <a:t>单击此处编辑母版副标题样式</a:t>
            </a:r>
            <a:endParaRPr>
              <a:sym typeface="+mn-ea"/>
            </a:endParaRPr>
          </a:p>
        </p:txBody>
      </p:sp>
      <p:sp>
        <p:nvSpPr>
          <p:cNvPr id="1048786"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792"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94"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7"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99"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201" name="图片 9"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203"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96" name="标题 8"/>
          <p:cNvSpPr txBox="1">
            <a:spLocks noGrp="1"/>
          </p:cNvSpPr>
          <p:nvPr>
            <p:ph type="title" idx="4" hasCustomPrompt="1"/>
            <p:custDataLst>
              <p:tags r:id="rId10"/>
            </p:custDataLst>
          </p:nvPr>
        </p:nvSpPr>
        <p:spPr>
          <a:xfrm>
            <a:off x="2757805" y="1012190"/>
            <a:ext cx="6718935" cy="250507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pic>
        <p:nvPicPr>
          <p:cNvPr id="2097205" name="VCG41N473513072" descr="图片包含 游戏机, 动物, 花, 珊瑚  描述已自动生成"/>
          <p:cNvPicPr>
            <a:picLocks noChangeAspect="1"/>
          </p:cNvPicPr>
          <p:nvPr>
            <p:custDataLst>
              <p:tags r:id="rId11"/>
            </p:custDataLst>
          </p:nvPr>
        </p:nvPicPr>
        <p:blipFill>
          <a:blip xmlns:r="http://schemas.openxmlformats.org/officeDocument/2006/relationships" r:embed="rId12" cstate="print"/>
          <a:stretch>
            <a:fillRect/>
          </a:stretch>
        </p:blipFill>
        <p:spPr>
          <a:xfrm rot="5400000">
            <a:off x="598805" y="5396865"/>
            <a:ext cx="1442085" cy="1479550"/>
          </a:xfrm>
          <a:prstGeom prst="rect"/>
        </p:spPr>
      </p:pic>
      <p:pic>
        <p:nvPicPr>
          <p:cNvPr id="2097207" name="图片 7" descr="图片包含 昆虫, 动物, 游戏机  描述已自动生成"/>
          <p:cNvPicPr>
            <a:picLocks noChangeAspect="1"/>
          </p:cNvPicPr>
          <p:nvPr>
            <p:custDataLst>
              <p:tags r:id="rId13"/>
            </p:custDataLst>
          </p:nvPr>
        </p:nvPicPr>
        <p:blipFill>
          <a:blip xmlns:r="http://schemas.openxmlformats.org/officeDocument/2006/relationships" r:embed="rId14" cstate="print"/>
          <a:stretch>
            <a:fillRect/>
          </a:stretch>
        </p:blipFill>
        <p:spPr>
          <a:xfrm>
            <a:off x="9945370" y="3087370"/>
            <a:ext cx="1533525" cy="1501775"/>
          </a:xfrm>
          <a:prstGeom prst="rect"/>
        </p:spPr>
      </p:pic>
      <p:sp>
        <p:nvSpPr>
          <p:cNvPr id="1048798" name="文本占位符 6"/>
          <p:cNvSpPr>
            <a:spLocks noGrp="1"/>
          </p:cNvSpPr>
          <p:nvPr>
            <p:ph type="body" idx="1" hasCustomPrompt="1"/>
            <p:custDataLst>
              <p:tags r:id="rId15"/>
            </p:custDataLst>
          </p:nvPr>
        </p:nvSpPr>
        <p:spPr>
          <a:xfrm>
            <a:off x="4746625" y="435991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n-lt"/>
                <a:ea typeface="+mn-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800"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02"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804"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image" Target="../media/image6.png"/><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6"/>
          <p:cNvSpPr/>
          <p:nvPr>
            <p:custDataLst>
              <p:tags r:id="rId12"/>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3" name="图片 72" descr="不同颜色的花  描述已自动生成"/>
          <p:cNvPicPr>
            <a:picLocks noChangeAspect="1"/>
          </p:cNvPicPr>
          <p:nvPr>
            <p:custDataLst>
              <p:tags r:id="rId13"/>
            </p:custDataLst>
          </p:nvPr>
        </p:nvPicPr>
        <p:blipFill>
          <a:blip xmlns:r="http://schemas.openxmlformats.org/officeDocument/2006/relationships" r:embed="rId14"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56" name="日期占位符 2"/>
          <p:cNvSpPr>
            <a:spLocks noGrp="1"/>
          </p:cNvSpPr>
          <p:nvPr>
            <p:ph type="dt" sz="half" idx="10"/>
            <p:custDataLst>
              <p:tags r:id="rId15"/>
            </p:custDataLst>
          </p:nvPr>
        </p:nvSpPr>
        <p:spPr>
          <a:xfrm>
            <a:off x="838200" y="6356350"/>
            <a:ext cx="2743200" cy="365125"/>
          </a:xfrm>
        </p:spPr>
        <p:txBody>
          <a:bodyPr/>
          <a:lstStyle>
            <a:lvl1pPr>
              <a:defRPr>
                <a:cs typeface="微软雅黑" panose="020B0503020204020204" charset="-122"/>
              </a:defRPr>
            </a:lvl1pPr>
          </a:lstStyle>
          <a:p>
            <a:fld id="{AC1B7B3F-A56B-4310-A966-BD55D80449F1}" type="datetimeFigureOut">
              <a:rPr altLang="en-US" lang="zh-CN" smtClean="0"/>
            </a:fld>
            <a:endParaRPr altLang="en-US" lang="zh-CN"/>
          </a:p>
        </p:txBody>
      </p:sp>
      <p:sp>
        <p:nvSpPr>
          <p:cNvPr id="1048658" name="页脚占位符 3"/>
          <p:cNvSpPr>
            <a:spLocks noGrp="1"/>
          </p:cNvSpPr>
          <p:nvPr>
            <p:ph type="ftr" sz="quarter" idx="11"/>
            <p:custDataLst>
              <p:tags r:id="rId16"/>
            </p:custDataLst>
          </p:nvPr>
        </p:nvSpPr>
        <p:spPr>
          <a:xfrm>
            <a:off x="4038600" y="6356350"/>
            <a:ext cx="4114800" cy="365125"/>
          </a:xfrm>
        </p:spPr>
        <p:txBody>
          <a:bodyPr/>
          <a:lstStyle>
            <a:lvl1pPr>
              <a:defRPr>
                <a:cs typeface="微软雅黑" panose="020B0503020204020204" charset="-122"/>
              </a:defRPr>
            </a:lvl1pPr>
          </a:lstStyle>
          <a:p>
            <a:endParaRPr altLang="en-US" lang="zh-CN"/>
          </a:p>
        </p:txBody>
      </p:sp>
      <p:sp>
        <p:nvSpPr>
          <p:cNvPr id="1048660" name="灯片编号占位符 4"/>
          <p:cNvSpPr>
            <a:spLocks noGrp="1"/>
          </p:cNvSpPr>
          <p:nvPr>
            <p:ph type="sldNum" sz="quarter" idx="12"/>
            <p:custDataLst>
              <p:tags r:id="rId17"/>
            </p:custDataLst>
          </p:nvPr>
        </p:nvSpPr>
        <p:spPr>
          <a:xfrm>
            <a:off x="8610600" y="6356350"/>
            <a:ext cx="2743200" cy="365125"/>
          </a:xfrm>
        </p:spPr>
        <p:txBody>
          <a:bodyPr/>
          <a:lstStyle>
            <a:lvl1pPr>
              <a:defRPr>
                <a:cs typeface="微软雅黑" panose="020B0503020204020204" charset="-122"/>
              </a:defRPr>
            </a:lvl1pPr>
          </a:lstStyle>
          <a:p>
            <a:fld id="{73127340-2293-49D2-96F1-6E7BF0C8FD9C}" type="slidenum">
              <a:rPr altLang="en-US" lang="zh-CN" smtClean="0"/>
            </a:fld>
            <a:endParaRPr altLang="en-US" lang="zh-CN"/>
          </a:p>
        </p:txBody>
      </p:sp>
      <p:sp>
        <p:nvSpPr>
          <p:cNvPr id="1048662" name="标题占位符 1"/>
          <p:cNvSpPr>
            <a:spLocks noGrp="1"/>
          </p:cNvSpPr>
          <p:nvPr>
            <p:ph type="title"/>
            <p:custDataLst>
              <p:tags r:id="rId18"/>
            </p:custDataLst>
          </p:nvPr>
        </p:nvSpPr>
        <p:spPr>
          <a:xfrm>
            <a:off x="838200" y="365125"/>
            <a:ext cx="10515600" cy="773393"/>
          </a:xfrm>
          <a:prstGeom prst="rect"/>
          <a:noFill/>
          <a:ln>
            <a:noFill/>
            <a:prstDash val="sysDash"/>
          </a:ln>
        </p:spPr>
        <p:txBody>
          <a:bodyPr anchor="ctr" bIns="45720" lIns="91440" rIns="91440" rtlCol="0" tIns="45720" vert="horz" wrap="square">
            <a:normAutofit/>
          </a:bodyPr>
          <a:p>
            <a:pPr algn="ctr" fontAlgn="auto" lvl="0" marL="0" marR="0">
              <a:lnSpc>
                <a:spcPct val="100000"/>
              </a:lnSpc>
              <a:buClrTx/>
              <a:buSzTx/>
              <a:buFontTx/>
            </a:pPr>
            <a:r>
              <a:rPr altLang="en-US" lang="zh-CN"/>
              <a:t>单击此处编辑母版标题样式</a:t>
            </a:r>
            <a:endParaRPr altLang="en-US" lang="zh-CN"/>
          </a:p>
        </p:txBody>
      </p:sp>
      <p:sp>
        <p:nvSpPr>
          <p:cNvPr id="1048664" name="文本占位符 7"/>
          <p:cNvSpPr>
            <a:spLocks noGrp="1"/>
          </p:cNvSpPr>
          <p:nvPr>
            <p:ph type="body" idx="1"/>
            <p:custDataLst>
              <p:tags r:id="rId19"/>
            </p:custDataLst>
          </p:nvPr>
        </p:nvSpPr>
        <p:spPr>
          <a:xfrm>
            <a:off x="838200" y="1297268"/>
            <a:ext cx="10515600" cy="4879695"/>
          </a:xfrm>
          <a:prstGeom prst="rect"/>
          <a:ln>
            <a:noFill/>
            <a:prstDash val="sysDash"/>
          </a:ln>
        </p:spPr>
        <p:txBody>
          <a:bodyPr bIns="46800" lIns="90000" rIns="90000" rtlCol="0" tIns="46800" vert="horz">
            <a:normAutofit/>
          </a:bodyPr>
          <a:p>
            <a:pPr fontAlgn="auto" lvl="0" marR="0">
              <a:lnSpc>
                <a:spcPct val="130000"/>
              </a:lnSpc>
              <a:spcBef>
                <a:spcPts val="0"/>
              </a:spcBef>
              <a:spcAft>
                <a:spcPts val="1000"/>
              </a:spcAft>
              <a:buClrTx/>
              <a:buSzTx/>
              <a:buChar char="●"/>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6" name="KSO_TEMPLATE" hidden="1"/>
          <p:cNvSpPr/>
          <p:nvPr userDrawn="1">
            <p:custDataLst>
              <p:tags r:id="rId20"/>
            </p:custDataLst>
          </p:nvPr>
        </p:nvSpPr>
        <p:spPr>
          <a:xfrm>
            <a:off x="0" y="0"/>
            <a:ext cx="0" cy="0"/>
          </a:xfrm>
          <a:prstGeom prst="rect"/>
          <a:solidFill>
            <a:schemeClr val="accent2"/>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lumMod val="75000"/>
            </a:schemeClr>
          </a:solidFill>
          <a:latin typeface="+mj-ea"/>
          <a:ea typeface="+mj-ea"/>
          <a:cs typeface="微软雅黑" panose="020B0503020204020204"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dk1">
              <a:lumMod val="75000"/>
              <a:lumOff val="25000"/>
            </a:schemeClr>
          </a:solidFill>
          <a:latin typeface="+mj-ea"/>
          <a:ea typeface="+mj-ea"/>
          <a:cs typeface="微软雅黑" panose="020B0503020204020204"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tags" Target="../tags/tag137.xml"/><Relationship Id="rId10" Type="http://schemas.openxmlformats.org/officeDocument/2006/relationships/tags" Target="../tags/tag138.xml"/><Relationship Id="rId11" Type="http://schemas.openxmlformats.org/officeDocument/2006/relationships/tags" Target="../tags/tag139.xml"/><Relationship Id="rId12" Type="http://schemas.openxmlformats.org/officeDocument/2006/relationships/tags" Target="../tags/tag140.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tags" Target="../tags/tag153.xml"/><Relationship Id="rId10" Type="http://schemas.openxmlformats.org/officeDocument/2006/relationships/tags" Target="../tags/tag154.xml"/><Relationship Id="rId11" Type="http://schemas.openxmlformats.org/officeDocument/2006/relationships/tags" Target="../tags/tag155.xml"/><Relationship Id="rId12" Type="http://schemas.openxmlformats.org/officeDocument/2006/relationships/tags" Target="../tags/tag156.xml"/><Relationship Id="rId13" Type="http://schemas.openxmlformats.org/officeDocument/2006/relationships/tags" Target="../tags/tag157.xml"/><Relationship Id="rId14" Type="http://schemas.openxmlformats.org/officeDocument/2006/relationships/tags" Target="../tags/tag158.xml"/><Relationship Id="rId15" Type="http://schemas.openxmlformats.org/officeDocument/2006/relationships/tags" Target="../tags/tag159.xml"/><Relationship Id="rId16" Type="http://schemas.openxmlformats.org/officeDocument/2006/relationships/tags" Target="../tags/tag160.xml"/><Relationship Id="rId17" Type="http://schemas.openxmlformats.org/officeDocument/2006/relationships/tags" Target="../tags/tag161.xml"/><Relationship Id="rId18" Type="http://schemas.openxmlformats.org/officeDocument/2006/relationships/tags" Target="../tags/tag162.xml"/><Relationship Id="rId19" Type="http://schemas.openxmlformats.org/officeDocument/2006/relationships/tags" Target="../tags/tag163.xml"/><Relationship Id="rId20" Type="http://schemas.openxmlformats.org/officeDocument/2006/relationships/tags" Target="../tags/tag164.xml"/><Relationship Id="rId21" Type="http://schemas.openxmlformats.org/officeDocument/2006/relationships/tags" Target="../tags/tag165.xml"/><Relationship Id="rId22" Type="http://schemas.openxmlformats.org/officeDocument/2006/relationships/tags" Target="../tags/tag166.xml"/><Relationship Id="rId23" Type="http://schemas.openxmlformats.org/officeDocument/2006/relationships/tags" Target="../tags/tag167.xml"/><Relationship Id="rId24" Type="http://schemas.openxmlformats.org/officeDocument/2006/relationships/tags" Target="../tags/tag168.xml"/><Relationship Id="rId25" Type="http://schemas.openxmlformats.org/officeDocument/2006/relationships/tags" Target="../tags/tag169.xml"/><Relationship Id="rId26" Type="http://schemas.openxmlformats.org/officeDocument/2006/relationships/tags" Target="../tags/tag170.xml"/><Relationship Id="rId27" Type="http://schemas.openxmlformats.org/officeDocument/2006/relationships/tags" Target="../tags/tag171.xml"/><Relationship Id="rId28" Type="http://schemas.openxmlformats.org/officeDocument/2006/relationships/tags" Target="../tags/tag172.xml"/><Relationship Id="rId29" Type="http://schemas.openxmlformats.org/officeDocument/2006/relationships/tags" Target="../tags/tag173.xml"/><Relationship Id="rId30"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tags" Target="../tags/tag182.xml"/><Relationship Id="rId10" Type="http://schemas.openxmlformats.org/officeDocument/2006/relationships/tags" Target="../tags/tag183.xml"/><Relationship Id="rId11" Type="http://schemas.openxmlformats.org/officeDocument/2006/relationships/tags" Target="../tags/tag184.xml"/><Relationship Id="rId12" Type="http://schemas.openxmlformats.org/officeDocument/2006/relationships/tags" Target="../tags/tag185.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tags" Target="../tags/tag205.xml"/><Relationship Id="rId6" Type="http://schemas.openxmlformats.org/officeDocument/2006/relationships/tags" Target="../tags/tag206.xml"/><Relationship Id="rId7" Type="http://schemas.openxmlformats.org/officeDocument/2006/relationships/tags" Target="../tags/tag207.xml"/><Relationship Id="rId8" Type="http://schemas.openxmlformats.org/officeDocument/2006/relationships/tags" Target="../tags/tag208.xml"/><Relationship Id="rId9" Type="http://schemas.openxmlformats.org/officeDocument/2006/relationships/tags" Target="../tags/tag209.xml"/><Relationship Id="rId10" Type="http://schemas.openxmlformats.org/officeDocument/2006/relationships/tags" Target="../tags/tag210.xml"/><Relationship Id="rId11" Type="http://schemas.openxmlformats.org/officeDocument/2006/relationships/tags" Target="../tags/tag211.xml"/><Relationship Id="rId12" Type="http://schemas.openxmlformats.org/officeDocument/2006/relationships/tags" Target="../tags/tag212.xml"/><Relationship Id="rId13" Type="http://schemas.openxmlformats.org/officeDocument/2006/relationships/tags" Target="../tags/tag213.xml"/><Relationship Id="rId14" Type="http://schemas.openxmlformats.org/officeDocument/2006/relationships/tags" Target="../tags/tag214.xml"/><Relationship Id="rId1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tags" Target="../tags/tag227.xml"/><Relationship Id="rId14" Type="http://schemas.openxmlformats.org/officeDocument/2006/relationships/tags" Target="../tags/tag228.xml"/><Relationship Id="rId15" Type="http://schemas.openxmlformats.org/officeDocument/2006/relationships/tags" Target="../tags/tag229.xml"/><Relationship Id="rId16" Type="http://schemas.openxmlformats.org/officeDocument/2006/relationships/tags" Target="../tags/tag230.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tags" Target="../tags/tag235.xml"/><Relationship Id="rId6" Type="http://schemas.openxmlformats.org/officeDocument/2006/relationships/tags" Target="../tags/tag236.xml"/><Relationship Id="rId7" Type="http://schemas.openxmlformats.org/officeDocument/2006/relationships/tags" Target="../tags/tag237.xml"/><Relationship Id="rId8" Type="http://schemas.openxmlformats.org/officeDocument/2006/relationships/tags" Target="../tags/tag238.xml"/><Relationship Id="rId9" Type="http://schemas.openxmlformats.org/officeDocument/2006/relationships/tags" Target="../tags/tag239.xml"/><Relationship Id="rId10" Type="http://schemas.openxmlformats.org/officeDocument/2006/relationships/tags" Target="../tags/tag240.xml"/><Relationship Id="rId11" Type="http://schemas.openxmlformats.org/officeDocument/2006/relationships/tags" Target="../tags/tag241.xml"/><Relationship Id="rId12" Type="http://schemas.openxmlformats.org/officeDocument/2006/relationships/tags" Target="../tags/tag242.xml"/><Relationship Id="rId13" Type="http://schemas.openxmlformats.org/officeDocument/2006/relationships/tags" Target="../tags/tag243.xml"/><Relationship Id="rId14" Type="http://schemas.openxmlformats.org/officeDocument/2006/relationships/tags" Target="../tags/tag244.xml"/><Relationship Id="rId15" Type="http://schemas.openxmlformats.org/officeDocument/2006/relationships/tags" Target="../tags/tag245.xml"/><Relationship Id="rId16" Type="http://schemas.openxmlformats.org/officeDocument/2006/relationships/tags" Target="../tags/tag246.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tags" Target="../tags/tag253.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tags" Target="../tags/tag260.xml"/><Relationship Id="rId8" Type="http://schemas.openxmlformats.org/officeDocument/2006/relationships/tags" Target="../tags/tag261.xml"/><Relationship Id="rId9" Type="http://schemas.openxmlformats.org/officeDocument/2006/relationships/tags" Target="../tags/tag262.xml"/><Relationship Id="rId10" Type="http://schemas.openxmlformats.org/officeDocument/2006/relationships/tags" Target="../tags/tag263.xml"/><Relationship Id="rId11" Type="http://schemas.openxmlformats.org/officeDocument/2006/relationships/tags" Target="../tags/tag264.xml"/><Relationship Id="rId12" Type="http://schemas.openxmlformats.org/officeDocument/2006/relationships/tags" Target="../tags/tag265.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tags" Target="../tags/tag289.xml"/><Relationship Id="rId6" Type="http://schemas.openxmlformats.org/officeDocument/2006/relationships/tags" Target="../tags/tag290.xml"/><Relationship Id="rId7" Type="http://schemas.openxmlformats.org/officeDocument/2006/relationships/tags" Target="../tags/tag291.xml"/><Relationship Id="rId8" Type="http://schemas.openxmlformats.org/officeDocument/2006/relationships/tags" Target="../tags/tag292.xml"/><Relationship Id="rId9" Type="http://schemas.openxmlformats.org/officeDocument/2006/relationships/tags" Target="../tags/tag293.xml"/><Relationship Id="rId10" Type="http://schemas.openxmlformats.org/officeDocument/2006/relationships/tags" Target="../tags/tag294.xml"/><Relationship Id="rId11" Type="http://schemas.openxmlformats.org/officeDocument/2006/relationships/tags" Target="../tags/tag295.xml"/><Relationship Id="rId12" Type="http://schemas.openxmlformats.org/officeDocument/2006/relationships/tags" Target="../tags/tag296.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tags" Target="../tags/tag305.xml"/><Relationship Id="rId10" Type="http://schemas.openxmlformats.org/officeDocument/2006/relationships/tags" Target="../tags/tag306.xml"/><Relationship Id="rId11" Type="http://schemas.openxmlformats.org/officeDocument/2006/relationships/tags" Target="../tags/tag307.xml"/><Relationship Id="rId12" Type="http://schemas.openxmlformats.org/officeDocument/2006/relationships/tags" Target="../tags/tag308.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tags" Target="../tags/tag317.xml"/><Relationship Id="rId10" Type="http://schemas.openxmlformats.org/officeDocument/2006/relationships/tags" Target="../tags/tag318.xml"/><Relationship Id="rId11" Type="http://schemas.openxmlformats.org/officeDocument/2006/relationships/tags" Target="../tags/tag319.xml"/><Relationship Id="rId12" Type="http://schemas.openxmlformats.org/officeDocument/2006/relationships/tags" Target="../tags/tag320.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tags" Target="../tags/tag329.xml"/><Relationship Id="rId10" Type="http://schemas.openxmlformats.org/officeDocument/2006/relationships/tags" Target="../tags/tag330.xml"/><Relationship Id="rId11" Type="http://schemas.openxmlformats.org/officeDocument/2006/relationships/tags" Target="../tags/tag331.xml"/><Relationship Id="rId12" Type="http://schemas.openxmlformats.org/officeDocument/2006/relationships/tags" Target="../tags/tag332.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tags" Target="../tags/tag339.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0.xml"/><Relationship Id="rId2" Type="http://schemas.openxmlformats.org/officeDocument/2006/relationships/tags" Target="../tags/tag341.xml"/><Relationship Id="rId3" Type="http://schemas.openxmlformats.org/officeDocument/2006/relationships/tags" Target="../tags/tag342.xml"/><Relationship Id="rId4" Type="http://schemas.openxmlformats.org/officeDocument/2006/relationships/tags" Target="../tags/tag343.xml"/><Relationship Id="rId5" Type="http://schemas.openxmlformats.org/officeDocument/2006/relationships/tags" Target="../tags/tag344.xml"/><Relationship Id="rId6" Type="http://schemas.openxmlformats.org/officeDocument/2006/relationships/tags" Target="../tags/tag345.xml"/><Relationship Id="rId7" Type="http://schemas.openxmlformats.org/officeDocument/2006/relationships/tags" Target="../tags/tag346.xml"/><Relationship Id="rId8" Type="http://schemas.openxmlformats.org/officeDocument/2006/relationships/tags" Target="../tags/tag347.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tags" Target="../tags/tag352.xml"/><Relationship Id="rId6" Type="http://schemas.openxmlformats.org/officeDocument/2006/relationships/tags" Target="../tags/tag353.xml"/><Relationship Id="rId7" Type="http://schemas.openxmlformats.org/officeDocument/2006/relationships/tags" Target="../tags/tag354.xml"/><Relationship Id="rId8" Type="http://schemas.openxmlformats.org/officeDocument/2006/relationships/tags" Target="../tags/tag355.xml"/><Relationship Id="rId9" Type="http://schemas.openxmlformats.org/officeDocument/2006/relationships/tags" Target="../tags/tag356.xml"/><Relationship Id="rId10" Type="http://schemas.openxmlformats.org/officeDocument/2006/relationships/tags" Target="../tags/tag357.xml"/><Relationship Id="rId11" Type="http://schemas.openxmlformats.org/officeDocument/2006/relationships/tags" Target="../tags/tag358.xml"/><Relationship Id="rId12" Type="http://schemas.openxmlformats.org/officeDocument/2006/relationships/tags" Target="../tags/tag359.xml"/><Relationship Id="rId13" Type="http://schemas.openxmlformats.org/officeDocument/2006/relationships/tags" Target="../tags/tag360.xml"/><Relationship Id="rId14" Type="http://schemas.openxmlformats.org/officeDocument/2006/relationships/tags" Target="../tags/tag361.xml"/><Relationship Id="rId1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tags" Target="../tags/tag370.xml"/><Relationship Id="rId10" Type="http://schemas.openxmlformats.org/officeDocument/2006/relationships/tags" Target="../tags/tag371.xml"/><Relationship Id="rId11" Type="http://schemas.openxmlformats.org/officeDocument/2006/relationships/tags" Target="../tags/tag372.xml"/><Relationship Id="rId12" Type="http://schemas.openxmlformats.org/officeDocument/2006/relationships/tags" Target="../tags/tag373.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5"/>
            <p:custDataLst>
              <p:tags r:id="rId1"/>
            </p:custDataLst>
          </p:nvPr>
        </p:nvSpPr>
        <p:spPr/>
        <p:txBody>
          <a:bodyPr/>
          <a:p>
            <a:r>
              <a:rPr altLang="en-US" lang="zh-CN"/>
              <a:t>2024年小学教育新趋势</a:t>
            </a:r>
            <a:endParaRPr altLang="en-US" lang="zh-CN"/>
          </a:p>
        </p:txBody>
      </p:sp>
      <p:sp>
        <p:nvSpPr>
          <p:cNvPr id="1048650" name="文本占位符 6"/>
          <p:cNvSpPr>
            <a:spLocks noGrp="1"/>
          </p:cNvSpPr>
          <p:nvPr>
            <p:ph type="body" idx="4"/>
            <p:custDataLst>
              <p:tags r:id="rId2"/>
            </p:custDataLst>
          </p:nvPr>
        </p:nvSpPr>
        <p:spPr>
          <a:xfrm>
            <a:off x="2757170" y="4084955"/>
            <a:ext cx="6719570" cy="352425"/>
          </a:xfrm>
        </p:spPr>
        <p:txBody>
          <a:bodyPr/>
          <a:p>
            <a:r>
              <a:rPr altLang="en-US" lang="zh-CN"/>
              <a:t>XX,a click to unlimited possibilities</a:t>
            </a:r>
            <a:endParaRPr altLang="en-US" lang="zh-CN"/>
          </a:p>
        </p:txBody>
      </p:sp>
      <p:sp>
        <p:nvSpPr>
          <p:cNvPr id="1048652" name="文本占位符 8"/>
          <p:cNvSpPr>
            <a:spLocks noGrp="1"/>
          </p:cNvSpPr>
          <p:nvPr>
            <p:ph type="body" idx="1"/>
            <p:custDataLst>
              <p:tags r:id="rId3"/>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1"/>
          <p:cNvSpPr>
            <a:spLocks noGrp="1"/>
          </p:cNvSpPr>
          <p:nvPr>
            <p:ph type="title" idx="3"/>
            <p:custDataLst>
              <p:tags r:id="rId1"/>
            </p:custDataLst>
          </p:nvPr>
        </p:nvSpPr>
        <p:spPr/>
        <p:txBody>
          <a:bodyPr/>
          <a:p>
            <a:r>
              <a:rPr altLang="en-US" lang="zh-CN"/>
              <a:t>目录</a:t>
            </a:r>
            <a:endParaRPr altLang="en-US" lang="zh-CN"/>
          </a:p>
        </p:txBody>
      </p:sp>
      <p:sp>
        <p:nvSpPr>
          <p:cNvPr id="1048824" name="圆角矩形 11"/>
          <p:cNvSpPr/>
          <p:nvPr>
            <p:custDataLst>
              <p:tags r:id="rId2"/>
            </p:custDataLst>
          </p:nvPr>
        </p:nvSpPr>
        <p:spPr>
          <a:xfrm>
            <a:off x="1069975" y="206502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26" name="对角圆角矩形 14"/>
          <p:cNvSpPr/>
          <p:nvPr>
            <p:custDataLst>
              <p:tags r:id="rId3"/>
            </p:custDataLst>
          </p:nvPr>
        </p:nvSpPr>
        <p:spPr>
          <a:xfrm flipH="1">
            <a:off x="842645" y="205486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01</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28" name="TextBox 8"/>
          <p:cNvSpPr txBox="1"/>
          <p:nvPr>
            <p:custDataLst>
              <p:tags r:id="rId4"/>
            </p:custDataLst>
          </p:nvPr>
        </p:nvSpPr>
        <p:spPr>
          <a:xfrm>
            <a:off x="1967230" y="2252980"/>
            <a:ext cx="406781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小学教育政策与改革</a:t>
            </a:r>
            <a:endParaRPr altLang="en-US" b="1" sz="2000" lang="zh-CN">
              <a:solidFill>
                <a:schemeClr val="accent1"/>
              </a:solidFill>
              <a:latin typeface="+mj-ea"/>
              <a:ea typeface="+mj-ea"/>
              <a:cs typeface="微软雅黑" panose="020B0503020204020204" charset="-122"/>
              <a:sym typeface="+mn-ea"/>
            </a:endParaRPr>
          </a:p>
        </p:txBody>
      </p:sp>
      <p:sp>
        <p:nvSpPr>
          <p:cNvPr id="1048830" name="圆角矩形 16"/>
          <p:cNvSpPr/>
          <p:nvPr>
            <p:custDataLst>
              <p:tags r:id="rId5"/>
            </p:custDataLst>
          </p:nvPr>
        </p:nvSpPr>
        <p:spPr>
          <a:xfrm>
            <a:off x="6868160" y="206502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32" name="对角圆角矩形 18"/>
          <p:cNvSpPr/>
          <p:nvPr>
            <p:custDataLst>
              <p:tags r:id="rId6"/>
            </p:custDataLst>
          </p:nvPr>
        </p:nvSpPr>
        <p:spPr>
          <a:xfrm flipH="1">
            <a:off x="6640830" y="205486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02</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34" name="TextBox 8"/>
          <p:cNvSpPr txBox="1"/>
          <p:nvPr>
            <p:custDataLst>
              <p:tags r:id="rId7"/>
            </p:custDataLst>
          </p:nvPr>
        </p:nvSpPr>
        <p:spPr>
          <a:xfrm>
            <a:off x="7765415" y="2252980"/>
            <a:ext cx="4068445"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科技与小学教育的融合</a:t>
            </a:r>
            <a:endParaRPr altLang="en-US" b="1" sz="2000" lang="zh-CN">
              <a:solidFill>
                <a:schemeClr val="accent1"/>
              </a:solidFill>
              <a:latin typeface="+mj-ea"/>
              <a:ea typeface="+mj-ea"/>
              <a:cs typeface="微软雅黑" panose="020B0503020204020204" charset="-122"/>
              <a:sym typeface="+mn-ea"/>
            </a:endParaRPr>
          </a:p>
        </p:txBody>
      </p:sp>
      <p:sp>
        <p:nvSpPr>
          <p:cNvPr id="1048836" name="圆角矩形 22"/>
          <p:cNvSpPr/>
          <p:nvPr>
            <p:custDataLst>
              <p:tags r:id="rId8"/>
            </p:custDataLst>
          </p:nvPr>
        </p:nvSpPr>
        <p:spPr>
          <a:xfrm>
            <a:off x="1069975" y="331216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38" name="对角圆角矩形 24"/>
          <p:cNvSpPr/>
          <p:nvPr>
            <p:custDataLst>
              <p:tags r:id="rId9"/>
            </p:custDataLst>
          </p:nvPr>
        </p:nvSpPr>
        <p:spPr>
          <a:xfrm flipH="1">
            <a:off x="842645" y="330327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03</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40" name="TextBox 8"/>
          <p:cNvSpPr txBox="1"/>
          <p:nvPr>
            <p:custDataLst>
              <p:tags r:id="rId10"/>
            </p:custDataLst>
          </p:nvPr>
        </p:nvSpPr>
        <p:spPr>
          <a:xfrm>
            <a:off x="1967230" y="3500120"/>
            <a:ext cx="408813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个性化教育与全面发展</a:t>
            </a:r>
            <a:endParaRPr altLang="en-US" b="1" sz="2000" lang="zh-CN">
              <a:solidFill>
                <a:schemeClr val="accent1"/>
              </a:solidFill>
              <a:latin typeface="+mj-ea"/>
              <a:ea typeface="+mj-ea"/>
              <a:cs typeface="微软雅黑" panose="020B0503020204020204" charset="-122"/>
              <a:sym typeface="+mn-ea"/>
            </a:endParaRPr>
          </a:p>
        </p:txBody>
      </p:sp>
      <p:sp>
        <p:nvSpPr>
          <p:cNvPr id="1048842" name="圆角矩形 26"/>
          <p:cNvSpPr/>
          <p:nvPr>
            <p:custDataLst>
              <p:tags r:id="rId11"/>
            </p:custDataLst>
          </p:nvPr>
        </p:nvSpPr>
        <p:spPr>
          <a:xfrm>
            <a:off x="6868795" y="331216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44" name="对角圆角矩形 27"/>
          <p:cNvSpPr/>
          <p:nvPr>
            <p:custDataLst>
              <p:tags r:id="rId12"/>
            </p:custDataLst>
          </p:nvPr>
        </p:nvSpPr>
        <p:spPr>
          <a:xfrm flipH="1">
            <a:off x="6641465" y="330327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04</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46" name="TextBox 8"/>
          <p:cNvSpPr txBox="1"/>
          <p:nvPr>
            <p:custDataLst>
              <p:tags r:id="rId13"/>
            </p:custDataLst>
          </p:nvPr>
        </p:nvSpPr>
        <p:spPr>
          <a:xfrm>
            <a:off x="7766050" y="3500120"/>
            <a:ext cx="4068445"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家庭教育与社会教育的参与</a:t>
            </a:r>
            <a:endParaRPr altLang="en-US" b="1" sz="2000" lang="zh-CN">
              <a:solidFill>
                <a:schemeClr val="accent1"/>
              </a:solidFill>
              <a:latin typeface="+mj-ea"/>
              <a:ea typeface="+mj-ea"/>
              <a:cs typeface="微软雅黑" panose="020B0503020204020204" charset="-122"/>
              <a:sym typeface="+mn-ea"/>
            </a:endParaRPr>
          </a:p>
        </p:txBody>
      </p:sp>
      <p:sp>
        <p:nvSpPr>
          <p:cNvPr id="1048848" name="圆角矩形 79"/>
          <p:cNvSpPr/>
          <p:nvPr>
            <p:custDataLst>
              <p:tags r:id="rId14"/>
            </p:custDataLst>
          </p:nvPr>
        </p:nvSpPr>
        <p:spPr>
          <a:xfrm>
            <a:off x="3969385" y="456057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50" name="对角圆角矩形 80"/>
          <p:cNvSpPr/>
          <p:nvPr>
            <p:custDataLst>
              <p:tags r:id="rId15"/>
            </p:custDataLst>
          </p:nvPr>
        </p:nvSpPr>
        <p:spPr>
          <a:xfrm flipH="1">
            <a:off x="3742055" y="455168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zh-CN" b="1" lang="en-US">
                <a:solidFill>
                  <a:schemeClr val="lt1">
                    <a:lumMod val="100000"/>
                  </a:schemeClr>
                </a:solidFill>
                <a:latin typeface="+mj-ea"/>
                <a:ea typeface="+mj-ea"/>
                <a:cs typeface="微软雅黑" panose="020B0503020204020204" charset="-122"/>
                <a:sym typeface="+mn-ea"/>
              </a:rPr>
              <a:t>05</a:t>
            </a:r>
            <a:endParaRPr altLang="zh-CN" b="1" lang="en-US">
              <a:solidFill>
                <a:schemeClr val="lt1">
                  <a:lumMod val="100000"/>
                </a:schemeClr>
              </a:solidFill>
              <a:latin typeface="+mj-ea"/>
              <a:ea typeface="+mj-ea"/>
              <a:cs typeface="微软雅黑" panose="020B0503020204020204" charset="-122"/>
              <a:sym typeface="+mn-ea"/>
            </a:endParaRPr>
          </a:p>
        </p:txBody>
      </p:sp>
      <p:sp>
        <p:nvSpPr>
          <p:cNvPr id="1048852" name="TextBox 8"/>
          <p:cNvSpPr txBox="1"/>
          <p:nvPr>
            <p:custDataLst>
              <p:tags r:id="rId16"/>
            </p:custDataLst>
          </p:nvPr>
        </p:nvSpPr>
        <p:spPr>
          <a:xfrm>
            <a:off x="4866640" y="4748530"/>
            <a:ext cx="408813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小学教育与国际接轨</a:t>
            </a:r>
            <a:endParaRPr altLang="en-US" b="1" sz="2000" lang="zh-CN">
              <a:solidFill>
                <a:schemeClr val="accent1"/>
              </a:solidFill>
              <a:latin typeface="+mj-ea"/>
              <a:ea typeface="+mj-ea"/>
              <a:cs typeface="微软雅黑" panose="020B0503020204020204" charset="-122"/>
              <a:sym typeface="+mn-ea"/>
            </a:endParaRPr>
          </a:p>
        </p:txBody>
      </p: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88" name="标题 3"/>
          <p:cNvSpPr>
            <a:spLocks noGrp="1"/>
          </p:cNvSpPr>
          <p:nvPr>
            <p:ph type="title" idx="4"/>
            <p:custDataLst>
              <p:tags r:id="rId1"/>
            </p:custDataLst>
          </p:nvPr>
        </p:nvSpPr>
        <p:spPr/>
        <p:txBody>
          <a:bodyPr/>
          <a:p>
            <a:r>
              <a:rPr altLang="en-US" lang="zh-CN"/>
              <a:t>小学教育政策与改革</a:t>
            </a:r>
            <a:endParaRPr altLang="en-US" lang="zh-CN"/>
          </a:p>
        </p:txBody>
      </p:sp>
      <p:sp>
        <p:nvSpPr>
          <p:cNvPr id="1048890" name="文本占位符 8"/>
          <p:cNvSpPr>
            <a:spLocks noGrp="1"/>
          </p:cNvSpPr>
          <p:nvPr>
            <p:ph type="body" idx="3"/>
            <p:custDataLst>
              <p:tags r:id="rId2"/>
            </p:custDataLst>
          </p:nvPr>
        </p:nvSpPr>
        <p:spPr/>
        <p:txBody>
          <a:bodyPr/>
          <a:p>
            <a:r>
              <a:rPr altLang="en-US" lang="zh-CN"/>
              <a:t>01</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34" name="标题 1"/>
          <p:cNvSpPr>
            <a:spLocks noGrp="1"/>
          </p:cNvSpPr>
          <p:nvPr>
            <p:ph type="title" idx="2"/>
          </p:nvPr>
        </p:nvSpPr>
        <p:spPr/>
        <p:txBody>
          <a:bodyPr/>
          <a:p>
            <a:r>
              <a:rPr altLang="en-US" lang="zh-CN"/>
              <a:t>政策导向与教育改革</a:t>
            </a:r>
            <a:endParaRPr altLang="en-US" lang="zh-CN"/>
          </a:p>
        </p:txBody>
      </p:sp>
      <p:sp>
        <p:nvSpPr>
          <p:cNvPr id="104893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3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4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政策导向：强调素质教育，促进学生全面发展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4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4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4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教育改革：推进课程改革，提高教育质量</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894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5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实施策略：优化教育资源配置，加强教师队伍建设</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5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5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未来展望：持续深化改革，构建现代化教育体系</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98" name="标题 1"/>
          <p:cNvSpPr>
            <a:spLocks noGrp="1"/>
          </p:cNvSpPr>
          <p:nvPr>
            <p:ph type="title" idx="2"/>
          </p:nvPr>
        </p:nvSpPr>
        <p:spPr/>
        <p:txBody>
          <a:bodyPr/>
          <a:p>
            <a:r>
              <a:rPr altLang="en-US" lang="zh-CN"/>
              <a:t>课程设置与教材改革</a:t>
            </a:r>
            <a:endParaRPr altLang="en-US" lang="zh-CN"/>
          </a:p>
        </p:txBody>
      </p:sp>
      <p:sp>
        <p:nvSpPr>
          <p:cNvPr id="1049000" name="矩形: 圆角 4"/>
          <p:cNvSpPr/>
          <p:nvPr>
            <p:custDataLst>
              <p:tags r:id="rId1"/>
            </p:custDataLst>
          </p:nvPr>
        </p:nvSpPr>
        <p:spPr>
          <a:xfrm>
            <a:off x="608400" y="3370245"/>
            <a:ext cx="5102958" cy="998874"/>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002" name="正文"/>
          <p:cNvSpPr txBox="1"/>
          <p:nvPr>
            <p:custDataLst>
              <p:tags r:id="rId2"/>
            </p:custDataLst>
          </p:nvPr>
        </p:nvSpPr>
        <p:spPr>
          <a:xfrm>
            <a:off x="1134190" y="3504868"/>
            <a:ext cx="4208861" cy="671208"/>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课程设置：注重多元化、个性化，增加实践性和创新性课程</a:t>
            </a:r>
            <a:endParaRPr altLang="en-US" dirty="0" sz="1600" lang="zh-CN" spc="150">
              <a:solidFill>
                <a:schemeClr val="tx1"/>
              </a:solidFill>
              <a:latin typeface="+mn-ea"/>
            </a:endParaRPr>
          </a:p>
        </p:txBody>
      </p:sp>
      <p:sp>
        <p:nvSpPr>
          <p:cNvPr id="1049004" name="矩形: 圆角 4"/>
          <p:cNvSpPr/>
          <p:nvPr>
            <p:custDataLst>
              <p:tags r:id="rId3"/>
            </p:custDataLst>
          </p:nvPr>
        </p:nvSpPr>
        <p:spPr>
          <a:xfrm>
            <a:off x="6474642" y="3370245"/>
            <a:ext cx="5102958" cy="999509"/>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006" name="正文"/>
          <p:cNvSpPr txBox="1"/>
          <p:nvPr>
            <p:custDataLst>
              <p:tags r:id="rId4"/>
            </p:custDataLst>
          </p:nvPr>
        </p:nvSpPr>
        <p:spPr>
          <a:xfrm>
            <a:off x="6921691" y="3504868"/>
            <a:ext cx="4208861" cy="671208"/>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教材改革：更新教材内容，注重素质教育和能力培养，加强德育教育</a:t>
            </a:r>
            <a:endParaRPr altLang="en-US" dirty="0" sz="1600" lang="zh-CN" spc="150">
              <a:solidFill>
                <a:schemeClr val="tx1"/>
              </a:solidFill>
              <a:latin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46" name="标题 1"/>
          <p:cNvSpPr>
            <a:spLocks noGrp="1"/>
          </p:cNvSpPr>
          <p:nvPr>
            <p:ph type="title" idx="2"/>
          </p:nvPr>
        </p:nvSpPr>
        <p:spPr/>
        <p:txBody>
          <a:bodyPr/>
          <a:p>
            <a:r>
              <a:rPr altLang="en-US" lang="zh-CN"/>
              <a:t>教育评价体系的变革</a:t>
            </a:r>
            <a:endParaRPr altLang="en-US" lang="zh-CN"/>
          </a:p>
        </p:txBody>
      </p:sp>
      <p:sp>
        <p:nvSpPr>
          <p:cNvPr id="104904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5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5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5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5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5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6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6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6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6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6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7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8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8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8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强调过程评价，关注学生全面发展</a:t>
            </a:r>
            <a:endParaRPr altLang="en-US" dirty="0" sz="1200" lang="zh-CN" spc="150">
              <a:solidFill>
                <a:schemeClr val="tx1">
                  <a:lumMod val="65000"/>
                  <a:lumOff val="35000"/>
                </a:schemeClr>
              </a:solidFill>
              <a:latin typeface="+mn-ea"/>
              <a:sym typeface="+mn-ea"/>
            </a:endParaRPr>
          </a:p>
        </p:txBody>
      </p:sp>
      <p:sp>
        <p:nvSpPr>
          <p:cNvPr id="104908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建立学分制，鼓励学生自主学习和个性化发展</a:t>
            </a:r>
            <a:endParaRPr altLang="en-US" dirty="0" sz="1200" lang="zh-CN" spc="150">
              <a:solidFill>
                <a:schemeClr val="tx1">
                  <a:lumMod val="65000"/>
                  <a:lumOff val="35000"/>
                </a:schemeClr>
              </a:solidFill>
              <a:latin typeface="+mn-ea"/>
              <a:sym typeface="+mn-ea"/>
            </a:endParaRPr>
          </a:p>
        </p:txBody>
      </p:sp>
      <p:sp>
        <p:nvSpPr>
          <p:cNvPr id="104908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以能力为导向，注重学生实际应用能力评价</a:t>
            </a:r>
            <a:endParaRPr altLang="en-US" dirty="0" sz="1200" lang="zh-CN" spc="150">
              <a:solidFill>
                <a:schemeClr val="tx1">
                  <a:lumMod val="65000"/>
                  <a:lumOff val="35000"/>
                </a:schemeClr>
              </a:solidFill>
              <a:latin typeface="+mn-ea"/>
              <a:sym typeface="+mn-ea"/>
            </a:endParaRPr>
          </a:p>
        </p:txBody>
      </p:sp>
      <p:sp>
        <p:nvSpPr>
          <p:cNvPr id="104909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多元评价方式，注重学生个性发展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30" name="标题 1"/>
          <p:cNvSpPr>
            <a:spLocks noGrp="1"/>
          </p:cNvSpPr>
          <p:nvPr>
            <p:ph type="title" idx="2"/>
          </p:nvPr>
        </p:nvSpPr>
        <p:spPr/>
        <p:txBody>
          <a:bodyPr/>
          <a:p>
            <a:r>
              <a:rPr altLang="en-US" lang="zh-CN"/>
              <a:t>教师队伍的建设与培训</a:t>
            </a:r>
            <a:endParaRPr altLang="en-US" lang="zh-CN"/>
          </a:p>
        </p:txBody>
      </p:sp>
      <p:sp>
        <p:nvSpPr>
          <p:cNvPr id="104913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3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36"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小学教师队伍的规模和结构</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3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4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42"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教师资格和认证制度</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4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4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48"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教师培训和进修机制</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5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5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54"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教师评价和激励机制</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94" name="标题 3"/>
          <p:cNvSpPr>
            <a:spLocks noGrp="1"/>
          </p:cNvSpPr>
          <p:nvPr>
            <p:ph type="title" idx="4"/>
            <p:custDataLst>
              <p:tags r:id="rId1"/>
            </p:custDataLst>
          </p:nvPr>
        </p:nvSpPr>
        <p:spPr/>
        <p:txBody>
          <a:bodyPr/>
          <a:p>
            <a:r>
              <a:rPr altLang="en-US" lang="zh-CN"/>
              <a:t>科技与小学教育的融合</a:t>
            </a:r>
            <a:endParaRPr altLang="en-US" lang="zh-CN"/>
          </a:p>
        </p:txBody>
      </p:sp>
      <p:sp>
        <p:nvSpPr>
          <p:cNvPr id="1049196" name="文本占位符 8"/>
          <p:cNvSpPr>
            <a:spLocks noGrp="1"/>
          </p:cNvSpPr>
          <p:nvPr>
            <p:ph type="body" idx="3"/>
            <p:custDataLst>
              <p:tags r:id="rId2"/>
            </p:custDataLst>
          </p:nvPr>
        </p:nvSpPr>
        <p:spPr/>
        <p:txBody>
          <a:bodyPr/>
          <a:p>
            <a:r>
              <a:rPr altLang="en-US" lang="zh-CN"/>
              <a:t>02</a:t>
            </a:r>
            <a:endParaRPr altLang="en-US"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40" name="标题 1"/>
          <p:cNvSpPr>
            <a:spLocks noGrp="1"/>
          </p:cNvSpPr>
          <p:nvPr>
            <p:ph type="title" idx="2"/>
          </p:nvPr>
        </p:nvSpPr>
        <p:spPr/>
        <p:txBody>
          <a:bodyPr/>
          <a:p>
            <a:r>
              <a:rPr altLang="en-US" lang="zh-CN"/>
              <a:t>人工智能在教育中的应用</a:t>
            </a:r>
            <a:endParaRPr altLang="en-US" lang="zh-CN"/>
          </a:p>
        </p:txBody>
      </p:sp>
      <p:sp>
        <p:nvSpPr>
          <p:cNvPr id="104924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智能教学：个性化推荐学习资源，提高学习效率</a:t>
            </a:r>
            <a:endParaRPr altLang="en-US" dirty="0" sz="2000" lang="zh-CN" spc="150">
              <a:solidFill>
                <a:schemeClr val="tx1">
                  <a:lumMod val="75000"/>
                  <a:lumOff val="25000"/>
                </a:schemeClr>
              </a:solidFill>
              <a:latin typeface="+mn-ea"/>
              <a:sym typeface="+mn-ea"/>
            </a:endParaRPr>
          </a:p>
        </p:txBody>
      </p:sp>
      <p:sp>
        <p:nvSpPr>
          <p:cNvPr id="104924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4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智能评估：自动化批改作业，实时反馈学习效果</a:t>
            </a:r>
            <a:endParaRPr altLang="en-US" dirty="0" sz="2000" lang="zh-CN" spc="150">
              <a:solidFill>
                <a:schemeClr val="tx1">
                  <a:lumMod val="75000"/>
                  <a:lumOff val="25000"/>
                </a:schemeClr>
              </a:solidFill>
              <a:latin typeface="+mn-ea"/>
              <a:sym typeface="+mn-ea"/>
            </a:endParaRPr>
          </a:p>
        </p:txBody>
      </p:sp>
      <p:sp>
        <p:nvSpPr>
          <p:cNvPr id="104925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5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智能助手：辅助教师进行教学管理，减轻工作负担</a:t>
            </a:r>
            <a:endParaRPr altLang="en-US" dirty="0" sz="2000" lang="zh-CN" spc="150">
              <a:solidFill>
                <a:schemeClr val="tx1">
                  <a:lumMod val="75000"/>
                  <a:lumOff val="25000"/>
                </a:schemeClr>
              </a:solidFill>
              <a:latin typeface="+mn-ea"/>
              <a:sym typeface="+mn-ea"/>
            </a:endParaRPr>
          </a:p>
        </p:txBody>
      </p:sp>
      <p:sp>
        <p:nvSpPr>
          <p:cNvPr id="104925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6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6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智能互动：增强师生之间的交流与合作，提高教学质量</a:t>
            </a:r>
            <a:endParaRPr altLang="en-US" dirty="0" sz="2000" lang="zh-CN" spc="150">
              <a:solidFill>
                <a:schemeClr val="tx1">
                  <a:lumMod val="75000"/>
                  <a:lumOff val="25000"/>
                </a:schemeClr>
              </a:solidFill>
              <a:latin typeface="+mn-ea"/>
              <a:sym typeface="+mn-ea"/>
            </a:endParaRPr>
          </a:p>
        </p:txBody>
      </p:sp>
      <p:sp>
        <p:nvSpPr>
          <p:cNvPr id="104926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04" name="标题 1"/>
          <p:cNvSpPr>
            <a:spLocks noGrp="1"/>
          </p:cNvSpPr>
          <p:nvPr>
            <p:ph type="title" idx="2"/>
          </p:nvPr>
        </p:nvSpPr>
        <p:spPr/>
        <p:txBody>
          <a:bodyPr/>
          <a:p>
            <a:r>
              <a:rPr altLang="en-US" lang="zh-CN"/>
              <a:t>在线教育的发展与影响</a:t>
            </a:r>
            <a:endParaRPr altLang="en-US" lang="zh-CN"/>
          </a:p>
        </p:txBody>
      </p:sp>
      <p:sp>
        <p:nvSpPr>
          <p:cNvPr id="1049306"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08"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10"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2"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4"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在线教育的未来趋势</a:t>
            </a:r>
            <a:endParaRPr altLang="en-US" dirty="0" sz="1200" lang="zh-CN" spc="150">
              <a:solidFill>
                <a:srgbClr val="FFFFFF"/>
              </a:solidFill>
              <a:latin typeface="+mn-ea"/>
              <a:sym typeface="+mn-ea"/>
            </a:endParaRPr>
          </a:p>
        </p:txBody>
      </p:sp>
      <p:sp>
        <p:nvSpPr>
          <p:cNvPr id="1049316"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8"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0"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在线教育对小学教育的影响</a:t>
            </a:r>
            <a:endParaRPr altLang="en-US" dirty="0" sz="1200" lang="zh-CN" spc="150">
              <a:solidFill>
                <a:schemeClr val="tx1">
                  <a:lumMod val="65000"/>
                  <a:lumOff val="35000"/>
                </a:schemeClr>
              </a:solidFill>
              <a:latin typeface="+mn-ea"/>
              <a:sym typeface="+mn-ea"/>
            </a:endParaRPr>
          </a:p>
        </p:txBody>
      </p:sp>
      <p:sp>
        <p:nvSpPr>
          <p:cNvPr id="1049322"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4"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6"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在线教育的发展历程</a:t>
            </a:r>
            <a:endParaRPr altLang="en-US" dirty="0" sz="1200" lang="zh-CN" spc="150">
              <a:solidFill>
                <a:srgbClr val="FFFFFF"/>
              </a:solidFill>
              <a:latin typeface="+mn-ea"/>
              <a:sym typeface="+mn-ea"/>
            </a:endParaRPr>
          </a:p>
        </p:txBody>
      </p:sp>
      <p:sp>
        <p:nvSpPr>
          <p:cNvPr id="1049328"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0"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2"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科技与小学教育融合的背景</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72" name="标题 1"/>
          <p:cNvSpPr>
            <a:spLocks noGrp="1"/>
          </p:cNvSpPr>
          <p:nvPr>
            <p:ph type="title" idx="2"/>
          </p:nvPr>
        </p:nvSpPr>
        <p:spPr/>
        <p:txBody>
          <a:bodyPr/>
          <a:p>
            <a:r>
              <a:rPr altLang="en-US" lang="zh-CN"/>
              <a:t>混合式学习模式的探索与实践</a:t>
            </a:r>
            <a:endParaRPr altLang="en-US" lang="zh-CN"/>
          </a:p>
        </p:txBody>
      </p:sp>
      <p:sp>
        <p:nvSpPr>
          <p:cNvPr id="104937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实践案例：一些小学已经开始尝试混合式学习模式，例如利用在线课程进行预习和复习，利用数字化工具进行课堂互动等。</a:t>
            </a:r>
            <a:endParaRPr altLang="zh-CN" dirty="0" lang="en-US">
              <a:solidFill>
                <a:schemeClr val="dk1">
                  <a:lumMod val="80000"/>
                  <a:lumOff val="20000"/>
                </a:schemeClr>
              </a:solidFill>
              <a:latin typeface="+mn-ea"/>
              <a:sym typeface="+mn-ea"/>
            </a:endParaRPr>
          </a:p>
        </p:txBody>
      </p:sp>
      <p:sp>
        <p:nvSpPr>
          <p:cNvPr id="104938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定义：混合式学习是一种将线上学习与线下传统面对面教学相结合的学习方式。</a:t>
            </a:r>
            <a:endParaRPr altLang="en-US" dirty="0" sz="1600" lang="zh-CN">
              <a:solidFill>
                <a:schemeClr val="dk1">
                  <a:lumMod val="80000"/>
                  <a:lumOff val="20000"/>
                </a:schemeClr>
              </a:solidFill>
              <a:latin typeface="+mn-ea"/>
              <a:sym typeface="+mn-ea"/>
            </a:endParaRPr>
          </a:p>
        </p:txBody>
      </p:sp>
      <p:sp>
        <p:nvSpPr>
          <p:cNvPr id="104939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6"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目的：通过混合式学习，学生可以在传统课堂之外获得丰富的学习资源和在线学习体验，同时教师也可以利用数字化工具和资源提高教学效果。</a:t>
            </a:r>
            <a:endParaRPr altLang="en-US" dirty="0" lang="zh-CN">
              <a:solidFill>
                <a:schemeClr val="dk1">
                  <a:lumMod val="80000"/>
                  <a:lumOff val="20000"/>
                </a:schemeClr>
              </a:solidFill>
              <a:latin typeface="+mn-ea"/>
              <a:sym typeface="+mn-ea"/>
            </a:endParaRPr>
          </a:p>
        </p:txBody>
      </p:sp>
      <p:sp>
        <p:nvSpPr>
          <p:cNvPr id="104939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未来趋势：随着科技的发展和教育的不断创新，混合式学习模式将在小学教育中得到更广泛的应用和推广。</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44" name="标题 1"/>
          <p:cNvSpPr>
            <a:spLocks noGrp="1"/>
          </p:cNvSpPr>
          <p:nvPr>
            <p:ph type="title" idx="2"/>
          </p:nvPr>
        </p:nvSpPr>
        <p:spPr/>
        <p:txBody>
          <a:bodyPr/>
          <a:p>
            <a:r>
              <a:rPr altLang="en-US" lang="zh-CN"/>
              <a:t>教育信息化基础设施建设</a:t>
            </a:r>
            <a:endParaRPr altLang="en-US" lang="zh-CN"/>
          </a:p>
        </p:txBody>
      </p:sp>
      <p:sp>
        <p:nvSpPr>
          <p:cNvPr id="104944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建设方式：政府主导，学校参与，社会支持</a:t>
            </a:r>
            <a:endParaRPr altLang="zh-CN" dirty="0" lang="en-US">
              <a:solidFill>
                <a:schemeClr val="dk1">
                  <a:lumMod val="80000"/>
                  <a:lumOff val="20000"/>
                </a:schemeClr>
              </a:solidFill>
              <a:latin typeface="+mn-ea"/>
              <a:sym typeface="+mn-ea"/>
            </a:endParaRPr>
          </a:p>
        </p:txBody>
      </p:sp>
      <p:sp>
        <p:nvSpPr>
          <p:cNvPr id="104945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建设目标：实现教育资源数字化、网络化、智能化</a:t>
            </a:r>
            <a:endParaRPr altLang="en-US" dirty="0" lang="zh-CN">
              <a:solidFill>
                <a:schemeClr val="dk1">
                  <a:lumMod val="80000"/>
                  <a:lumOff val="20000"/>
                </a:schemeClr>
              </a:solidFill>
              <a:latin typeface="+mn-ea"/>
              <a:sym typeface="+mn-ea"/>
            </a:endParaRPr>
          </a:p>
        </p:txBody>
      </p:sp>
      <p:sp>
        <p:nvSpPr>
          <p:cNvPr id="104946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建设内容：包括多媒体教室、网络教学平台、数字化教学资源库等</a:t>
            </a:r>
            <a:endParaRPr altLang="en-US" dirty="0" lang="zh-CN">
              <a:solidFill>
                <a:schemeClr val="dk1">
                  <a:lumMod val="80000"/>
                  <a:lumOff val="20000"/>
                </a:schemeClr>
              </a:solidFill>
              <a:latin typeface="+mn-ea"/>
              <a:sym typeface="+mn-ea"/>
            </a:endParaRPr>
          </a:p>
        </p:txBody>
      </p:sp>
      <p:sp>
        <p:nvSpPr>
          <p:cNvPr id="104947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建设成果：提高教育质量，促进教育公平</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16" name="标题 3"/>
          <p:cNvSpPr>
            <a:spLocks noGrp="1"/>
          </p:cNvSpPr>
          <p:nvPr>
            <p:ph type="title" idx="4"/>
            <p:custDataLst>
              <p:tags r:id="rId1"/>
            </p:custDataLst>
          </p:nvPr>
        </p:nvSpPr>
        <p:spPr/>
        <p:txBody>
          <a:bodyPr/>
          <a:p>
            <a:r>
              <a:rPr altLang="en-US" lang="zh-CN"/>
              <a:t>个性化教育与全面发展</a:t>
            </a:r>
            <a:endParaRPr altLang="en-US" lang="zh-CN"/>
          </a:p>
        </p:txBody>
      </p:sp>
      <p:sp>
        <p:nvSpPr>
          <p:cNvPr id="1049518" name="文本占位符 8"/>
          <p:cNvSpPr>
            <a:spLocks noGrp="1"/>
          </p:cNvSpPr>
          <p:nvPr>
            <p:ph type="body" idx="3"/>
            <p:custDataLst>
              <p:tags r:id="rId2"/>
            </p:custDataLst>
          </p:nvPr>
        </p:nvSpPr>
        <p:spPr/>
        <p:txBody>
          <a:bodyPr/>
          <a:p>
            <a:r>
              <a:rPr altLang="en-US" lang="zh-CN"/>
              <a:t>03</a:t>
            </a:r>
            <a:endParaRPr altLang="en-US"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62" name="标题 1"/>
          <p:cNvSpPr>
            <a:spLocks noGrp="1"/>
          </p:cNvSpPr>
          <p:nvPr>
            <p:ph type="title" idx="2"/>
          </p:nvPr>
        </p:nvSpPr>
        <p:spPr/>
        <p:txBody>
          <a:bodyPr/>
          <a:p>
            <a:r>
              <a:rPr altLang="en-US" lang="zh-CN"/>
              <a:t>个性化教育理念与实践</a:t>
            </a:r>
            <a:endParaRPr altLang="en-US" lang="zh-CN"/>
          </a:p>
        </p:txBody>
      </p:sp>
      <p:sp>
        <p:nvSpPr>
          <p:cNvPr id="104956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理念：尊重每个学生的个性差异，提供多样化的教育方式和内容，激发学生的潜能和兴趣。</a:t>
            </a:r>
            <a:endParaRPr altLang="en-US" dirty="0" sz="1200" lang="zh-CN" spc="150">
              <a:solidFill>
                <a:schemeClr val="tx1">
                  <a:lumMod val="65000"/>
                  <a:lumOff val="35000"/>
                </a:schemeClr>
              </a:solidFill>
              <a:latin typeface="+mn-ea"/>
              <a:sym typeface="+mn-ea"/>
            </a:endParaRPr>
          </a:p>
        </p:txBody>
      </p:sp>
      <p:sp>
        <p:nvSpPr>
          <p:cNvPr id="104956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实践：个性化教育需要教师具备较高的专业素养和教学能力，能够根据学生的特点和需求进行有针对性的教学。</a:t>
            </a:r>
            <a:endParaRPr altLang="en-US" dirty="0" sz="1200" lang="zh-CN" spc="150">
              <a:solidFill>
                <a:schemeClr val="tx1">
                  <a:lumMod val="65000"/>
                  <a:lumOff val="35000"/>
                </a:schemeClr>
              </a:solidFill>
              <a:latin typeface="+mn-ea"/>
              <a:sym typeface="+mn-ea"/>
            </a:endParaRPr>
          </a:p>
        </p:txBody>
      </p:sp>
      <p:sp>
        <p:nvSpPr>
          <p:cNvPr id="104956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优势：个性化教育有利于培养学生的创新能力和综合素质，提高学生的学习效果和成就感。</a:t>
            </a:r>
            <a:endParaRPr altLang="en-US" dirty="0" sz="1200" lang="zh-CN" spc="150">
              <a:solidFill>
                <a:schemeClr val="tx1">
                  <a:lumMod val="65000"/>
                  <a:lumOff val="35000"/>
                </a:schemeClr>
              </a:solidFill>
              <a:latin typeface="+mn-ea"/>
              <a:sym typeface="+mn-ea"/>
            </a:endParaRPr>
          </a:p>
        </p:txBody>
      </p:sp>
      <p:sp>
        <p:nvSpPr>
          <p:cNvPr id="104957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挑战：个性化教育需要投入更多的教育资源和时间，同时需要教师具备较高的专业素养和责任心。</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10" name="标题 1"/>
          <p:cNvSpPr>
            <a:spLocks noGrp="1"/>
          </p:cNvSpPr>
          <p:nvPr>
            <p:ph type="title" idx="2"/>
          </p:nvPr>
        </p:nvSpPr>
        <p:spPr/>
        <p:txBody>
          <a:bodyPr/>
          <a:p>
            <a:r>
              <a:rPr altLang="en-US" lang="zh-CN"/>
              <a:t>德育教育的重视与实践</a:t>
            </a:r>
            <a:endParaRPr altLang="en-US" lang="zh-CN"/>
          </a:p>
        </p:txBody>
      </p:sp>
      <p:sp>
        <p:nvSpPr>
          <p:cNvPr id="104961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1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61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德育教育在小学教育中的地位日益重要，注重培养学生的道德品质和行为习惯。</a:t>
            </a:r>
            <a:endParaRPr altLang="en-US" dirty="0" sz="2000" lang="zh-CN" spc="200">
              <a:solidFill>
                <a:schemeClr val="tx1">
                  <a:lumMod val="85000"/>
                  <a:lumOff val="15000"/>
                </a:schemeClr>
              </a:solidFill>
              <a:latin typeface="+mn-ea"/>
              <a:sym typeface="+mn-ea"/>
            </a:endParaRPr>
          </a:p>
        </p:txBody>
      </p:sp>
      <p:sp>
        <p:nvSpPr>
          <p:cNvPr id="104961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2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62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德育教育与实践活动相结合，通过丰富多彩的课外活动和社会实践，提高学生的道德认知和行为能力。</a:t>
            </a:r>
            <a:endParaRPr altLang="en-US" dirty="0" sz="2000" lang="zh-CN" spc="200">
              <a:solidFill>
                <a:schemeClr val="tx1">
                  <a:lumMod val="85000"/>
                  <a:lumOff val="15000"/>
                </a:schemeClr>
              </a:solidFill>
              <a:latin typeface="+mn-ea"/>
              <a:sym typeface="+mn-ea"/>
            </a:endParaRPr>
          </a:p>
        </p:txBody>
      </p:sp>
      <p:sp>
        <p:nvSpPr>
          <p:cNvPr id="104962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2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62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德育教育需要家庭、学校和社会的共同参与，形成教育合力，共同推进德育工作的开展。</a:t>
            </a:r>
            <a:endParaRPr altLang="en-US" dirty="0" sz="2000" lang="zh-CN" spc="200">
              <a:solidFill>
                <a:schemeClr val="tx1">
                  <a:lumMod val="85000"/>
                  <a:lumOff val="15000"/>
                </a:schemeClr>
              </a:solidFill>
              <a:latin typeface="+mn-ea"/>
              <a:sym typeface="+mn-ea"/>
            </a:endParaRPr>
          </a:p>
        </p:txBody>
      </p:sp>
      <p:sp>
        <p:nvSpPr>
          <p:cNvPr id="104963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3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63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德育教育需要创新，不断探索新的教育模式和方法，以适应时代发展的需要。</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74" name="标题 1"/>
          <p:cNvSpPr>
            <a:spLocks noGrp="1"/>
          </p:cNvSpPr>
          <p:nvPr>
            <p:ph type="title" idx="2"/>
          </p:nvPr>
        </p:nvSpPr>
        <p:spPr/>
        <p:txBody>
          <a:bodyPr/>
          <a:p>
            <a:r>
              <a:rPr altLang="en-US" lang="zh-CN"/>
              <a:t>体育、艺术教育的多元化发展</a:t>
            </a:r>
            <a:endParaRPr altLang="en-US" lang="zh-CN"/>
          </a:p>
        </p:txBody>
      </p:sp>
      <p:sp>
        <p:nvSpPr>
          <p:cNvPr id="104967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体育教育：注重学生身体素质和运动技能的培养，开设多种运动项目，满足学生个性化需求。</a:t>
            </a:r>
            <a:endParaRPr altLang="en-US" dirty="0" sz="1200" lang="zh-CN" spc="150">
              <a:solidFill>
                <a:schemeClr val="tx1">
                  <a:lumMod val="65000"/>
                  <a:lumOff val="35000"/>
                </a:schemeClr>
              </a:solidFill>
              <a:latin typeface="+mn-ea"/>
              <a:sym typeface="+mn-ea"/>
            </a:endParaRPr>
          </a:p>
        </p:txBody>
      </p:sp>
      <p:sp>
        <p:nvSpPr>
          <p:cNvPr id="104967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艺术教育：加强学生艺术素养和审美能力的培养，开设多种艺术课程，如音乐、美术、舞蹈等，促进学生全面发展。</a:t>
            </a:r>
            <a:endParaRPr altLang="en-US" dirty="0" sz="1200" lang="zh-CN" spc="150">
              <a:solidFill>
                <a:schemeClr val="tx1">
                  <a:lumMod val="65000"/>
                  <a:lumOff val="35000"/>
                </a:schemeClr>
              </a:solidFill>
              <a:latin typeface="+mn-ea"/>
              <a:sym typeface="+mn-ea"/>
            </a:endParaRPr>
          </a:p>
        </p:txBody>
      </p:sp>
      <p:sp>
        <p:nvSpPr>
          <p:cNvPr id="104968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个性化教育：根据学生的兴趣、特长和需求，提供个性化的教育服务，如选修课程、课外活动等，充分挖掘学生的潜力和优势。</a:t>
            </a:r>
            <a:endParaRPr altLang="en-US" dirty="0" sz="1200" lang="zh-CN" spc="150">
              <a:solidFill>
                <a:schemeClr val="tx1">
                  <a:lumMod val="65000"/>
                  <a:lumOff val="35000"/>
                </a:schemeClr>
              </a:solidFill>
              <a:latin typeface="+mn-ea"/>
              <a:sym typeface="+mn-ea"/>
            </a:endParaRPr>
          </a:p>
        </p:txBody>
      </p:sp>
      <p:sp>
        <p:nvSpPr>
          <p:cNvPr id="104968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全面发展：注重学生德、智、体、美等方面的全面发展，通过多元化教育手段，提高学生的综合素质和能力。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22" name="标题 1"/>
          <p:cNvSpPr>
            <a:spLocks noGrp="1"/>
          </p:cNvSpPr>
          <p:nvPr>
            <p:ph type="title" idx="2"/>
          </p:nvPr>
        </p:nvSpPr>
        <p:spPr/>
        <p:txBody>
          <a:bodyPr/>
          <a:p>
            <a:r>
              <a:rPr altLang="en-US" lang="zh-CN"/>
              <a:t>学生心理健康教育的关注与实施</a:t>
            </a:r>
            <a:endParaRPr altLang="en-US" lang="zh-CN"/>
          </a:p>
        </p:txBody>
      </p:sp>
      <p:sp>
        <p:nvSpPr>
          <p:cNvPr id="104972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2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关注学生心理健康：个性化教育的重要组成部分</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3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3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实施心理健康教育：促进学生的全面发展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73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3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心理健康教育的目标：培养积极心理品质，提高抗挫能力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4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4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心理健康教育的方法：开展心理辅导、心理咨询等活动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86" name="标题 3"/>
          <p:cNvSpPr>
            <a:spLocks noGrp="1"/>
          </p:cNvSpPr>
          <p:nvPr>
            <p:ph type="title" idx="4"/>
            <p:custDataLst>
              <p:tags r:id="rId1"/>
            </p:custDataLst>
          </p:nvPr>
        </p:nvSpPr>
        <p:spPr/>
        <p:txBody>
          <a:bodyPr/>
          <a:p>
            <a:r>
              <a:rPr altLang="en-US" lang="zh-CN"/>
              <a:t>家庭教育与社会教育的参与</a:t>
            </a:r>
            <a:endParaRPr altLang="en-US" lang="zh-CN"/>
          </a:p>
        </p:txBody>
      </p:sp>
      <p:sp>
        <p:nvSpPr>
          <p:cNvPr id="1049788" name="文本占位符 8"/>
          <p:cNvSpPr>
            <a:spLocks noGrp="1"/>
          </p:cNvSpPr>
          <p:nvPr>
            <p:ph type="body" idx="3"/>
            <p:custDataLst>
              <p:tags r:id="rId2"/>
            </p:custDataLst>
          </p:nvPr>
        </p:nvSpPr>
        <p:spPr/>
        <p:txBody>
          <a:bodyPr/>
          <a:p>
            <a:r>
              <a:rPr altLang="en-US" lang="zh-CN"/>
              <a:t>04</a:t>
            </a:r>
            <a:endParaRPr altLang="en-US"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32" name="标题 1"/>
          <p:cNvSpPr>
            <a:spLocks noGrp="1"/>
          </p:cNvSpPr>
          <p:nvPr>
            <p:ph type="title" idx="2"/>
          </p:nvPr>
        </p:nvSpPr>
        <p:spPr/>
        <p:txBody>
          <a:bodyPr/>
          <a:p>
            <a:r>
              <a:rPr altLang="en-US" lang="zh-CN"/>
              <a:t>家庭教育的新理念与实践</a:t>
            </a:r>
            <a:endParaRPr altLang="en-US" lang="zh-CN"/>
          </a:p>
        </p:txBody>
      </p:sp>
      <p:sp>
        <p:nvSpPr>
          <p:cNvPr id="104983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家庭教育的重要性：培养孩子的品格、价值观和社交技能</a:t>
            </a:r>
            <a:endParaRPr altLang="en-US" dirty="0" sz="1200" lang="zh-CN" spc="150">
              <a:solidFill>
                <a:schemeClr val="tx1">
                  <a:lumMod val="85000"/>
                  <a:lumOff val="15000"/>
                </a:schemeClr>
              </a:solidFill>
              <a:latin typeface="+mn-ea"/>
              <a:sym typeface="+mn-ea"/>
            </a:endParaRPr>
          </a:p>
        </p:txBody>
      </p:sp>
      <p:sp>
        <p:nvSpPr>
          <p:cNvPr id="104983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3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4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家庭教育的新理念：强调自主性、创新性和实践性，鼓励孩子独立思考和解决问题</a:t>
            </a:r>
            <a:endParaRPr altLang="en-US" dirty="0" sz="1200" lang="zh-CN" spc="150">
              <a:solidFill>
                <a:schemeClr val="tx1">
                  <a:lumMod val="85000"/>
                  <a:lumOff val="15000"/>
                </a:schemeClr>
              </a:solidFill>
              <a:latin typeface="+mn-ea"/>
              <a:sym typeface="+mn-ea"/>
            </a:endParaRPr>
          </a:p>
        </p:txBody>
      </p:sp>
      <p:sp>
        <p:nvSpPr>
          <p:cNvPr id="104984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4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4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家庭教育实践方式：通过亲子互动、阅读、游戏等方式增进亲子关系，促进孩子全面发展</a:t>
            </a:r>
            <a:endParaRPr altLang="en-US" dirty="0" sz="1200" lang="zh-CN" spc="150">
              <a:solidFill>
                <a:schemeClr val="tx1">
                  <a:lumMod val="85000"/>
                  <a:lumOff val="15000"/>
                </a:schemeClr>
              </a:solidFill>
              <a:latin typeface="+mn-ea"/>
              <a:sym typeface="+mn-ea"/>
            </a:endParaRPr>
          </a:p>
        </p:txBody>
      </p:sp>
      <p:sp>
        <p:nvSpPr>
          <p:cNvPr id="104984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5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5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家庭教育与社会教育的关系：加强家校合作，共同促进孩子的成长和发展</a:t>
            </a:r>
            <a:endParaRPr altLang="en-US" dirty="0" sz="1200" lang="zh-CN" spc="150">
              <a:solidFill>
                <a:schemeClr val="tx1">
                  <a:lumMod val="85000"/>
                  <a:lumOff val="15000"/>
                </a:schemeClr>
              </a:solidFill>
              <a:latin typeface="+mn-ea"/>
              <a:sym typeface="+mn-ea"/>
            </a:endParaRPr>
          </a:p>
        </p:txBody>
      </p:sp>
      <p:sp>
        <p:nvSpPr>
          <p:cNvPr id="104985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5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96" name="标题 1"/>
          <p:cNvSpPr>
            <a:spLocks noGrp="1"/>
          </p:cNvSpPr>
          <p:nvPr>
            <p:ph type="title" idx="2"/>
          </p:nvPr>
        </p:nvSpPr>
        <p:spPr/>
        <p:txBody>
          <a:bodyPr/>
          <a:p>
            <a:r>
              <a:rPr altLang="en-US" lang="zh-CN"/>
              <a:t>社会教育资源的整合与利用</a:t>
            </a:r>
            <a:endParaRPr altLang="en-US" lang="zh-CN"/>
          </a:p>
        </p:txBody>
      </p:sp>
      <p:sp>
        <p:nvSpPr>
          <p:cNvPr id="104989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0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02"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家庭教育资源：家长参与、家庭教师、家庭教育辅导班等</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0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0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08"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社会教育资源：社区教育、社会培训机构、企业教育等</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1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1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14" name="TextBox 2"/>
          <p:cNvSpPr txBox="1"/>
          <p:nvPr>
            <p:custDataLst>
              <p:tags r:id="rId9"/>
            </p:custDataLst>
          </p:nvPr>
        </p:nvSpPr>
        <p:spPr>
          <a:xfrm>
            <a:off x="6356085"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整合方式：建立家庭教育与社会教育资源共享平台，开展线上线下合作等</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1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1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20" name="TextBox 2"/>
          <p:cNvSpPr txBox="1"/>
          <p:nvPr>
            <p:custDataLst>
              <p:tags r:id="rId12"/>
            </p:custDataLst>
          </p:nvPr>
        </p:nvSpPr>
        <p:spPr>
          <a:xfrm>
            <a:off x="9144465"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利用方式：开展家庭教育与社会教育活动，提供个性化教育服务，满足不同需求</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60" name="标题 1"/>
          <p:cNvSpPr>
            <a:spLocks noGrp="1"/>
          </p:cNvSpPr>
          <p:nvPr>
            <p:ph type="title" idx="2"/>
          </p:nvPr>
        </p:nvSpPr>
        <p:spPr/>
        <p:txBody>
          <a:bodyPr/>
          <a:p>
            <a:r>
              <a:rPr altLang="en-US" lang="zh-CN"/>
              <a:t>家校共育的合作模式与实践</a:t>
            </a:r>
            <a:endParaRPr altLang="en-US" lang="zh-CN"/>
          </a:p>
        </p:txBody>
      </p:sp>
      <p:sp>
        <p:nvSpPr>
          <p:cNvPr id="104996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6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家庭教育的重要性：家庭是孩子的第一个课堂，家长是孩子的第一任老师，家庭教育对孩子的成长至关重要。</a:t>
            </a:r>
            <a:endParaRPr altLang="en-US" dirty="0" sz="2000" lang="zh-CN" spc="150">
              <a:solidFill>
                <a:schemeClr val="tx1">
                  <a:lumMod val="85000"/>
                  <a:lumOff val="15000"/>
                </a:schemeClr>
              </a:solidFill>
              <a:latin typeface="+mn-ea"/>
              <a:sym typeface="+mn-ea"/>
            </a:endParaRPr>
          </a:p>
        </p:txBody>
      </p:sp>
      <p:sp>
        <p:nvSpPr>
          <p:cNvPr id="104996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社会教育的参与：社会教育资源丰富，包括博物馆、图书馆、科技馆等，这些资源可以为学生提供更广阔的学习空间和更丰富的学习内容。</a:t>
            </a:r>
            <a:endParaRPr altLang="en-US" dirty="0" sz="2000" lang="zh-CN" spc="150">
              <a:solidFill>
                <a:schemeClr val="tx1">
                  <a:lumMod val="85000"/>
                  <a:lumOff val="15000"/>
                </a:schemeClr>
              </a:solidFill>
              <a:latin typeface="+mn-ea"/>
              <a:sym typeface="+mn-ea"/>
            </a:endParaRPr>
          </a:p>
        </p:txBody>
      </p:sp>
      <p:sp>
        <p:nvSpPr>
          <p:cNvPr id="104997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家校共育的合作模式：学校与家庭应建立紧密的联系，共同关注孩子的成长，及时沟通交流，共同解决孩子遇到的问题。</a:t>
            </a:r>
            <a:endParaRPr altLang="en-US" dirty="0" sz="2000" lang="zh-CN" spc="150">
              <a:solidFill>
                <a:schemeClr val="tx1">
                  <a:lumMod val="85000"/>
                  <a:lumOff val="15000"/>
                </a:schemeClr>
              </a:solidFill>
              <a:latin typeface="+mn-ea"/>
              <a:sym typeface="+mn-ea"/>
            </a:endParaRPr>
          </a:p>
        </p:txBody>
      </p:sp>
      <p:sp>
        <p:nvSpPr>
          <p:cNvPr id="104998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家校共育的实践经验：分享成功的家校共育实践案例，如家长进课堂、家校共同组织活动等，为其他学校和家庭提供借鉴和参考。</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24" name="标题 1"/>
          <p:cNvSpPr>
            <a:spLocks noGrp="1"/>
          </p:cNvSpPr>
          <p:nvPr>
            <p:ph type="title" idx="2"/>
          </p:nvPr>
        </p:nvSpPr>
        <p:spPr/>
        <p:txBody>
          <a:bodyPr/>
          <a:p>
            <a:r>
              <a:rPr altLang="en-US" lang="zh-CN"/>
              <a:t>社会力量参与小学教育的途径与方式</a:t>
            </a:r>
            <a:endParaRPr altLang="en-US" lang="zh-CN"/>
          </a:p>
        </p:txBody>
      </p:sp>
      <p:sp>
        <p:nvSpPr>
          <p:cNvPr id="105002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2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家庭教育：家长积极参与学校教育，提高家庭教育质量</a:t>
            </a:r>
            <a:endParaRPr altLang="en-US" dirty="0" sz="2000" lang="zh-CN" spc="150">
              <a:solidFill>
                <a:schemeClr val="tx1">
                  <a:lumMod val="75000"/>
                  <a:lumOff val="25000"/>
                </a:schemeClr>
              </a:solidFill>
              <a:latin typeface="+mn-ea"/>
              <a:sym typeface="+mn-ea"/>
            </a:endParaRPr>
          </a:p>
        </p:txBody>
      </p:sp>
      <p:sp>
        <p:nvSpPr>
          <p:cNvPr id="105003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3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3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社会机构：企业、慈善组织等参与小学教育，提供资金、物资和人员支持</a:t>
            </a:r>
            <a:endParaRPr altLang="en-US" dirty="0" sz="2000" lang="zh-CN" spc="150">
              <a:solidFill>
                <a:schemeClr val="tx1">
                  <a:lumMod val="75000"/>
                  <a:lumOff val="25000"/>
                </a:schemeClr>
              </a:solidFill>
              <a:latin typeface="+mn-ea"/>
              <a:sym typeface="+mn-ea"/>
            </a:endParaRPr>
          </a:p>
        </p:txBody>
      </p:sp>
      <p:sp>
        <p:nvSpPr>
          <p:cNvPr id="105003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3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4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社区资源：利用社区资源开展小学教育，如社区图书馆、博物馆等</a:t>
            </a:r>
            <a:endParaRPr altLang="en-US" dirty="0" sz="2000" lang="zh-CN" spc="150">
              <a:solidFill>
                <a:schemeClr val="tx1">
                  <a:lumMod val="75000"/>
                  <a:lumOff val="25000"/>
                </a:schemeClr>
              </a:solidFill>
              <a:latin typeface="+mn-ea"/>
              <a:sym typeface="+mn-ea"/>
            </a:endParaRPr>
          </a:p>
        </p:txBody>
      </p:sp>
      <p:sp>
        <p:nvSpPr>
          <p:cNvPr id="105004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4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4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网络平台：利用网络平台提供在线课程、学习资源等，促进小学教育的普及与提高</a:t>
            </a:r>
            <a:endParaRPr altLang="en-US" dirty="0" sz="2000" lang="zh-CN" spc="150">
              <a:solidFill>
                <a:schemeClr val="tx1">
                  <a:lumMod val="75000"/>
                  <a:lumOff val="25000"/>
                </a:schemeClr>
              </a:solidFill>
              <a:latin typeface="+mn-ea"/>
              <a:sym typeface="+mn-ea"/>
            </a:endParaRPr>
          </a:p>
        </p:txBody>
      </p:sp>
      <p:sp>
        <p:nvSpPr>
          <p:cNvPr id="105004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88" name="标题 3"/>
          <p:cNvSpPr>
            <a:spLocks noGrp="1"/>
          </p:cNvSpPr>
          <p:nvPr>
            <p:ph type="title" idx="4"/>
            <p:custDataLst>
              <p:tags r:id="rId1"/>
            </p:custDataLst>
          </p:nvPr>
        </p:nvSpPr>
        <p:spPr/>
        <p:txBody>
          <a:bodyPr/>
          <a:p>
            <a:r>
              <a:rPr altLang="en-US" lang="zh-CN"/>
              <a:t>小学教育与国际接轨</a:t>
            </a:r>
            <a:endParaRPr altLang="en-US" lang="zh-CN"/>
          </a:p>
        </p:txBody>
      </p:sp>
      <p:sp>
        <p:nvSpPr>
          <p:cNvPr id="1050090" name="文本占位符 8"/>
          <p:cNvSpPr>
            <a:spLocks noGrp="1"/>
          </p:cNvSpPr>
          <p:nvPr>
            <p:ph type="body" idx="3"/>
            <p:custDataLst>
              <p:tags r:id="rId2"/>
            </p:custDataLst>
          </p:nvPr>
        </p:nvSpPr>
        <p:spPr/>
        <p:txBody>
          <a:bodyPr/>
          <a:p>
            <a:r>
              <a:rPr altLang="en-US" lang="zh-CN"/>
              <a:t>05</a:t>
            </a:r>
            <a:endParaRPr altLang="en-US"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34" name="标题 1"/>
          <p:cNvSpPr>
            <a:spLocks noGrp="1"/>
          </p:cNvSpPr>
          <p:nvPr>
            <p:ph type="title" idx="2"/>
          </p:nvPr>
        </p:nvSpPr>
        <p:spPr/>
        <p:txBody>
          <a:bodyPr/>
          <a:p>
            <a:r>
              <a:rPr altLang="en-US" lang="zh-CN"/>
              <a:t>国际小学教育的趋势与特点</a:t>
            </a:r>
            <a:endParaRPr altLang="en-US" lang="zh-CN"/>
          </a:p>
        </p:txBody>
      </p:sp>
      <p:sp>
        <p:nvSpPr>
          <p:cNvPr id="105013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全球视野：注重培养学生的国际意识和跨文化交流能力。</a:t>
            </a:r>
            <a:endParaRPr altLang="en-US" dirty="0" sz="1200" lang="zh-CN" spc="150">
              <a:solidFill>
                <a:schemeClr val="tx1">
                  <a:lumMod val="65000"/>
                  <a:lumOff val="35000"/>
                </a:schemeClr>
              </a:solidFill>
              <a:latin typeface="+mn-ea"/>
              <a:sym typeface="+mn-ea"/>
            </a:endParaRPr>
          </a:p>
        </p:txBody>
      </p:sp>
      <p:sp>
        <p:nvSpPr>
          <p:cNvPr id="105013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多元文化：尊重和包容不同文化背景，培养学生的跨文化适应能力。</a:t>
            </a:r>
            <a:endParaRPr altLang="en-US" dirty="0" sz="1200" lang="zh-CN" spc="150">
              <a:solidFill>
                <a:schemeClr val="tx1">
                  <a:lumMod val="65000"/>
                  <a:lumOff val="35000"/>
                </a:schemeClr>
              </a:solidFill>
              <a:latin typeface="+mn-ea"/>
              <a:sym typeface="+mn-ea"/>
            </a:endParaRPr>
          </a:p>
        </p:txBody>
      </p:sp>
      <p:sp>
        <p:nvSpPr>
          <p:cNvPr id="105014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创新教育：注重培养学生的创新思维和实践能力，鼓励探索和尝试新方法。</a:t>
            </a:r>
            <a:endParaRPr altLang="en-US" dirty="0" sz="1200" lang="zh-CN" spc="150">
              <a:solidFill>
                <a:schemeClr val="tx1">
                  <a:lumMod val="65000"/>
                  <a:lumOff val="35000"/>
                </a:schemeClr>
              </a:solidFill>
              <a:latin typeface="+mn-ea"/>
              <a:sym typeface="+mn-ea"/>
            </a:endParaRPr>
          </a:p>
        </p:txBody>
      </p:sp>
      <p:sp>
        <p:nvSpPr>
          <p:cNvPr id="105014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个性发展：关注学生的个性差异和兴趣特长，提供多样化的教育资源和教学方案。</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82" name="标题 1"/>
          <p:cNvSpPr>
            <a:spLocks noGrp="1"/>
          </p:cNvSpPr>
          <p:nvPr>
            <p:ph type="title" idx="2"/>
          </p:nvPr>
        </p:nvSpPr>
        <p:spPr/>
        <p:txBody>
          <a:bodyPr/>
          <a:p>
            <a:r>
              <a:rPr altLang="en-US" lang="zh-CN"/>
              <a:t>国际交流与合作项目的开展</a:t>
            </a:r>
            <a:endParaRPr altLang="en-US" lang="zh-CN"/>
          </a:p>
        </p:txBody>
      </p:sp>
      <p:sp>
        <p:nvSpPr>
          <p:cNvPr id="105018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8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8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9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9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国际交流与合作项目的目的和意义</a:t>
            </a:r>
            <a:endParaRPr altLang="en-US" sz="1400" lang="zh-CN" spc="150">
              <a:solidFill>
                <a:schemeClr val="tx1"/>
              </a:solidFill>
              <a:effectLst/>
              <a:latin typeface="+mn-ea"/>
              <a:sym typeface="+mn-ea"/>
            </a:endParaRPr>
          </a:p>
        </p:txBody>
      </p:sp>
      <p:sp>
        <p:nvSpPr>
          <p:cNvPr id="105019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小学教育国际化趋势的背景</a:t>
            </a:r>
            <a:endParaRPr altLang="en-US" dirty="0" sz="1400" lang="zh-CN" spc="150">
              <a:solidFill>
                <a:schemeClr val="tx1"/>
              </a:solidFill>
              <a:effectLst/>
              <a:latin typeface="+mn-ea"/>
              <a:sym typeface="+mn-ea"/>
            </a:endParaRPr>
          </a:p>
        </p:txBody>
      </p:sp>
      <p:sp>
        <p:nvSpPr>
          <p:cNvPr id="105019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当前国际交流与合作项目的类型和模式</a:t>
            </a:r>
            <a:endParaRPr altLang="en-US" sz="1400" lang="zh-CN" spc="150">
              <a:solidFill>
                <a:schemeClr val="tx1"/>
              </a:solidFill>
              <a:effectLst/>
              <a:latin typeface="+mn-ea"/>
              <a:sym typeface="+mn-ea"/>
            </a:endParaRPr>
          </a:p>
        </p:txBody>
      </p:sp>
      <p:sp>
        <p:nvSpPr>
          <p:cNvPr id="105019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成功案例分享和经验总结</a:t>
            </a:r>
            <a:endParaRPr altLang="en-US" sz="1400" lang="zh-CN" spc="150">
              <a:solidFill>
                <a:schemeClr val="tx1"/>
              </a:solidFill>
              <a:effectLst/>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38" name="标题 1"/>
          <p:cNvSpPr>
            <a:spLocks noGrp="1"/>
          </p:cNvSpPr>
          <p:nvPr>
            <p:ph type="title" idx="2"/>
          </p:nvPr>
        </p:nvSpPr>
        <p:spPr/>
        <p:txBody>
          <a:bodyPr/>
          <a:p>
            <a:r>
              <a:rPr altLang="en-US" lang="zh-CN"/>
              <a:t>跨文化教育的实践与探索</a:t>
            </a:r>
            <a:endParaRPr altLang="en-US" lang="zh-CN"/>
          </a:p>
        </p:txBody>
      </p:sp>
      <p:sp>
        <p:nvSpPr>
          <p:cNvPr id="1050240"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242"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244"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46"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48"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跨文化教育面临的挑战与未来发展</a:t>
            </a:r>
            <a:endParaRPr altLang="en-US" dirty="0" sz="1200" lang="zh-CN" spc="150">
              <a:solidFill>
                <a:srgbClr val="FFFFFF"/>
              </a:solidFill>
              <a:latin typeface="+mn-ea"/>
              <a:sym typeface="+mn-ea"/>
            </a:endParaRPr>
          </a:p>
        </p:txBody>
      </p:sp>
      <p:sp>
        <p:nvSpPr>
          <p:cNvPr id="1050250"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52"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54"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跨文化教育在小学教育中的实践案例</a:t>
            </a:r>
            <a:endParaRPr altLang="en-US" dirty="0" sz="1200" lang="zh-CN" spc="150">
              <a:solidFill>
                <a:schemeClr val="tx1">
                  <a:lumMod val="65000"/>
                  <a:lumOff val="35000"/>
                </a:schemeClr>
              </a:solidFill>
              <a:latin typeface="+mn-ea"/>
              <a:sym typeface="+mn-ea"/>
            </a:endParaRPr>
          </a:p>
        </p:txBody>
      </p:sp>
      <p:sp>
        <p:nvSpPr>
          <p:cNvPr id="1050256"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58"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60"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跨文化教育的定义和意义</a:t>
            </a:r>
            <a:endParaRPr altLang="en-US" dirty="0" sz="1200" lang="zh-CN" spc="150">
              <a:solidFill>
                <a:srgbClr val="FFFFFF"/>
              </a:solidFill>
              <a:latin typeface="+mn-ea"/>
              <a:sym typeface="+mn-ea"/>
            </a:endParaRPr>
          </a:p>
        </p:txBody>
      </p:sp>
      <p:sp>
        <p:nvSpPr>
          <p:cNvPr id="1050262"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64"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66"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小学教育国际化趋势的背景</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306" name="标题 1"/>
          <p:cNvSpPr>
            <a:spLocks noGrp="1"/>
          </p:cNvSpPr>
          <p:nvPr>
            <p:ph type="title" idx="2"/>
          </p:nvPr>
        </p:nvSpPr>
        <p:spPr/>
        <p:txBody>
          <a:bodyPr/>
          <a:p>
            <a:r>
              <a:rPr altLang="en-US" lang="zh-CN"/>
              <a:t>教育国际化对小学教育的影响与启示</a:t>
            </a:r>
            <a:endParaRPr altLang="en-US" lang="zh-CN"/>
          </a:p>
        </p:txBody>
      </p:sp>
      <p:sp>
        <p:nvSpPr>
          <p:cNvPr id="105030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1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1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1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1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1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2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2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2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课程融合：将国际元素融入小学课程，丰富教学内容，拓宽学生知识面</a:t>
            </a:r>
            <a:endParaRPr altLang="en-US" dirty="0" sz="2400" lang="zh-CN">
              <a:latin typeface="+mn-ea"/>
              <a:ea typeface="+mn-ea"/>
            </a:endParaRPr>
          </a:p>
        </p:txBody>
      </p:sp>
      <p:sp>
        <p:nvSpPr>
          <p:cNvPr id="105032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教师培训：提升小学教师国际化素养，使其具备跨文化教学能力</a:t>
            </a:r>
            <a:endParaRPr altLang="en-US" dirty="0" sz="2400" lang="zh-CN">
              <a:latin typeface="+mn-ea"/>
              <a:ea typeface="+mn-ea"/>
            </a:endParaRPr>
          </a:p>
        </p:txBody>
      </p:sp>
      <p:sp>
        <p:nvSpPr>
          <p:cNvPr id="105032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全球视野：培养具有国际视野的学生，了解不同文化背景</a:t>
            </a:r>
            <a:endParaRPr altLang="en-US" dirty="0" sz="2400" lang="zh-CN">
              <a:latin typeface="+mn-ea"/>
              <a:ea typeface="+mn-ea"/>
            </a:endParaRPr>
          </a:p>
        </p:txBody>
      </p:sp>
      <p:sp>
        <p:nvSpPr>
          <p:cNvPr id="105033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跨文化交流：加强国际间的教育合作与交流，共同提升小学教育质量</a:t>
            </a:r>
            <a:endParaRPr altLang="en-US" dirty="0" sz="2400" lang="zh-CN">
              <a:latin typeface="+mn-ea"/>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370" name="标题 1"/>
          <p:cNvSpPr>
            <a:spLocks noGrp="1"/>
          </p:cNvSpPr>
          <p:nvPr>
            <p:ph type="title" idx="4"/>
            <p:custDataLst>
              <p:tags r:id="rId1"/>
            </p:custDataLst>
          </p:nvPr>
        </p:nvSpPr>
        <p:spPr/>
        <p:txBody>
          <a:bodyPr/>
          <a:p>
            <a:r>
              <a:rPr altLang="en-US" lang="zh-CN"/>
              <a:t>感谢您的观看</a:t>
            </a:r>
            <a:endParaRPr altLang="en-US" lang="zh-CN"/>
          </a:p>
        </p:txBody>
      </p:sp>
      <p:sp>
        <p:nvSpPr>
          <p:cNvPr id="1050372" name="文本占位符 6"/>
          <p:cNvSpPr>
            <a:spLocks noGrp="1"/>
          </p:cNvSpPr>
          <p:nvPr>
            <p:ph type="body" idx="1"/>
            <p:custDataLst>
              <p:tags r:id="rId2"/>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3"/>
    </p:custDataLst>
  </p:cSld>
  <p:clrMapOvr>
    <a:masterClrMapping/>
  </p:clrMapOvr>
</p:sld>
</file>

<file path=ppt/tags/tag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ISCONTENTSTITLE" val="0"/>
  <p:tag name="KSO_WM_UNIT_ISNUMDGMTITLE" val="0"/>
  <p:tag name="KSO_WM_UNIT_PRESET_TEXT" val="单击此处添加 文档标题内容"/>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 name="KSO_WM_BEAUTIFY_FLAG" val="#wm#"/>
</p:tagLst>
</file>

<file path=ppt/tags/tag8.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PRESET_TEXT" val="WPS,a click to unlimited possibilities"/>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_1*b*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1.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PRESET_TEXT" val="汇报人：稻小壳"/>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f"/>
  <p:tag name="KSO_WM_UNIT_INDEX" val="1"/>
  <p:tag name="KSO_WM_UNIT_ID" val="_1*f*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UNIT_ISCONTENTSTITLE" val="1"/>
  <p:tag name="KSO_WM_UNIT_ISNUMDGMTITLE" val="0"/>
  <p:tag name="KSO_WM_UNIT_PRESET_TEXT" val="目录"/>
  <p:tag name="KSO_WM_UNIT_NOCLEAR" val="0"/>
  <p:tag name="KSO_WM_UNIT_VALUE" val="7"/>
  <p:tag name="KSO_WM_UNIT_TYPE" val="a"/>
  <p:tag name="KSO_WM_UNIT_INDEX" val="1"/>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UNIT_ISCONTENTSTITLE" val="0"/>
  <p:tag name="KSO_WM_UNIT_ISNUMDGMTITLE" val="0"/>
  <p:tag name="KSO_WM_UNIT_PRESET_TEXT" val="添加章节标题"/>
  <p:tag name="KSO_WM_UNIT_NOCLEAR" val="0"/>
  <p:tag name="KSO_WM_UNIT_VALUE" val="14"/>
  <p:tag name="KSO_WM_UNIT_CONTENT_GROUP_TYPE" val="contentchip"/>
  <p:tag name="KSO_WM_UNIT_TYPE" val="a"/>
  <p:tag name="KSO_WM_UNIT_INDEX" val="1"/>
</p:tagLst>
</file>

<file path=ppt/tags/tag3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UNIT_PRESET_TEXT" val="01"/>
  <p:tag name="KSO_WM_UNIT_NOCLEAR" val="0"/>
  <p:tag name="KSO_WM_UNIT_VALUE" val="4"/>
  <p:tag name="KSO_WM_UNIT_CONTENT_GROUP_TYPE" val="contentchip"/>
  <p:tag name="KSO_WM_UNIT_TYPE" val="e"/>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感谢您的观看"/>
  <p:tag name="KSO_WM_UNIT_NOCLEAR" val="1"/>
  <p:tag name="KSO_WM_UNIT_CONTENT_GROUP_TYPE" val="contentchip"/>
  <p:tag name="KSO_WM_UNIT_TYPE" val="a"/>
  <p:tag name="KSO_WM_UNIT_INDEX" val="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93.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b"/>
  <p:tag name="KSO_WM_UNIT_PRESET_TEXT" val="汇报人：稻小壳"/>
  <p:tag name="KSO_WM_UNIT_NOCLEAR" val="0"/>
  <p:tag name="KSO_WM_UNIT_VALUE" val="22"/>
  <p:tag name="KSO_WM_UNIT_CONTENT_GROUP_TYPE" val="contentchip"/>
  <p:tag name="KSO_WM_UNIT_TYPE" val="f"/>
  <p:tag name="KSO_WM_UNIT_INDEX" val="1"/>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230915"/>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5"/>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5"/>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custom20230915_1*a*1"/>
  <p:tag name="KSO_WM_TEMPLATE_CATEGORY" val="custom"/>
  <p:tag name="KSO_WM_TEMPLATE_INDEX" val="20230915"/>
  <p:tag name="KSO_WM_UNIT_LAYERLEVEL" val="1"/>
  <p:tag name="KSO_WM_TAG_VERSION" val="1.0"/>
  <p:tag name="KSO_WM_BEAUTIFY_FLAG" val="#wm#"/>
  <p:tag name="KSO_WM_UNIT_PRESET_TEXT" val="单击此处添加 文档标题内容"/>
</p:tagLst>
</file>

<file path=ppt/tags/tag106.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custom20230915_1*b*1"/>
  <p:tag name="KSO_WM_TEMPLATE_CATEGORY" val="custom"/>
  <p:tag name="KSO_WM_TEMPLATE_INDEX" val="20230915"/>
  <p:tag name="KSO_WM_UNIT_LAYERLEVEL" val="1"/>
  <p:tag name="KSO_WM_TAG_VERSION" val="1.0"/>
  <p:tag name="KSO_WM_BEAUTIFY_FLAG" val="#wm#"/>
  <p:tag name="KSO_WM_UNIT_PRESET_TEXT" val="WPS,a click to unlimited possibilities"/>
</p:tagLst>
</file>

<file path=ppt/tags/tag107.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NOCLEAR" val="0"/>
  <p:tag name="KSO_WM_UNIT_VALUE" val="22"/>
  <p:tag name="KSO_WM_UNIT_HIGHLIGHT" val="0"/>
  <p:tag name="KSO_WM_UNIT_COMPATIBLE" val="0"/>
  <p:tag name="KSO_WM_UNIT_DIAGRAM_ISNUMVISUAL" val="0"/>
  <p:tag name="KSO_WM_UNIT_DIAGRAM_ISREFERUNIT" val="0"/>
  <p:tag name="KSO_WM_UNIT_TYPE" val="f"/>
  <p:tag name="KSO_WM_UNIT_INDEX" val="1"/>
  <p:tag name="KSO_WM_UNIT_ID" val="custom20230915_1*f*1"/>
  <p:tag name="KSO_WM_TEMPLATE_CATEGORY" val="custom"/>
  <p:tag name="KSO_WM_TEMPLATE_INDEX" val="20230915"/>
  <p:tag name="KSO_WM_UNIT_LAYERLEVEL" val="1"/>
  <p:tag name="KSO_WM_TAG_VERSION" val="1.0"/>
  <p:tag name="KSO_WM_BEAUTIFY_FLAG" val="#wm#"/>
  <p:tag name="KSO_WM_UNIT_PRESET_TEXT" val="汇报人：WPS"/>
</p:tagLst>
</file>

<file path=ppt/tags/tag108.xml><?xml version="1.0" encoding="utf-8"?>
<p:tagLst xmlns:p="http://schemas.openxmlformats.org/presentationml/2006/main">
  <p:tag name="KSO_WM_SLIDE_ID" val="custom20230915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915"/>
  <p:tag name="KSO_WM_SLIDE_LAYOUT" val="a_b_f"/>
  <p:tag name="KSO_WM_SLIDE_LAYOUT_CNT" val="1_1_1"/>
  <p:tag name="KSO_WM_TEMPLATE_THUMBS_INDEX" val="1、9"/>
  <p:tag name="KSO_WM_SLIDE_CONTENT_AREA" val="{&quot;left&quot;:&quot;209.75&quot;,&quot;top&quot;:&quot;79.75&quot;,&quot;width&quot;:&quot;540.6&quot;,&quot;height&quot;:&quot;409.9&quot;}"/>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a*1"/>
  <p:tag name="KSO_WM_TEMPLATE_CATEGORY" val="custom"/>
  <p:tag name="KSO_WM_TEMPLATE_INDEX" val="20230915"/>
  <p:tag name="KSO_WM_UNIT_LAYERLEVEL" val="1"/>
  <p:tag name="KSO_WM_TAG_VERSION" val="1.0"/>
  <p:tag name="KSO_WM_UNIT_ISCONTENTSTITLE" val="1"/>
  <p:tag name="KSO_WM_UNIT_ISNUMDGMTITLE" val="0"/>
  <p:tag name="KSO_WM_UNIT_NOCLEAR" val="0"/>
  <p:tag name="KSO_WM_UNIT_VALUE" val="7"/>
  <p:tag name="KSO_WM_DIAGRAM_GROUP_CODE" val="l1-1"/>
  <p:tag name="KSO_WM_UNIT_TYPE" val="a"/>
  <p:tag name="KSO_WM_UNIT_INDEX" val="1"/>
  <p:tag name="KSO_WM_UNIT_PRESET_TEXT" val="目录"/>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1_1"/>
  <p:tag name="KSO_WM_TEMPLATE_CATEGORY" val="custom"/>
  <p:tag name="KSO_WM_TEMPLATE_INDEX" val="20230915"/>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1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1_2"/>
  <p:tag name="KSO_WM_DIAGRAM_VERSION" val="3"/>
  <p:tag name="KSO_WM_UNIT_PRESET_TEXT" val="01"/>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1_1"/>
  <p:tag name="KSO_WM_UNIT_TYPE" val="l_h_a"/>
  <p:tag name="KSO_WM_UNIT_ID" val="custom20230915_5*l_h_a*1_1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2_1"/>
  <p:tag name="KSO_WM_TEMPLATE_CATEGORY" val="custom"/>
  <p:tag name="KSO_WM_TEMPLATE_INDEX" val="20230915"/>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2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2_2"/>
  <p:tag name="KSO_WM_DIAGRAM_VERSION" val="3"/>
  <p:tag name="KSO_WM_UNIT_PRESET_TEXT" val="02"/>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2_1"/>
  <p:tag name="KSO_WM_UNIT_TYPE" val="l_h_a"/>
  <p:tag name="KSO_WM_UNIT_ID" val="custom20230915_5*l_h_a*1_2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3_1"/>
  <p:tag name="KSO_WM_TEMPLATE_CATEGORY" val="custom"/>
  <p:tag name="KSO_WM_TEMPLATE_INDEX" val="20230915"/>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3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3_2"/>
  <p:tag name="KSO_WM_DIAGRAM_VERSION" val="3"/>
  <p:tag name="KSO_WM_UNIT_PRESET_TEXT" val="03"/>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3_1"/>
  <p:tag name="KSO_WM_UNIT_TYPE" val="l_h_a"/>
  <p:tag name="KSO_WM_UNIT_ID" val="custom20230915_5*l_h_a*1_3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4_1"/>
  <p:tag name="KSO_WM_TEMPLATE_CATEGORY" val="custom"/>
  <p:tag name="KSO_WM_TEMPLATE_INDEX" val="20230915"/>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4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4_2"/>
  <p:tag name="KSO_WM_DIAGRAM_VERSION" val="3"/>
  <p:tag name="KSO_WM_UNIT_PRESET_TEXT" val="04"/>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4_1"/>
  <p:tag name="KSO_WM_UNIT_TYPE" val="l_h_a"/>
  <p:tag name="KSO_WM_UNIT_ID" val="custom20230915_5*l_h_a*1_4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5_1"/>
  <p:tag name="KSO_WM_TEMPLATE_CATEGORY" val="custom"/>
  <p:tag name="KSO_WM_TEMPLATE_INDEX" val="20230915"/>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5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5_2"/>
  <p:tag name="KSO_WM_DIAGRAM_VERSION" val="3"/>
  <p:tag name="KSO_WM_UNIT_PRESET_TEXT" val="05"/>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5_1"/>
  <p:tag name="KSO_WM_UNIT_TYPE" val="l_h_a"/>
  <p:tag name="KSO_WM_UNIT_ID" val="custom20230915_5*l_h_a*1_5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SLIDE_ID" val="custom20230915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15"/>
  <p:tag name="KSO_WM_SLIDE_TYPE" val="contents"/>
  <p:tag name="KSO_WM_SLIDE_SUBTYPE" val="diag"/>
  <p:tag name="KSO_WM_DIAGRAM_GROUP_CODE" val="l1-1"/>
  <p:tag name="KSO_WM_SLIDE_DIAGTYPE" val="l"/>
  <p:tag name="KSO_WM_SLIDE_LAYOUT" val="a_l"/>
  <p:tag name="KSO_WM_SLIDE_LAYOUT_CNT" val="1_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2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1"/>
</p:tagLst>
</file>

<file path=ppt/tags/tag128.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1*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1*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1*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1*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8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2"/>
</p:tagLst>
</file>

<file path=ppt/tags/tag188.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24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3"/>
</p:tagLst>
</file>

<file path=ppt/tags/tag249.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2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28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4"/>
</p:tagLst>
</file>

<file path=ppt/tags/tag284.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33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5"/>
</p:tagLst>
</file>

<file path=ppt/tags/tag335.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3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5_9*a*1"/>
  <p:tag name="KSO_WM_TEMPLATE_CATEGORY" val="custom"/>
  <p:tag name="KSO_WM_TEMPLATE_INDEX" val="20230915"/>
  <p:tag name="KSO_WM_UNIT_LAYERLEVEL" val="1"/>
  <p:tag name="KSO_WM_TAG_VERSION" val="1.0"/>
  <p:tag name="KSO_WM_BEAUTIFY_FLAG" val="#wm#"/>
  <p:tag name="KSO_WM_UNIT_ISCONTENTSTITLE" val="0"/>
  <p:tag name="KSO_WM_UNIT_ISNUMDGMTITLE" val="0"/>
  <p:tag name="KSO_WM_UNIT_NOCLEAR" val="1"/>
  <p:tag name="KSO_WM_UNIT_CONTENT_GROUP_TYPE" val="contentchip"/>
  <p:tag name="KSO_WM_UNIT_TYPE" val="a"/>
  <p:tag name="KSO_WM_UNIT_INDEX" val="1"/>
  <p:tag name="KSO_WM_UNIT_PRESET_TEXT" val="感谢您的观看"/>
</p:tagLst>
</file>

<file path=ppt/tags/tag375.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915_9*f*1"/>
  <p:tag name="KSO_WM_TEMPLATE_CATEGORY" val="custom"/>
  <p:tag name="KSO_WM_TEMPLATE_INDEX" val="20230915"/>
  <p:tag name="KSO_WM_UNIT_LAYERLEVEL" val="1"/>
  <p:tag name="KSO_WM_TAG_VERSION" val="1.0"/>
  <p:tag name="KSO_WM_BEAUTIFY_FLAG" val="#wm#"/>
  <p:tag name="KSO_WM_UNIT_SUBTYPE" val="b"/>
  <p:tag name="KSO_WM_UNIT_NOCLEAR" val="0"/>
  <p:tag name="KSO_WM_UNIT_VALUE" val="22"/>
  <p:tag name="KSO_WM_UNIT_TYPE" val="f"/>
  <p:tag name="KSO_WM_UNIT_INDEX" val="1"/>
  <p:tag name="KSO_WM_UNIT_PRESET_TEXT" val="汇报人：WPS"/>
</p:tagLst>
</file>

<file path=ppt/tags/tag376.xml><?xml version="1.0" encoding="utf-8"?>
<p:tagLst xmlns:p="http://schemas.openxmlformats.org/presentationml/2006/main">
  <p:tag name="KSO_WM_SLIDE_ID" val="custom2023091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5"/>
  <p:tag name="KSO_WM_SLIDE_LAYOUT_CNT" val="1_1"/>
  <p:tag name="KSO_WM_SLIDE_TYPE" val="endPage"/>
  <p:tag name="KSO_WM_SLIDE_SUBTYPE" val="pureTxt"/>
  <p:tag name="KSO_WM_SLIDE_LAYOUT" val="a_f"/>
  <p:tag name="KSO_WM_SLIDE_CONTENT_AREA" val="{&quot;left&quot;:&quot;209.75&quot;,&quot;top&quot;:&quot;79.75&quot;,&quot;width&quot;:&quot;540.6&quot;,&quot;height&quot;:&quot;409.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90">
      <a:dk1>
        <a:srgbClr val="000000"/>
      </a:dk1>
      <a:lt1>
        <a:srgbClr val="FFFFFF"/>
      </a:lt1>
      <a:dk2>
        <a:srgbClr val="233D31"/>
      </a:dk2>
      <a:lt2>
        <a:srgbClr val="FFFCF2"/>
      </a:lt2>
      <a:accent1>
        <a:srgbClr val="305242"/>
      </a:accent1>
      <a:accent2>
        <a:srgbClr val="526435"/>
      </a:accent2>
      <a:accent3>
        <a:srgbClr val="747628"/>
      </a:accent3>
      <a:accent4>
        <a:srgbClr val="97881A"/>
      </a:accent4>
      <a:accent5>
        <a:srgbClr val="B99A0D"/>
      </a:accent5>
      <a:accent6>
        <a:srgbClr val="DBAC00"/>
      </a:accent6>
      <a:hlink>
        <a:srgbClr val="0563C1"/>
      </a:hlink>
      <a:folHlink>
        <a:srgbClr val="954F72"/>
      </a:folHlink>
    </a:clrScheme>
    <a:fontScheme name="稻壳儿-常规宋体05">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2024-01-03T11:36:12Z</dcterms:created>
  <dcterms:modified xsi:type="dcterms:W3CDTF">2024-01-03T11:36:12Z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d7e9fa8a4dc94ac3923a292d37378eb1_21</vt:lpwstr>
  </property>
</Properties>
</file>