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3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1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5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tags" Target="../tags/tag207.xml" /><Relationship Id="rId14" Type="http://schemas.openxmlformats.org/officeDocument/2006/relationships/tags" Target="../tags/tag20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 10"/>
          <p:cNvSpPr/>
          <p:nvPr userDrawn="1">
            <p:custDataLst>
              <p:tags r:id="rId1"/>
            </p:custDataLst>
          </p:nvPr>
        </p:nvSpPr>
        <p:spPr>
          <a:xfrm rot="16200000">
            <a:off x="9735979" y="4928076"/>
            <a:ext cx="1629728" cy="223012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2567" h="3512">
                <a:moveTo>
                  <a:pt x="810" y="0"/>
                </a:moveTo>
                <a:lnTo>
                  <a:pt x="2567" y="0"/>
                </a:lnTo>
                <a:lnTo>
                  <a:pt x="2567" y="1756"/>
                </a:lnTo>
                <a:cubicBezTo>
                  <a:pt x="2567" y="2726"/>
                  <a:pt x="1780" y="3512"/>
                  <a:pt x="811" y="3512"/>
                </a:cubicBezTo>
                <a:lnTo>
                  <a:pt x="0" y="3512"/>
                </a:lnTo>
                <a:lnTo>
                  <a:pt x="0" y="197"/>
                </a:lnTo>
                <a:lnTo>
                  <a:pt x="10" y="192"/>
                </a:lnTo>
                <a:cubicBezTo>
                  <a:pt x="250" y="69"/>
                  <a:pt x="522" y="0"/>
                  <a:pt x="810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876300" sx="102000" sy="102000" algn="ctr" rotWithShape="0">
              <a:schemeClr val="accent2">
                <a:alpha val="4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 25"/>
          <p:cNvSpPr/>
          <p:nvPr userDrawn="1">
            <p:custDataLst>
              <p:tags r:id="rId2"/>
            </p:custDataLst>
          </p:nvPr>
        </p:nvSpPr>
        <p:spPr>
          <a:xfrm rot="5400000">
            <a:off x="7083901" y="-341789"/>
            <a:ext cx="1546543" cy="223012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2436" h="3512">
                <a:moveTo>
                  <a:pt x="679" y="0"/>
                </a:moveTo>
                <a:lnTo>
                  <a:pt x="2436" y="0"/>
                </a:lnTo>
                <a:lnTo>
                  <a:pt x="2436" y="1756"/>
                </a:lnTo>
                <a:cubicBezTo>
                  <a:pt x="2436" y="2726"/>
                  <a:pt x="1649" y="3512"/>
                  <a:pt x="680" y="3512"/>
                </a:cubicBezTo>
                <a:lnTo>
                  <a:pt x="0" y="3512"/>
                </a:lnTo>
                <a:lnTo>
                  <a:pt x="0" y="136"/>
                </a:lnTo>
                <a:lnTo>
                  <a:pt x="35" y="122"/>
                </a:lnTo>
                <a:cubicBezTo>
                  <a:pt x="234" y="43"/>
                  <a:pt x="451" y="0"/>
                  <a:pt x="679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26"/>
          <p:cNvSpPr/>
          <p:nvPr userDrawn="1">
            <p:custDataLst>
              <p:tags r:id="rId3"/>
            </p:custDataLst>
          </p:nvPr>
        </p:nvSpPr>
        <p:spPr>
          <a:xfrm rot="5400000">
            <a:off x="5347970" y="3234055"/>
            <a:ext cx="5019040" cy="222885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03" h="3509">
                <a:moveTo>
                  <a:pt x="1755" y="0"/>
                </a:moveTo>
                <a:lnTo>
                  <a:pt x="7904" y="0"/>
                </a:lnTo>
                <a:lnTo>
                  <a:pt x="7904" y="3510"/>
                </a:lnTo>
                <a:lnTo>
                  <a:pt x="1755" y="3510"/>
                </a:lnTo>
                <a:cubicBezTo>
                  <a:pt x="786" y="3510"/>
                  <a:pt x="0" y="2724"/>
                  <a:pt x="0" y="1755"/>
                </a:cubicBezTo>
                <a:cubicBezTo>
                  <a:pt x="0" y="786"/>
                  <a:pt x="786" y="0"/>
                  <a:pt x="1755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任意多边形 11"/>
          <p:cNvSpPr/>
          <p:nvPr userDrawn="1">
            <p:custDataLst>
              <p:tags r:id="rId4"/>
            </p:custDataLst>
          </p:nvPr>
        </p:nvSpPr>
        <p:spPr>
          <a:xfrm rot="16200000">
            <a:off x="8082598" y="1353503"/>
            <a:ext cx="4935855" cy="222885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773" h="3509">
                <a:moveTo>
                  <a:pt x="1755" y="0"/>
                </a:moveTo>
                <a:lnTo>
                  <a:pt x="7773" y="0"/>
                </a:lnTo>
                <a:lnTo>
                  <a:pt x="7773" y="3510"/>
                </a:lnTo>
                <a:lnTo>
                  <a:pt x="1755" y="3510"/>
                </a:lnTo>
                <a:cubicBezTo>
                  <a:pt x="786" y="3510"/>
                  <a:pt x="0" y="2724"/>
                  <a:pt x="0" y="1755"/>
                </a:cubicBezTo>
                <a:cubicBezTo>
                  <a:pt x="0" y="786"/>
                  <a:pt x="786" y="0"/>
                  <a:pt x="1755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7320000" scaled="0"/>
          </a:gradFill>
          <a:ln>
            <a:noFill/>
          </a:ln>
          <a:effectLst>
            <a:outerShdw blurRad="698500" dist="1397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635635" y="2265680"/>
            <a:ext cx="5774690" cy="3787140"/>
          </a:xfrm>
        </p:spPr>
        <p:txBody>
          <a:bodyPr lIns="90000" tIns="46800" rIns="90000" bIns="46800" anchor="ctr" anchorCtr="0">
            <a:normAutofit/>
          </a:bodyPr>
          <a:lstStyle>
            <a:lvl1pPr algn="l">
              <a:defRPr sz="88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35635" y="1823902"/>
            <a:ext cx="1349310" cy="44177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任意多边形 11"/>
          <p:cNvSpPr/>
          <p:nvPr userDrawn="1">
            <p:custDataLst>
              <p:tags r:id="rId1"/>
            </p:custDataLst>
          </p:nvPr>
        </p:nvSpPr>
        <p:spPr>
          <a:xfrm rot="16200000">
            <a:off x="6594634" y="2127726"/>
            <a:ext cx="6067108" cy="339217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555" h="5342">
                <a:moveTo>
                  <a:pt x="1051" y="0"/>
                </a:moveTo>
                <a:lnTo>
                  <a:pt x="6884" y="0"/>
                </a:lnTo>
                <a:cubicBezTo>
                  <a:pt x="8359" y="0"/>
                  <a:pt x="9555" y="1196"/>
                  <a:pt x="9555" y="2671"/>
                </a:cubicBezTo>
                <a:cubicBezTo>
                  <a:pt x="9555" y="4146"/>
                  <a:pt x="8359" y="5342"/>
                  <a:pt x="6884" y="5342"/>
                </a:cubicBezTo>
                <a:lnTo>
                  <a:pt x="1051" y="5342"/>
                </a:lnTo>
                <a:cubicBezTo>
                  <a:pt x="682" y="5342"/>
                  <a:pt x="330" y="5267"/>
                  <a:pt x="11" y="5132"/>
                </a:cubicBezTo>
                <a:lnTo>
                  <a:pt x="0" y="5127"/>
                </a:lnTo>
                <a:lnTo>
                  <a:pt x="0" y="215"/>
                </a:lnTo>
                <a:lnTo>
                  <a:pt x="11" y="210"/>
                </a:lnTo>
                <a:cubicBezTo>
                  <a:pt x="330" y="75"/>
                  <a:pt x="682" y="0"/>
                  <a:pt x="1051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7320000" scaled="0"/>
          </a:gradFill>
          <a:ln>
            <a:noFill/>
          </a:ln>
          <a:effectLst>
            <a:outerShdw blurRad="698500" dist="1397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 25"/>
          <p:cNvSpPr/>
          <p:nvPr userDrawn="1">
            <p:custDataLst>
              <p:tags r:id="rId2"/>
            </p:custDataLst>
          </p:nvPr>
        </p:nvSpPr>
        <p:spPr>
          <a:xfrm rot="16200000" flipH="1">
            <a:off x="8715058" y="4248150"/>
            <a:ext cx="1826260" cy="3392171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2876" h="5431">
                <a:moveTo>
                  <a:pt x="2302" y="0"/>
                </a:moveTo>
                <a:lnTo>
                  <a:pt x="2876" y="0"/>
                </a:lnTo>
                <a:lnTo>
                  <a:pt x="2876" y="5359"/>
                </a:lnTo>
                <a:lnTo>
                  <a:pt x="2821" y="5372"/>
                </a:lnTo>
                <a:cubicBezTo>
                  <a:pt x="2654" y="5411"/>
                  <a:pt x="2480" y="5431"/>
                  <a:pt x="2302" y="5431"/>
                </a:cubicBezTo>
                <a:lnTo>
                  <a:pt x="0" y="5431"/>
                </a:lnTo>
                <a:lnTo>
                  <a:pt x="0" y="2302"/>
                </a:lnTo>
                <a:cubicBezTo>
                  <a:pt x="0" y="1030"/>
                  <a:pt x="1030" y="0"/>
                  <a:pt x="2302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889000" dist="203200" dir="162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24074" y="3222953"/>
            <a:ext cx="5384800" cy="2273522"/>
          </a:xfrm>
        </p:spPr>
        <p:txBody>
          <a:bodyPr lIns="90000" tIns="46800" rIns="90000" bIns="46800" anchor="t" anchorCtr="0">
            <a:normAutofit/>
          </a:bodyPr>
          <a:lstStyle>
            <a:lvl1pPr>
              <a:lnSpc>
                <a:spcPct val="100000"/>
              </a:lnSpc>
              <a:defRPr sz="6600" spc="0" baseline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对角圆角矩形 2"/>
          <p:cNvSpPr/>
          <p:nvPr userDrawn="1">
            <p:custDataLst>
              <p:tags r:id="rId1"/>
            </p:custDataLst>
          </p:nvPr>
        </p:nvSpPr>
        <p:spPr>
          <a:xfrm rot="5400000" flipH="1">
            <a:off x="10428714" y="3605041"/>
            <a:ext cx="1256654" cy="125328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对角圆角矩形 3"/>
          <p:cNvSpPr/>
          <p:nvPr userDrawn="1">
            <p:custDataLst>
              <p:tags r:id="rId2"/>
            </p:custDataLst>
          </p:nvPr>
        </p:nvSpPr>
        <p:spPr>
          <a:xfrm rot="5400000" flipH="1">
            <a:off x="6944896" y="3601868"/>
            <a:ext cx="1256654" cy="125328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3"/>
          <p:cNvSpPr/>
          <p:nvPr userDrawn="1">
            <p:custDataLst>
              <p:tags r:id="rId3"/>
            </p:custDataLst>
          </p:nvPr>
        </p:nvSpPr>
        <p:spPr>
          <a:xfrm rot="16200000">
            <a:off x="5853258" y="1088561"/>
            <a:ext cx="3433584" cy="1253286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82" h="395">
                <a:moveTo>
                  <a:pt x="198" y="0"/>
                </a:moveTo>
                <a:lnTo>
                  <a:pt x="1082" y="0"/>
                </a:lnTo>
                <a:lnTo>
                  <a:pt x="1082" y="395"/>
                </a:lnTo>
                <a:lnTo>
                  <a:pt x="198" y="395"/>
                </a:lnTo>
                <a:cubicBezTo>
                  <a:pt x="88" y="395"/>
                  <a:pt x="0" y="307"/>
                  <a:pt x="0" y="198"/>
                </a:cubicBezTo>
                <a:cubicBezTo>
                  <a:pt x="0" y="88"/>
                  <a:pt x="88" y="0"/>
                  <a:pt x="198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对角圆角矩形 20"/>
          <p:cNvSpPr/>
          <p:nvPr>
            <p:custDataLst>
              <p:tags r:id="rId4"/>
            </p:custDataLst>
          </p:nvPr>
        </p:nvSpPr>
        <p:spPr>
          <a:xfrm rot="16200000" flipH="1">
            <a:off x="8701439" y="385304"/>
            <a:ext cx="1255584" cy="125328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21"/>
          <p:cNvSpPr/>
          <p:nvPr>
            <p:custDataLst>
              <p:tags r:id="rId5"/>
            </p:custDataLst>
          </p:nvPr>
        </p:nvSpPr>
        <p:spPr>
          <a:xfrm rot="5400000">
            <a:off x="7147417" y="3360389"/>
            <a:ext cx="4364342" cy="125257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34"/>
          <p:cNvSpPr/>
          <p:nvPr userDrawn="1">
            <p:custDataLst>
              <p:tags r:id="rId6"/>
            </p:custDataLst>
          </p:nvPr>
        </p:nvSpPr>
        <p:spPr>
          <a:xfrm rot="16200000">
            <a:off x="9340248" y="1091734"/>
            <a:ext cx="3436757" cy="1253286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83" h="395">
                <a:moveTo>
                  <a:pt x="198" y="0"/>
                </a:moveTo>
                <a:lnTo>
                  <a:pt x="1083" y="0"/>
                </a:lnTo>
                <a:lnTo>
                  <a:pt x="1083" y="395"/>
                </a:lnTo>
                <a:lnTo>
                  <a:pt x="198" y="395"/>
                </a:lnTo>
                <a:cubicBezTo>
                  <a:pt x="88" y="395"/>
                  <a:pt x="0" y="307"/>
                  <a:pt x="0" y="198"/>
                </a:cubicBezTo>
                <a:cubicBezTo>
                  <a:pt x="0" y="88"/>
                  <a:pt x="88" y="0"/>
                  <a:pt x="198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对角圆角矩形 7"/>
          <p:cNvSpPr/>
          <p:nvPr userDrawn="1">
            <p:custDataLst>
              <p:tags r:id="rId7"/>
            </p:custDataLst>
          </p:nvPr>
        </p:nvSpPr>
        <p:spPr>
          <a:xfrm>
            <a:off x="968375" y="4416425"/>
            <a:ext cx="2127885" cy="716915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1"/>
            </p:custDataLst>
          </p:nvPr>
        </p:nvSpPr>
        <p:spPr>
          <a:xfrm>
            <a:off x="758190" y="806450"/>
            <a:ext cx="5678805" cy="3224530"/>
          </a:xfrm>
        </p:spPr>
        <p:txBody>
          <a:bodyPr vert="horz" lIns="90000" tIns="46800" rIns="90000" bIns="46800" rtlCol="0" anchor="ctr" anchorCtr="0">
            <a:noAutofit/>
          </a:bodyPr>
          <a:lstStyle>
            <a:lvl1pPr algn="l">
              <a:lnSpc>
                <a:spcPct val="90000"/>
              </a:lnSpc>
              <a:defRPr sz="96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标题</a:t>
            </a:r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 hasCustomPrompt="1"/>
            <p:custDataLst>
              <p:tags r:id="rId12"/>
            </p:custDataLst>
          </p:nvPr>
        </p:nvSpPr>
        <p:spPr>
          <a:xfrm>
            <a:off x="1121410" y="4509770"/>
            <a:ext cx="1902460" cy="530860"/>
          </a:xfrm>
        </p:spPr>
        <p:txBody>
          <a:bodyPr lIns="90000" tIns="46800" rIns="90000" bIns="46800" anchor="ctr">
            <a:normAutofit/>
          </a:bodyPr>
          <a:lstStyle>
            <a:lvl1pPr algn="ctr">
              <a:lnSpc>
                <a:spcPct val="100000"/>
              </a:lnSpc>
              <a:spcAft>
                <a:spcPct val="0"/>
              </a:spcAft>
              <a:buNone/>
              <a:defRPr sz="2800" b="1" spc="0" baseline="0">
                <a:solidFill>
                  <a:srgbClr val="0F1423"/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 26"/>
          <p:cNvSpPr/>
          <p:nvPr userDrawn="1">
            <p:custDataLst>
              <p:tags r:id="rId1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2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3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25"/>
          <p:cNvSpPr/>
          <p:nvPr userDrawn="1">
            <p:custDataLst>
              <p:tags r:id="rId4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14400000" flipV="1">
            <a:off x="9820191" y="452537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3600000" flipV="1">
            <a:off x="11547937" y="766253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14400000" flipH="1" flipV="1">
            <a:off x="11296880" y="-244479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3600000" flipH="1" flipV="1">
            <a:off x="11433810" y="1868740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2" name="任意多边形 26"/>
          <p:cNvSpPr/>
          <p:nvPr userDrawn="1">
            <p:custDataLst>
              <p:tags r:id="rId2"/>
            </p:custDataLst>
          </p:nvPr>
        </p:nvSpPr>
        <p:spPr>
          <a:xfrm rot="7200000" flipH="1" flipV="1">
            <a:off x="30059" y="456026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7"/>
          <p:cNvSpPr/>
          <p:nvPr userDrawn="1">
            <p:custDataLst>
              <p:tags r:id="rId3"/>
            </p:custDataLst>
          </p:nvPr>
        </p:nvSpPr>
        <p:spPr>
          <a:xfrm rot="18000000" flipH="1" flipV="1">
            <a:off x="-592665" y="769742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6"/>
          <p:cNvSpPr/>
          <p:nvPr userDrawn="1">
            <p:custDataLst>
              <p:tags r:id="rId4"/>
            </p:custDataLst>
          </p:nvPr>
        </p:nvSpPr>
        <p:spPr>
          <a:xfrm rot="7200000" flipV="1">
            <a:off x="149756" y="-240990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 25"/>
          <p:cNvSpPr/>
          <p:nvPr userDrawn="1">
            <p:custDataLst>
              <p:tags r:id="rId5"/>
            </p:custDataLst>
          </p:nvPr>
        </p:nvSpPr>
        <p:spPr>
          <a:xfrm rot="18000000" flipV="1">
            <a:off x="8921" y="1872229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 26"/>
          <p:cNvSpPr/>
          <p:nvPr userDrawn="1">
            <p:custDataLst>
              <p:tags r:id="rId6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7"/>
          <p:cNvSpPr/>
          <p:nvPr userDrawn="1">
            <p:custDataLst>
              <p:tags r:id="rId7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16"/>
          <p:cNvSpPr/>
          <p:nvPr userDrawn="1">
            <p:custDataLst>
              <p:tags r:id="rId8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25"/>
          <p:cNvSpPr/>
          <p:nvPr userDrawn="1">
            <p:custDataLst>
              <p:tags r:id="rId9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1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1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ags" Target="../tags/tag213.xml" /><Relationship Id="rId24" Type="http://schemas.openxmlformats.org/officeDocument/2006/relationships/tags" Target="../tags/tag214.xml" /><Relationship Id="rId25" Type="http://schemas.openxmlformats.org/officeDocument/2006/relationships/tags" Target="../tags/tag215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</p:spTree>
    <p:custDataLst>
      <p:tags r:id="rId2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236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14" Type="http://schemas.openxmlformats.org/officeDocument/2006/relationships/tags" Target="../tags/tag252.xml" /><Relationship Id="rId15" Type="http://schemas.openxmlformats.org/officeDocument/2006/relationships/tags" Target="../tags/tag253.xml" /><Relationship Id="rId16" Type="http://schemas.openxmlformats.org/officeDocument/2006/relationships/tags" Target="../tags/tag254.xml" /><Relationship Id="rId17" Type="http://schemas.openxmlformats.org/officeDocument/2006/relationships/tags" Target="../tags/tag255.xml" /><Relationship Id="rId18" Type="http://schemas.openxmlformats.org/officeDocument/2006/relationships/tags" Target="../tags/tag256.xml" /><Relationship Id="rId19" Type="http://schemas.openxmlformats.org/officeDocument/2006/relationships/tags" Target="../tags/tag257.xml" /><Relationship Id="rId2" Type="http://schemas.openxmlformats.org/officeDocument/2006/relationships/tags" Target="../tags/tag240.xml" /><Relationship Id="rId20" Type="http://schemas.openxmlformats.org/officeDocument/2006/relationships/tags" Target="../tags/tag258.xml" /><Relationship Id="rId21" Type="http://schemas.openxmlformats.org/officeDocument/2006/relationships/tags" Target="../tags/tag259.xml" /><Relationship Id="rId22" Type="http://schemas.openxmlformats.org/officeDocument/2006/relationships/tags" Target="../tags/tag260.xml" /><Relationship Id="rId23" Type="http://schemas.openxmlformats.org/officeDocument/2006/relationships/tags" Target="../tags/tag261.xml" /><Relationship Id="rId24" Type="http://schemas.openxmlformats.org/officeDocument/2006/relationships/tags" Target="../tags/tag262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1.xml" /><Relationship Id="rId11" Type="http://schemas.openxmlformats.org/officeDocument/2006/relationships/tags" Target="../tags/tag272.xml" /><Relationship Id="rId12" Type="http://schemas.openxmlformats.org/officeDocument/2006/relationships/tags" Target="../tags/tag273.xml" /><Relationship Id="rId13" Type="http://schemas.openxmlformats.org/officeDocument/2006/relationships/tags" Target="../tags/tag274.xml" /><Relationship Id="rId14" Type="http://schemas.openxmlformats.org/officeDocument/2006/relationships/tags" Target="../tags/tag275.xml" /><Relationship Id="rId15" Type="http://schemas.openxmlformats.org/officeDocument/2006/relationships/tags" Target="../tags/tag276.xml" /><Relationship Id="rId2" Type="http://schemas.openxmlformats.org/officeDocument/2006/relationships/tags" Target="../tags/tag263.xml" /><Relationship Id="rId3" Type="http://schemas.openxmlformats.org/officeDocument/2006/relationships/tags" Target="../tags/tag264.xml" /><Relationship Id="rId4" Type="http://schemas.openxmlformats.org/officeDocument/2006/relationships/tags" Target="../tags/tag265.xml" /><Relationship Id="rId5" Type="http://schemas.openxmlformats.org/officeDocument/2006/relationships/tags" Target="../tags/tag266.xml" /><Relationship Id="rId6" Type="http://schemas.openxmlformats.org/officeDocument/2006/relationships/tags" Target="../tags/tag267.xml" /><Relationship Id="rId7" Type="http://schemas.openxmlformats.org/officeDocument/2006/relationships/tags" Target="../tags/tag268.xml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12" Type="http://schemas.openxmlformats.org/officeDocument/2006/relationships/tags" Target="../tags/tag287.xml" /><Relationship Id="rId13" Type="http://schemas.openxmlformats.org/officeDocument/2006/relationships/tags" Target="../tags/tag288.xml" /><Relationship Id="rId14" Type="http://schemas.openxmlformats.org/officeDocument/2006/relationships/tags" Target="../tags/tag289.xml" /><Relationship Id="rId15" Type="http://schemas.openxmlformats.org/officeDocument/2006/relationships/tags" Target="../tags/tag290.xml" /><Relationship Id="rId16" Type="http://schemas.openxmlformats.org/officeDocument/2006/relationships/tags" Target="../tags/tag291.xml" /><Relationship Id="rId17" Type="http://schemas.openxmlformats.org/officeDocument/2006/relationships/tags" Target="../tags/tag292.xml" /><Relationship Id="rId18" Type="http://schemas.openxmlformats.org/officeDocument/2006/relationships/tags" Target="../tags/tag293.xml" /><Relationship Id="rId19" Type="http://schemas.openxmlformats.org/officeDocument/2006/relationships/tags" Target="../tags/tag294.xml" /><Relationship Id="rId2" Type="http://schemas.openxmlformats.org/officeDocument/2006/relationships/tags" Target="../tags/tag277.xml" /><Relationship Id="rId20" Type="http://schemas.openxmlformats.org/officeDocument/2006/relationships/tags" Target="../tags/tag295.xml" /><Relationship Id="rId3" Type="http://schemas.openxmlformats.org/officeDocument/2006/relationships/tags" Target="../tags/tag278.xml" /><Relationship Id="rId4" Type="http://schemas.openxmlformats.org/officeDocument/2006/relationships/tags" Target="../tags/tag279.xml" /><Relationship Id="rId5" Type="http://schemas.openxmlformats.org/officeDocument/2006/relationships/tags" Target="../tags/tag280.xml" /><Relationship Id="rId6" Type="http://schemas.openxmlformats.org/officeDocument/2006/relationships/tags" Target="../tags/tag281.xml" /><Relationship Id="rId7" Type="http://schemas.openxmlformats.org/officeDocument/2006/relationships/tags" Target="../tags/tag282.xml" /><Relationship Id="rId8" Type="http://schemas.openxmlformats.org/officeDocument/2006/relationships/tags" Target="../tags/tag283.xml" /><Relationship Id="rId9" Type="http://schemas.openxmlformats.org/officeDocument/2006/relationships/tags" Target="../tags/tag28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96.xml" /><Relationship Id="rId3" Type="http://schemas.openxmlformats.org/officeDocument/2006/relationships/tags" Target="../tags/tag297.xml" /><Relationship Id="rId4" Type="http://schemas.openxmlformats.org/officeDocument/2006/relationships/tags" Target="../tags/tag29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7.xml" /><Relationship Id="rId11" Type="http://schemas.openxmlformats.org/officeDocument/2006/relationships/tags" Target="../tags/tag308.xml" /><Relationship Id="rId12" Type="http://schemas.openxmlformats.org/officeDocument/2006/relationships/tags" Target="../tags/tag309.xml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17" Type="http://schemas.openxmlformats.org/officeDocument/2006/relationships/tags" Target="../tags/tag314.xml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Relationship Id="rId9" Type="http://schemas.openxmlformats.org/officeDocument/2006/relationships/tags" Target="../tags/tag30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3.xml" /><Relationship Id="rId11" Type="http://schemas.openxmlformats.org/officeDocument/2006/relationships/tags" Target="../tags/tag324.xml" /><Relationship Id="rId12" Type="http://schemas.openxmlformats.org/officeDocument/2006/relationships/tags" Target="../tags/tag325.xml" /><Relationship Id="rId13" Type="http://schemas.openxmlformats.org/officeDocument/2006/relationships/tags" Target="../tags/tag326.xml" /><Relationship Id="rId14" Type="http://schemas.openxmlformats.org/officeDocument/2006/relationships/tags" Target="../tags/tag327.xml" /><Relationship Id="rId15" Type="http://schemas.openxmlformats.org/officeDocument/2006/relationships/tags" Target="../tags/tag328.xml" /><Relationship Id="rId16" Type="http://schemas.openxmlformats.org/officeDocument/2006/relationships/tags" Target="../tags/tag329.xml" /><Relationship Id="rId17" Type="http://schemas.openxmlformats.org/officeDocument/2006/relationships/tags" Target="../tags/tag330.xml" /><Relationship Id="rId18" Type="http://schemas.openxmlformats.org/officeDocument/2006/relationships/tags" Target="../tags/tag331.xml" /><Relationship Id="rId19" Type="http://schemas.openxmlformats.org/officeDocument/2006/relationships/tags" Target="../tags/tag332.xml" /><Relationship Id="rId2" Type="http://schemas.openxmlformats.org/officeDocument/2006/relationships/tags" Target="../tags/tag315.xml" /><Relationship Id="rId20" Type="http://schemas.openxmlformats.org/officeDocument/2006/relationships/tags" Target="../tags/tag333.xml" /><Relationship Id="rId21" Type="http://schemas.openxmlformats.org/officeDocument/2006/relationships/tags" Target="../tags/tag334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tags" Target="../tags/tag321.xml" /><Relationship Id="rId9" Type="http://schemas.openxmlformats.org/officeDocument/2006/relationships/tags" Target="../tags/tag32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3.xml" /><Relationship Id="rId11" Type="http://schemas.openxmlformats.org/officeDocument/2006/relationships/tags" Target="../tags/tag344.xml" /><Relationship Id="rId12" Type="http://schemas.openxmlformats.org/officeDocument/2006/relationships/tags" Target="../tags/tag345.xml" /><Relationship Id="rId13" Type="http://schemas.openxmlformats.org/officeDocument/2006/relationships/tags" Target="../tags/tag346.xml" /><Relationship Id="rId14" Type="http://schemas.openxmlformats.org/officeDocument/2006/relationships/tags" Target="../tags/tag347.xml" /><Relationship Id="rId15" Type="http://schemas.openxmlformats.org/officeDocument/2006/relationships/tags" Target="../tags/tag348.xml" /><Relationship Id="rId16" Type="http://schemas.openxmlformats.org/officeDocument/2006/relationships/tags" Target="../tags/tag349.xml" /><Relationship Id="rId17" Type="http://schemas.openxmlformats.org/officeDocument/2006/relationships/tags" Target="../tags/tag350.xml" /><Relationship Id="rId18" Type="http://schemas.openxmlformats.org/officeDocument/2006/relationships/tags" Target="../tags/tag351.xml" /><Relationship Id="rId19" Type="http://schemas.openxmlformats.org/officeDocument/2006/relationships/tags" Target="../tags/tag352.xml" /><Relationship Id="rId2" Type="http://schemas.openxmlformats.org/officeDocument/2006/relationships/tags" Target="../tags/tag335.xml" /><Relationship Id="rId20" Type="http://schemas.openxmlformats.org/officeDocument/2006/relationships/tags" Target="../tags/tag353.xml" /><Relationship Id="rId21" Type="http://schemas.openxmlformats.org/officeDocument/2006/relationships/tags" Target="../tags/tag354.xml" /><Relationship Id="rId22" Type="http://schemas.openxmlformats.org/officeDocument/2006/relationships/tags" Target="../tags/tag355.xml" /><Relationship Id="rId23" Type="http://schemas.openxmlformats.org/officeDocument/2006/relationships/tags" Target="../tags/tag356.xml" /><Relationship Id="rId24" Type="http://schemas.openxmlformats.org/officeDocument/2006/relationships/tags" Target="../tags/tag357.xml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tags" Target="../tags/tag339.xml" /><Relationship Id="rId7" Type="http://schemas.openxmlformats.org/officeDocument/2006/relationships/tags" Target="../tags/tag340.xml" /><Relationship Id="rId8" Type="http://schemas.openxmlformats.org/officeDocument/2006/relationships/tags" Target="../tags/tag341.xml" /><Relationship Id="rId9" Type="http://schemas.openxmlformats.org/officeDocument/2006/relationships/tags" Target="../tags/tag34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8.xml" /><Relationship Id="rId3" Type="http://schemas.openxmlformats.org/officeDocument/2006/relationships/tags" Target="../tags/tag359.xml" /><Relationship Id="rId4" Type="http://schemas.openxmlformats.org/officeDocument/2006/relationships/tags" Target="../tags/tag36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9.xml" /><Relationship Id="rId11" Type="http://schemas.openxmlformats.org/officeDocument/2006/relationships/tags" Target="../tags/tag370.xml" /><Relationship Id="rId12" Type="http://schemas.openxmlformats.org/officeDocument/2006/relationships/tags" Target="../tags/tag371.xml" /><Relationship Id="rId13" Type="http://schemas.openxmlformats.org/officeDocument/2006/relationships/tags" Target="../tags/tag372.xml" /><Relationship Id="rId14" Type="http://schemas.openxmlformats.org/officeDocument/2006/relationships/tags" Target="../tags/tag373.xml" /><Relationship Id="rId15" Type="http://schemas.openxmlformats.org/officeDocument/2006/relationships/tags" Target="../tags/tag374.xml" /><Relationship Id="rId16" Type="http://schemas.openxmlformats.org/officeDocument/2006/relationships/tags" Target="../tags/tag375.xml" /><Relationship Id="rId17" Type="http://schemas.openxmlformats.org/officeDocument/2006/relationships/tags" Target="../tags/tag376.xml" /><Relationship Id="rId18" Type="http://schemas.openxmlformats.org/officeDocument/2006/relationships/tags" Target="../tags/tag377.xml" /><Relationship Id="rId19" Type="http://schemas.openxmlformats.org/officeDocument/2006/relationships/tags" Target="../tags/tag378.xml" /><Relationship Id="rId2" Type="http://schemas.openxmlformats.org/officeDocument/2006/relationships/tags" Target="../tags/tag361.xml" /><Relationship Id="rId20" Type="http://schemas.openxmlformats.org/officeDocument/2006/relationships/tags" Target="../tags/tag379.xml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Relationship Id="rId6" Type="http://schemas.openxmlformats.org/officeDocument/2006/relationships/tags" Target="../tags/tag365.xml" /><Relationship Id="rId7" Type="http://schemas.openxmlformats.org/officeDocument/2006/relationships/tags" Target="../tags/tag366.xml" /><Relationship Id="rId8" Type="http://schemas.openxmlformats.org/officeDocument/2006/relationships/tags" Target="../tags/tag367.xml" /><Relationship Id="rId9" Type="http://schemas.openxmlformats.org/officeDocument/2006/relationships/tags" Target="../tags/tag36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8.xml" /><Relationship Id="rId11" Type="http://schemas.openxmlformats.org/officeDocument/2006/relationships/tags" Target="../tags/tag389.xml" /><Relationship Id="rId12" Type="http://schemas.openxmlformats.org/officeDocument/2006/relationships/tags" Target="../tags/tag390.xml" /><Relationship Id="rId13" Type="http://schemas.openxmlformats.org/officeDocument/2006/relationships/tags" Target="../tags/tag391.xml" /><Relationship Id="rId14" Type="http://schemas.openxmlformats.org/officeDocument/2006/relationships/tags" Target="../tags/tag392.xml" /><Relationship Id="rId15" Type="http://schemas.openxmlformats.org/officeDocument/2006/relationships/tags" Target="../tags/tag393.xml" /><Relationship Id="rId16" Type="http://schemas.openxmlformats.org/officeDocument/2006/relationships/tags" Target="../tags/tag394.xml" /><Relationship Id="rId17" Type="http://schemas.openxmlformats.org/officeDocument/2006/relationships/tags" Target="../tags/tag395.xml" /><Relationship Id="rId18" Type="http://schemas.openxmlformats.org/officeDocument/2006/relationships/tags" Target="../tags/tag396.xml" /><Relationship Id="rId19" Type="http://schemas.openxmlformats.org/officeDocument/2006/relationships/tags" Target="../tags/tag397.xml" /><Relationship Id="rId2" Type="http://schemas.openxmlformats.org/officeDocument/2006/relationships/tags" Target="../tags/tag380.xml" /><Relationship Id="rId20" Type="http://schemas.openxmlformats.org/officeDocument/2006/relationships/tags" Target="../tags/tag398.xml" /><Relationship Id="rId21" Type="http://schemas.openxmlformats.org/officeDocument/2006/relationships/tags" Target="../tags/tag399.xml" /><Relationship Id="rId22" Type="http://schemas.openxmlformats.org/officeDocument/2006/relationships/tags" Target="../tags/tag400.xml" /><Relationship Id="rId23" Type="http://schemas.openxmlformats.org/officeDocument/2006/relationships/tags" Target="../tags/tag401.xml" /><Relationship Id="rId24" Type="http://schemas.openxmlformats.org/officeDocument/2006/relationships/tags" Target="../tags/tag402.xml" /><Relationship Id="rId25" Type="http://schemas.openxmlformats.org/officeDocument/2006/relationships/tags" Target="../tags/tag403.xml" /><Relationship Id="rId26" Type="http://schemas.openxmlformats.org/officeDocument/2006/relationships/tags" Target="../tags/tag404.xml" /><Relationship Id="rId27" Type="http://schemas.openxmlformats.org/officeDocument/2006/relationships/tags" Target="../tags/tag405.xml" /><Relationship Id="rId28" Type="http://schemas.openxmlformats.org/officeDocument/2006/relationships/tags" Target="../tags/tag406.xml" /><Relationship Id="rId29" Type="http://schemas.openxmlformats.org/officeDocument/2006/relationships/tags" Target="../tags/tag407.xml" /><Relationship Id="rId3" Type="http://schemas.openxmlformats.org/officeDocument/2006/relationships/tags" Target="../tags/tag381.xml" /><Relationship Id="rId30" Type="http://schemas.openxmlformats.org/officeDocument/2006/relationships/tags" Target="../tags/tag408.xml" /><Relationship Id="rId31" Type="http://schemas.openxmlformats.org/officeDocument/2006/relationships/tags" Target="../tags/tag409.xml" /><Relationship Id="rId32" Type="http://schemas.openxmlformats.org/officeDocument/2006/relationships/tags" Target="../tags/tag410.xml" /><Relationship Id="rId33" Type="http://schemas.openxmlformats.org/officeDocument/2006/relationships/tags" Target="../tags/tag411.xml" /><Relationship Id="rId34" Type="http://schemas.openxmlformats.org/officeDocument/2006/relationships/tags" Target="../tags/tag412.xml" /><Relationship Id="rId35" Type="http://schemas.openxmlformats.org/officeDocument/2006/relationships/tags" Target="../tags/tag413.xml" /><Relationship Id="rId36" Type="http://schemas.openxmlformats.org/officeDocument/2006/relationships/tags" Target="../tags/tag414.xml" /><Relationship Id="rId37" Type="http://schemas.openxmlformats.org/officeDocument/2006/relationships/tags" Target="../tags/tag415.xml" /><Relationship Id="rId38" Type="http://schemas.openxmlformats.org/officeDocument/2006/relationships/tags" Target="../tags/tag416.xml" /><Relationship Id="rId4" Type="http://schemas.openxmlformats.org/officeDocument/2006/relationships/tags" Target="../tags/tag382.xml" /><Relationship Id="rId5" Type="http://schemas.openxmlformats.org/officeDocument/2006/relationships/tags" Target="../tags/tag383.xml" /><Relationship Id="rId6" Type="http://schemas.openxmlformats.org/officeDocument/2006/relationships/tags" Target="../tags/tag384.xml" /><Relationship Id="rId7" Type="http://schemas.openxmlformats.org/officeDocument/2006/relationships/tags" Target="../tags/tag385.xml" /><Relationship Id="rId8" Type="http://schemas.openxmlformats.org/officeDocument/2006/relationships/tags" Target="../tags/tag386.xml" /><Relationship Id="rId9" Type="http://schemas.openxmlformats.org/officeDocument/2006/relationships/tags" Target="../tags/tag38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5.xml" /><Relationship Id="rId11" Type="http://schemas.openxmlformats.org/officeDocument/2006/relationships/image" Target="../media/image1.png" /><Relationship Id="rId12" Type="http://schemas.openxmlformats.org/officeDocument/2006/relationships/tags" Target="../tags/tag426.xml" /><Relationship Id="rId13" Type="http://schemas.openxmlformats.org/officeDocument/2006/relationships/tags" Target="../tags/tag427.xml" /><Relationship Id="rId14" Type="http://schemas.openxmlformats.org/officeDocument/2006/relationships/tags" Target="../tags/tag428.xml" /><Relationship Id="rId15" Type="http://schemas.openxmlformats.org/officeDocument/2006/relationships/tags" Target="../tags/tag429.xml" /><Relationship Id="rId16" Type="http://schemas.openxmlformats.org/officeDocument/2006/relationships/image" Target="../media/image2.png" /><Relationship Id="rId17" Type="http://schemas.openxmlformats.org/officeDocument/2006/relationships/tags" Target="../tags/tag430.xml" /><Relationship Id="rId18" Type="http://schemas.openxmlformats.org/officeDocument/2006/relationships/tags" Target="../tags/tag431.xml" /><Relationship Id="rId19" Type="http://schemas.openxmlformats.org/officeDocument/2006/relationships/tags" Target="../tags/tag432.xml" /><Relationship Id="rId2" Type="http://schemas.openxmlformats.org/officeDocument/2006/relationships/tags" Target="../tags/tag417.xml" /><Relationship Id="rId20" Type="http://schemas.openxmlformats.org/officeDocument/2006/relationships/tags" Target="../tags/tag433.xml" /><Relationship Id="rId21" Type="http://schemas.openxmlformats.org/officeDocument/2006/relationships/image" Target="../media/image3.png" /><Relationship Id="rId22" Type="http://schemas.openxmlformats.org/officeDocument/2006/relationships/tags" Target="../tags/tag434.xml" /><Relationship Id="rId23" Type="http://schemas.openxmlformats.org/officeDocument/2006/relationships/tags" Target="../tags/tag435.xml" /><Relationship Id="rId24" Type="http://schemas.openxmlformats.org/officeDocument/2006/relationships/tags" Target="../tags/tag436.xml" /><Relationship Id="rId25" Type="http://schemas.openxmlformats.org/officeDocument/2006/relationships/tags" Target="../tags/tag437.xml" /><Relationship Id="rId26" Type="http://schemas.openxmlformats.org/officeDocument/2006/relationships/image" Target="../media/image4.png" /><Relationship Id="rId27" Type="http://schemas.openxmlformats.org/officeDocument/2006/relationships/tags" Target="../tags/tag438.xml" /><Relationship Id="rId28" Type="http://schemas.openxmlformats.org/officeDocument/2006/relationships/tags" Target="../tags/tag439.xml" /><Relationship Id="rId3" Type="http://schemas.openxmlformats.org/officeDocument/2006/relationships/tags" Target="../tags/tag418.xml" /><Relationship Id="rId4" Type="http://schemas.openxmlformats.org/officeDocument/2006/relationships/tags" Target="../tags/tag419.xml" /><Relationship Id="rId5" Type="http://schemas.openxmlformats.org/officeDocument/2006/relationships/tags" Target="../tags/tag420.xml" /><Relationship Id="rId6" Type="http://schemas.openxmlformats.org/officeDocument/2006/relationships/tags" Target="../tags/tag421.xml" /><Relationship Id="rId7" Type="http://schemas.openxmlformats.org/officeDocument/2006/relationships/tags" Target="../tags/tag422.xml" /><Relationship Id="rId8" Type="http://schemas.openxmlformats.org/officeDocument/2006/relationships/tags" Target="../tags/tag423.xml" /><Relationship Id="rId9" Type="http://schemas.openxmlformats.org/officeDocument/2006/relationships/tags" Target="../tags/tag4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40.xml" /><Relationship Id="rId3" Type="http://schemas.openxmlformats.org/officeDocument/2006/relationships/tags" Target="../tags/tag441.xml" /><Relationship Id="rId4" Type="http://schemas.openxmlformats.org/officeDocument/2006/relationships/tags" Target="../tags/tag44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1.xml" /><Relationship Id="rId11" Type="http://schemas.openxmlformats.org/officeDocument/2006/relationships/tags" Target="../tags/tag452.xml" /><Relationship Id="rId12" Type="http://schemas.openxmlformats.org/officeDocument/2006/relationships/tags" Target="../tags/tag453.xml" /><Relationship Id="rId13" Type="http://schemas.openxmlformats.org/officeDocument/2006/relationships/tags" Target="../tags/tag454.xml" /><Relationship Id="rId14" Type="http://schemas.openxmlformats.org/officeDocument/2006/relationships/tags" Target="../tags/tag455.xml" /><Relationship Id="rId15" Type="http://schemas.openxmlformats.org/officeDocument/2006/relationships/tags" Target="../tags/tag456.xml" /><Relationship Id="rId16" Type="http://schemas.openxmlformats.org/officeDocument/2006/relationships/tags" Target="../tags/tag457.xml" /><Relationship Id="rId17" Type="http://schemas.openxmlformats.org/officeDocument/2006/relationships/tags" Target="../tags/tag458.xml" /><Relationship Id="rId18" Type="http://schemas.openxmlformats.org/officeDocument/2006/relationships/tags" Target="../tags/tag459.xml" /><Relationship Id="rId19" Type="http://schemas.openxmlformats.org/officeDocument/2006/relationships/tags" Target="../tags/tag460.xml" /><Relationship Id="rId2" Type="http://schemas.openxmlformats.org/officeDocument/2006/relationships/tags" Target="../tags/tag443.xml" /><Relationship Id="rId20" Type="http://schemas.openxmlformats.org/officeDocument/2006/relationships/tags" Target="../tags/tag461.xml" /><Relationship Id="rId21" Type="http://schemas.openxmlformats.org/officeDocument/2006/relationships/tags" Target="../tags/tag462.xml" /><Relationship Id="rId22" Type="http://schemas.openxmlformats.org/officeDocument/2006/relationships/tags" Target="../tags/tag463.xml" /><Relationship Id="rId23" Type="http://schemas.openxmlformats.org/officeDocument/2006/relationships/tags" Target="../tags/tag464.xml" /><Relationship Id="rId24" Type="http://schemas.openxmlformats.org/officeDocument/2006/relationships/tags" Target="../tags/tag465.xml" /><Relationship Id="rId25" Type="http://schemas.openxmlformats.org/officeDocument/2006/relationships/tags" Target="../tags/tag466.xml" /><Relationship Id="rId26" Type="http://schemas.openxmlformats.org/officeDocument/2006/relationships/tags" Target="../tags/tag467.xml" /><Relationship Id="rId27" Type="http://schemas.openxmlformats.org/officeDocument/2006/relationships/tags" Target="../tags/tag468.xml" /><Relationship Id="rId28" Type="http://schemas.openxmlformats.org/officeDocument/2006/relationships/tags" Target="../tags/tag469.xml" /><Relationship Id="rId3" Type="http://schemas.openxmlformats.org/officeDocument/2006/relationships/tags" Target="../tags/tag444.xml" /><Relationship Id="rId4" Type="http://schemas.openxmlformats.org/officeDocument/2006/relationships/tags" Target="../tags/tag445.xml" /><Relationship Id="rId5" Type="http://schemas.openxmlformats.org/officeDocument/2006/relationships/tags" Target="../tags/tag446.xml" /><Relationship Id="rId6" Type="http://schemas.openxmlformats.org/officeDocument/2006/relationships/tags" Target="../tags/tag447.xml" /><Relationship Id="rId7" Type="http://schemas.openxmlformats.org/officeDocument/2006/relationships/tags" Target="../tags/tag448.xml" /><Relationship Id="rId8" Type="http://schemas.openxmlformats.org/officeDocument/2006/relationships/tags" Target="../tags/tag449.xml" /><Relationship Id="rId9" Type="http://schemas.openxmlformats.org/officeDocument/2006/relationships/tags" Target="../tags/tag45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8.xml" /><Relationship Id="rId11" Type="http://schemas.openxmlformats.org/officeDocument/2006/relationships/tags" Target="../tags/tag479.xml" /><Relationship Id="rId12" Type="http://schemas.openxmlformats.org/officeDocument/2006/relationships/tags" Target="../tags/tag480.xml" /><Relationship Id="rId13" Type="http://schemas.openxmlformats.org/officeDocument/2006/relationships/tags" Target="../tags/tag481.xml" /><Relationship Id="rId14" Type="http://schemas.openxmlformats.org/officeDocument/2006/relationships/tags" Target="../tags/tag482.xml" /><Relationship Id="rId15" Type="http://schemas.openxmlformats.org/officeDocument/2006/relationships/tags" Target="../tags/tag483.xml" /><Relationship Id="rId16" Type="http://schemas.openxmlformats.org/officeDocument/2006/relationships/tags" Target="../tags/tag484.xml" /><Relationship Id="rId17" Type="http://schemas.openxmlformats.org/officeDocument/2006/relationships/tags" Target="../tags/tag485.xml" /><Relationship Id="rId18" Type="http://schemas.openxmlformats.org/officeDocument/2006/relationships/tags" Target="../tags/tag486.xml" /><Relationship Id="rId19" Type="http://schemas.openxmlformats.org/officeDocument/2006/relationships/tags" Target="../tags/tag487.xml" /><Relationship Id="rId2" Type="http://schemas.openxmlformats.org/officeDocument/2006/relationships/tags" Target="../tags/tag470.xml" /><Relationship Id="rId20" Type="http://schemas.openxmlformats.org/officeDocument/2006/relationships/tags" Target="../tags/tag488.xml" /><Relationship Id="rId21" Type="http://schemas.openxmlformats.org/officeDocument/2006/relationships/tags" Target="../tags/tag489.xml" /><Relationship Id="rId22" Type="http://schemas.openxmlformats.org/officeDocument/2006/relationships/tags" Target="../tags/tag490.xml" /><Relationship Id="rId23" Type="http://schemas.openxmlformats.org/officeDocument/2006/relationships/tags" Target="../tags/tag491.xml" /><Relationship Id="rId24" Type="http://schemas.openxmlformats.org/officeDocument/2006/relationships/tags" Target="../tags/tag492.xml" /><Relationship Id="rId25" Type="http://schemas.openxmlformats.org/officeDocument/2006/relationships/tags" Target="../tags/tag493.xml" /><Relationship Id="rId26" Type="http://schemas.openxmlformats.org/officeDocument/2006/relationships/tags" Target="../tags/tag494.xml" /><Relationship Id="rId27" Type="http://schemas.openxmlformats.org/officeDocument/2006/relationships/tags" Target="../tags/tag495.xml" /><Relationship Id="rId28" Type="http://schemas.openxmlformats.org/officeDocument/2006/relationships/tags" Target="../tags/tag496.xml" /><Relationship Id="rId3" Type="http://schemas.openxmlformats.org/officeDocument/2006/relationships/tags" Target="../tags/tag471.xml" /><Relationship Id="rId4" Type="http://schemas.openxmlformats.org/officeDocument/2006/relationships/tags" Target="../tags/tag472.xml" /><Relationship Id="rId5" Type="http://schemas.openxmlformats.org/officeDocument/2006/relationships/tags" Target="../tags/tag473.xml" /><Relationship Id="rId6" Type="http://schemas.openxmlformats.org/officeDocument/2006/relationships/tags" Target="../tags/tag474.xml" /><Relationship Id="rId7" Type="http://schemas.openxmlformats.org/officeDocument/2006/relationships/tags" Target="../tags/tag475.xml" /><Relationship Id="rId8" Type="http://schemas.openxmlformats.org/officeDocument/2006/relationships/tags" Target="../tags/tag476.xml" /><Relationship Id="rId9" Type="http://schemas.openxmlformats.org/officeDocument/2006/relationships/tags" Target="../tags/tag47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5.xml" /><Relationship Id="rId11" Type="http://schemas.openxmlformats.org/officeDocument/2006/relationships/tags" Target="../tags/tag506.xml" /><Relationship Id="rId12" Type="http://schemas.openxmlformats.org/officeDocument/2006/relationships/tags" Target="../tags/tag507.xml" /><Relationship Id="rId13" Type="http://schemas.openxmlformats.org/officeDocument/2006/relationships/tags" Target="../tags/tag508.xml" /><Relationship Id="rId14" Type="http://schemas.openxmlformats.org/officeDocument/2006/relationships/tags" Target="../tags/tag509.xml" /><Relationship Id="rId15" Type="http://schemas.openxmlformats.org/officeDocument/2006/relationships/tags" Target="../tags/tag510.xml" /><Relationship Id="rId16" Type="http://schemas.openxmlformats.org/officeDocument/2006/relationships/tags" Target="../tags/tag511.xml" /><Relationship Id="rId17" Type="http://schemas.openxmlformats.org/officeDocument/2006/relationships/tags" Target="../tags/tag512.xml" /><Relationship Id="rId18" Type="http://schemas.openxmlformats.org/officeDocument/2006/relationships/tags" Target="../tags/tag513.xml" /><Relationship Id="rId19" Type="http://schemas.openxmlformats.org/officeDocument/2006/relationships/tags" Target="../tags/tag514.xml" /><Relationship Id="rId2" Type="http://schemas.openxmlformats.org/officeDocument/2006/relationships/tags" Target="../tags/tag497.xml" /><Relationship Id="rId20" Type="http://schemas.openxmlformats.org/officeDocument/2006/relationships/tags" Target="../tags/tag515.xml" /><Relationship Id="rId21" Type="http://schemas.openxmlformats.org/officeDocument/2006/relationships/tags" Target="../tags/tag516.xml" /><Relationship Id="rId22" Type="http://schemas.openxmlformats.org/officeDocument/2006/relationships/tags" Target="../tags/tag517.xml" /><Relationship Id="rId23" Type="http://schemas.openxmlformats.org/officeDocument/2006/relationships/tags" Target="../tags/tag518.xml" /><Relationship Id="rId24" Type="http://schemas.openxmlformats.org/officeDocument/2006/relationships/tags" Target="../tags/tag519.xml" /><Relationship Id="rId25" Type="http://schemas.openxmlformats.org/officeDocument/2006/relationships/tags" Target="../tags/tag520.xml" /><Relationship Id="rId26" Type="http://schemas.openxmlformats.org/officeDocument/2006/relationships/tags" Target="../tags/tag521.xml" /><Relationship Id="rId27" Type="http://schemas.openxmlformats.org/officeDocument/2006/relationships/tags" Target="../tags/tag522.xml" /><Relationship Id="rId28" Type="http://schemas.openxmlformats.org/officeDocument/2006/relationships/tags" Target="../tags/tag523.xml" /><Relationship Id="rId29" Type="http://schemas.openxmlformats.org/officeDocument/2006/relationships/image" Target="../media/image5.png" /><Relationship Id="rId3" Type="http://schemas.openxmlformats.org/officeDocument/2006/relationships/tags" Target="../tags/tag498.xml" /><Relationship Id="rId30" Type="http://schemas.openxmlformats.org/officeDocument/2006/relationships/tags" Target="../tags/tag524.xml" /><Relationship Id="rId31" Type="http://schemas.openxmlformats.org/officeDocument/2006/relationships/image" Target="../media/image6.png" /><Relationship Id="rId32" Type="http://schemas.openxmlformats.org/officeDocument/2006/relationships/tags" Target="../tags/tag525.xml" /><Relationship Id="rId33" Type="http://schemas.openxmlformats.org/officeDocument/2006/relationships/image" Target="../media/image7.png" /><Relationship Id="rId34" Type="http://schemas.openxmlformats.org/officeDocument/2006/relationships/tags" Target="../tags/tag526.xml" /><Relationship Id="rId35" Type="http://schemas.openxmlformats.org/officeDocument/2006/relationships/image" Target="../media/image8.png" /><Relationship Id="rId36" Type="http://schemas.openxmlformats.org/officeDocument/2006/relationships/tags" Target="../tags/tag527.xml" /><Relationship Id="rId37" Type="http://schemas.openxmlformats.org/officeDocument/2006/relationships/image" Target="../media/image9.png" /><Relationship Id="rId38" Type="http://schemas.openxmlformats.org/officeDocument/2006/relationships/tags" Target="../tags/tag528.xml" /><Relationship Id="rId39" Type="http://schemas.openxmlformats.org/officeDocument/2006/relationships/tags" Target="../tags/tag529.xml" /><Relationship Id="rId4" Type="http://schemas.openxmlformats.org/officeDocument/2006/relationships/tags" Target="../tags/tag499.xml" /><Relationship Id="rId5" Type="http://schemas.openxmlformats.org/officeDocument/2006/relationships/tags" Target="../tags/tag500.xml" /><Relationship Id="rId6" Type="http://schemas.openxmlformats.org/officeDocument/2006/relationships/tags" Target="../tags/tag501.xml" /><Relationship Id="rId7" Type="http://schemas.openxmlformats.org/officeDocument/2006/relationships/tags" Target="../tags/tag502.xml" /><Relationship Id="rId8" Type="http://schemas.openxmlformats.org/officeDocument/2006/relationships/tags" Target="../tags/tag503.xml" /><Relationship Id="rId9" Type="http://schemas.openxmlformats.org/officeDocument/2006/relationships/tags" Target="../tags/tag50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30.xml" /><Relationship Id="rId3" Type="http://schemas.openxmlformats.org/officeDocument/2006/relationships/tags" Target="../tags/tag53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35635" y="2265680"/>
            <a:ext cx="5774690" cy="3787140"/>
          </a:xfrm>
        </p:spPr>
        <p:txBody>
          <a:bodyPr>
            <a:normAutofit fontScale="90000"/>
          </a:bodyPr>
          <a:lstStyle/>
          <a:p>
            <a:r>
              <a:rPr lang="zh-CN" altLang="en-US" sz="8780">
                <a:solidFill>
                  <a:schemeClr val="lt1"/>
                </a:solidFill>
              </a:rPr>
              <a:t>急性有机磷农药中毒护理查房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35635" y="1823902"/>
            <a:ext cx="1349310" cy="441778"/>
          </a:xfrm>
          <a:solidFill>
            <a:schemeClr val="accent2"/>
          </a:solidFill>
        </p:spPr>
        <p:txBody>
          <a:bodyPr>
            <a:normAutofit fontScale="8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任意多边形 26"/>
          <p:cNvSpPr/>
          <p:nvPr>
            <p:custDataLst>
              <p:tags r:id="rId3"/>
            </p:custDataLst>
          </p:nvPr>
        </p:nvSpPr>
        <p:spPr>
          <a:xfrm rot="7200000">
            <a:off x="-1642662" y="1966108"/>
            <a:ext cx="3411061" cy="1822722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72" h="2870">
                <a:moveTo>
                  <a:pt x="1755" y="0"/>
                </a:moveTo>
                <a:lnTo>
                  <a:pt x="5372" y="0"/>
                </a:lnTo>
                <a:lnTo>
                  <a:pt x="400" y="2870"/>
                </a:lnTo>
                <a:lnTo>
                  <a:pt x="374" y="2839"/>
                </a:lnTo>
                <a:cubicBezTo>
                  <a:pt x="140" y="2540"/>
                  <a:pt x="0" y="2164"/>
                  <a:pt x="0" y="1755"/>
                </a:cubicBezTo>
                <a:cubicBezTo>
                  <a:pt x="0" y="786"/>
                  <a:pt x="786" y="0"/>
                  <a:pt x="1755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</a:endParaRPr>
          </a:p>
        </p:txBody>
      </p:sp>
      <p:sp>
        <p:nvSpPr>
          <p:cNvPr id="13" name="任意多边形 12"/>
          <p:cNvSpPr/>
          <p:nvPr>
            <p:custDataLst>
              <p:tags r:id="rId4"/>
            </p:custDataLst>
          </p:nvPr>
        </p:nvSpPr>
        <p:spPr>
          <a:xfrm rot="18000000">
            <a:off x="57194" y="1215543"/>
            <a:ext cx="6674309" cy="2228850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511" h="3509">
                <a:moveTo>
                  <a:pt x="1755" y="0"/>
                </a:moveTo>
                <a:lnTo>
                  <a:pt x="8485" y="0"/>
                </a:lnTo>
                <a:lnTo>
                  <a:pt x="10511" y="3509"/>
                </a:lnTo>
                <a:lnTo>
                  <a:pt x="10501" y="3509"/>
                </a:lnTo>
                <a:cubicBezTo>
                  <a:pt x="10486" y="3510"/>
                  <a:pt x="10471" y="3510"/>
                  <a:pt x="10456" y="3510"/>
                </a:cubicBezTo>
                <a:lnTo>
                  <a:pt x="1755" y="3510"/>
                </a:lnTo>
                <a:cubicBezTo>
                  <a:pt x="786" y="3510"/>
                  <a:pt x="0" y="2724"/>
                  <a:pt x="0" y="1755"/>
                </a:cubicBezTo>
                <a:cubicBezTo>
                  <a:pt x="0" y="786"/>
                  <a:pt x="786" y="0"/>
                  <a:pt x="1755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6791960" y="2414905"/>
            <a:ext cx="4142740" cy="514350"/>
          </a:xfrm>
          <a:prstGeom prst="roundRect">
            <a:avLst/>
          </a:prstGeom>
          <a:solidFill>
            <a:schemeClr val="lt1"/>
          </a:solidFill>
          <a:ln>
            <a:noFill/>
          </a:ln>
          <a:effectLst>
            <a:outerShdw blurRad="520700" dist="76200" dir="2700000" algn="tl" rotWithShape="0">
              <a:schemeClr val="l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endParaRPr lang="en-US" altLang="zh-CN" sz="2000" b="1">
              <a:ln>
                <a:noFill/>
              </a:ln>
              <a:solidFill>
                <a:srgbClr val="0F1423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14" name="对角圆角矩形 13"/>
          <p:cNvSpPr/>
          <p:nvPr>
            <p:custDataLst>
              <p:tags r:id="rId6"/>
            </p:custDataLst>
          </p:nvPr>
        </p:nvSpPr>
        <p:spPr>
          <a:xfrm>
            <a:off x="6060440" y="2414905"/>
            <a:ext cx="566420" cy="5143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20700" dist="762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2400" b="1">
                <a:ln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ea typeface="微软雅黑"/>
                <a:cs typeface="Arial Black" panose="020b0a04020102020204" charset="0"/>
              </a:rPr>
              <a:t>01</a:t>
            </a:r>
            <a:endParaRPr lang="en-US" altLang="zh-CN" sz="2400" b="1">
              <a:ln>
                <a:noFill/>
              </a:ln>
              <a:solidFill>
                <a:srgbClr val="FFFFFF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7048500" y="2424430"/>
            <a:ext cx="3696970" cy="514350"/>
          </a:xfrm>
          <a:prstGeom prst="rect">
            <a:avLst/>
          </a:prstGeom>
          <a:noFill/>
          <a:effectLst/>
        </p:spPr>
        <p:txBody>
          <a:bodyPr wrap="square" rtlCol="0" anchor="ctr" anchorCtr="0">
            <a:norm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中毒原因及症状</a:t>
            </a:r>
          </a:p>
        </p:txBody>
      </p:sp>
      <p:sp>
        <p:nvSpPr>
          <p:cNvPr id="40" name="圆角矩形 39"/>
          <p:cNvSpPr/>
          <p:nvPr>
            <p:custDataLst>
              <p:tags r:id="rId8"/>
            </p:custDataLst>
          </p:nvPr>
        </p:nvSpPr>
        <p:spPr>
          <a:xfrm>
            <a:off x="6791960" y="3387090"/>
            <a:ext cx="4142740" cy="514350"/>
          </a:xfrm>
          <a:prstGeom prst="roundRect">
            <a:avLst/>
          </a:prstGeom>
          <a:solidFill>
            <a:schemeClr val="lt1"/>
          </a:solidFill>
          <a:ln>
            <a:noFill/>
          </a:ln>
          <a:effectLst>
            <a:outerShdw blurRad="520700" dist="76200" dir="2700000" algn="tl" rotWithShape="0">
              <a:schemeClr val="l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endParaRPr lang="en-US" altLang="zh-CN" sz="2000" b="1">
              <a:ln>
                <a:noFill/>
              </a:ln>
              <a:solidFill>
                <a:srgbClr val="0F1423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41" name="对角圆角矩形 40"/>
          <p:cNvSpPr/>
          <p:nvPr>
            <p:custDataLst>
              <p:tags r:id="rId9"/>
            </p:custDataLst>
          </p:nvPr>
        </p:nvSpPr>
        <p:spPr>
          <a:xfrm>
            <a:off x="6060440" y="3387090"/>
            <a:ext cx="566420" cy="5143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20700" dist="762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2400" b="1">
                <a:ln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ea typeface="微软雅黑"/>
                <a:cs typeface="Arial Black" panose="020b0a04020102020204" charset="0"/>
              </a:rPr>
              <a:t>02</a:t>
            </a:r>
            <a:endParaRPr lang="en-US" altLang="zh-CN" sz="2400" b="1">
              <a:ln>
                <a:noFill/>
              </a:ln>
              <a:solidFill>
                <a:srgbClr val="FFFFFF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10"/>
            </p:custDataLst>
          </p:nvPr>
        </p:nvSpPr>
        <p:spPr>
          <a:xfrm>
            <a:off x="7048500" y="3396615"/>
            <a:ext cx="3696970" cy="514350"/>
          </a:xfrm>
          <a:prstGeom prst="rect">
            <a:avLst/>
          </a:prstGeom>
          <a:noFill/>
          <a:effectLst/>
        </p:spPr>
        <p:txBody>
          <a:bodyPr wrap="square" rtlCol="0" anchor="ctr" anchorCtr="0">
            <a:norm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护理评估与诊断</a:t>
            </a:r>
          </a:p>
        </p:txBody>
      </p:sp>
      <p:sp>
        <p:nvSpPr>
          <p:cNvPr id="44" name="圆角矩形 43"/>
          <p:cNvSpPr/>
          <p:nvPr>
            <p:custDataLst>
              <p:tags r:id="rId11"/>
            </p:custDataLst>
          </p:nvPr>
        </p:nvSpPr>
        <p:spPr>
          <a:xfrm>
            <a:off x="6791960" y="4359275"/>
            <a:ext cx="4142740" cy="514350"/>
          </a:xfrm>
          <a:prstGeom prst="roundRect">
            <a:avLst/>
          </a:prstGeom>
          <a:solidFill>
            <a:schemeClr val="lt1"/>
          </a:solidFill>
          <a:ln>
            <a:noFill/>
          </a:ln>
          <a:effectLst>
            <a:outerShdw blurRad="520700" dist="76200" dir="2700000" algn="tl" rotWithShape="0">
              <a:schemeClr val="l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endParaRPr lang="en-US" altLang="zh-CN" sz="2000" b="1">
              <a:ln>
                <a:noFill/>
              </a:ln>
              <a:solidFill>
                <a:srgbClr val="0F1423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45" name="对角圆角矩形 44"/>
          <p:cNvSpPr/>
          <p:nvPr>
            <p:custDataLst>
              <p:tags r:id="rId12"/>
            </p:custDataLst>
          </p:nvPr>
        </p:nvSpPr>
        <p:spPr>
          <a:xfrm>
            <a:off x="6060440" y="4359275"/>
            <a:ext cx="566420" cy="5143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20700" dist="762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2400" b="1">
                <a:ln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ea typeface="微软雅黑"/>
                <a:cs typeface="Arial Black" panose="020b0a04020102020204" charset="0"/>
              </a:rPr>
              <a:t>03</a:t>
            </a:r>
            <a:endParaRPr lang="en-US" altLang="zh-CN" sz="2400" b="1">
              <a:ln>
                <a:noFill/>
              </a:ln>
              <a:solidFill>
                <a:srgbClr val="FFFFFF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13"/>
            </p:custDataLst>
          </p:nvPr>
        </p:nvSpPr>
        <p:spPr>
          <a:xfrm>
            <a:off x="7048500" y="4368800"/>
            <a:ext cx="3696970" cy="514350"/>
          </a:xfrm>
          <a:prstGeom prst="rect">
            <a:avLst/>
          </a:prstGeom>
          <a:noFill/>
          <a:effectLst/>
        </p:spPr>
        <p:txBody>
          <a:bodyPr wrap="square" rtlCol="0" anchor="ctr" anchorCtr="0">
            <a:norm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护理措施与治疗</a:t>
            </a:r>
          </a:p>
        </p:txBody>
      </p:sp>
      <p:sp>
        <p:nvSpPr>
          <p:cNvPr id="48" name="圆角矩形 47"/>
          <p:cNvSpPr/>
          <p:nvPr>
            <p:custDataLst>
              <p:tags r:id="rId14"/>
            </p:custDataLst>
          </p:nvPr>
        </p:nvSpPr>
        <p:spPr>
          <a:xfrm>
            <a:off x="6791960" y="5331460"/>
            <a:ext cx="4142740" cy="514350"/>
          </a:xfrm>
          <a:prstGeom prst="roundRect">
            <a:avLst/>
          </a:prstGeom>
          <a:solidFill>
            <a:schemeClr val="lt1"/>
          </a:solidFill>
          <a:ln>
            <a:noFill/>
          </a:ln>
          <a:effectLst>
            <a:outerShdw blurRad="520700" dist="76200" dir="2700000" algn="tl" rotWithShape="0">
              <a:schemeClr val="l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endParaRPr lang="en-US" altLang="zh-CN" sz="2000" b="1">
              <a:ln>
                <a:noFill/>
              </a:ln>
              <a:solidFill>
                <a:srgbClr val="0F1423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49" name="对角圆角矩形 48"/>
          <p:cNvSpPr/>
          <p:nvPr>
            <p:custDataLst>
              <p:tags r:id="rId15"/>
            </p:custDataLst>
          </p:nvPr>
        </p:nvSpPr>
        <p:spPr>
          <a:xfrm>
            <a:off x="6060440" y="5331460"/>
            <a:ext cx="566420" cy="5143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20700" dist="762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2400" b="1">
                <a:ln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ea typeface="微软雅黑"/>
                <a:cs typeface="Arial Black" panose="020b0a04020102020204" charset="0"/>
              </a:rPr>
              <a:t>04</a:t>
            </a:r>
            <a:endParaRPr lang="en-US" altLang="zh-CN" sz="2400" b="1">
              <a:ln>
                <a:noFill/>
              </a:ln>
              <a:solidFill>
                <a:srgbClr val="FFFFFF"/>
              </a:solidFill>
              <a:latin typeface="Arial" panose="020b0604020202020204" pitchFamily="34" charset="0"/>
              <a:ea typeface="微软雅黑"/>
              <a:cs typeface="Arial Black" panose="020b0a04020102020204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16"/>
            </p:custDataLst>
          </p:nvPr>
        </p:nvSpPr>
        <p:spPr>
          <a:xfrm>
            <a:off x="7048500" y="5340985"/>
            <a:ext cx="3696970" cy="514350"/>
          </a:xfrm>
          <a:prstGeom prst="rect">
            <a:avLst/>
          </a:prstGeom>
          <a:noFill/>
          <a:effectLst/>
        </p:spPr>
        <p:txBody>
          <a:bodyPr wrap="square" rtlCol="0" anchor="ctr" anchorCtr="0">
            <a:norm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dk1"/>
                </a:solidFill>
                <a:latin typeface="Arial" panose="020b0604020202020204" pitchFamily="34" charset="0"/>
                <a:ea typeface="微软雅黑"/>
              </a:rPr>
              <a:t>护理观察与健康教育</a:t>
            </a:r>
          </a:p>
        </p:txBody>
      </p:sp>
      <p:sp>
        <p:nvSpPr>
          <p:cNvPr id="26" name="任意多边形 25"/>
          <p:cNvSpPr/>
          <p:nvPr>
            <p:custDataLst>
              <p:tags r:id="rId17"/>
            </p:custDataLst>
          </p:nvPr>
        </p:nvSpPr>
        <p:spPr>
          <a:xfrm rot="18000000" flipH="1">
            <a:off x="421546" y="-872435"/>
            <a:ext cx="1855212" cy="223012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2922" h="3512">
                <a:moveTo>
                  <a:pt x="2028" y="0"/>
                </a:moveTo>
                <a:lnTo>
                  <a:pt x="2671" y="0"/>
                </a:lnTo>
                <a:lnTo>
                  <a:pt x="2922" y="145"/>
                </a:lnTo>
                <a:lnTo>
                  <a:pt x="2922" y="1756"/>
                </a:lnTo>
                <a:cubicBezTo>
                  <a:pt x="2922" y="2726"/>
                  <a:pt x="2135" y="3512"/>
                  <a:pt x="1166" y="3512"/>
                </a:cubicBezTo>
                <a:lnTo>
                  <a:pt x="0" y="3512"/>
                </a:lnTo>
                <a:lnTo>
                  <a:pt x="2028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8"/>
            </p:custDataLst>
          </p:nvPr>
        </p:nvSpPr>
        <p:spPr>
          <a:xfrm rot="7200000" flipH="1">
            <a:off x="87887" y="5219841"/>
            <a:ext cx="1989113" cy="223012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132" h="3512">
                <a:moveTo>
                  <a:pt x="1629" y="0"/>
                </a:moveTo>
                <a:lnTo>
                  <a:pt x="3132" y="0"/>
                </a:lnTo>
                <a:lnTo>
                  <a:pt x="3132" y="1756"/>
                </a:lnTo>
                <a:cubicBezTo>
                  <a:pt x="3132" y="2726"/>
                  <a:pt x="2346" y="3512"/>
                  <a:pt x="1376" y="3512"/>
                </a:cubicBezTo>
                <a:lnTo>
                  <a:pt x="1196" y="3512"/>
                </a:lnTo>
                <a:lnTo>
                  <a:pt x="0" y="2821"/>
                </a:lnTo>
                <a:lnTo>
                  <a:pt x="1629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19"/>
            </p:custDataLst>
          </p:nvPr>
        </p:nvSpPr>
        <p:spPr>
          <a:xfrm>
            <a:off x="6131560" y="733425"/>
            <a:ext cx="4968240" cy="109474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zh-CN" altLang="en-US" sz="4000" b="1">
                <a:solidFill>
                  <a:schemeClr val="lt1"/>
                </a:solidFill>
                <a:latin typeface="Arial" panose="020b0604020202020204" pitchFamily="34" charset="0"/>
                <a:ea typeface="微软雅黑"/>
              </a:rPr>
              <a:t>目录</a:t>
            </a: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中毒原因及症状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农药种类及中毒原因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8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9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10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1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2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3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4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有机磷农药：如敌敌畏、乐果等，主要通过皮肤接触、呼吸道吸入或误服引起中毒。</a:t>
            </a:r>
          </a:p>
        </p:txBody>
      </p:sp>
      <p:sp>
        <p:nvSpPr>
          <p:cNvPr id="37" name="圆角矩形 36"/>
          <p:cNvSpPr/>
          <p:nvPr>
            <p:custDataLst>
              <p:tags r:id="rId15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6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农药中毒原因：农药使用不当、防护措施不足、误服等。</a:t>
            </a:r>
          </a:p>
        </p:txBody>
      </p:sp>
      <p:sp>
        <p:nvSpPr>
          <p:cNvPr id="40" name="圆角矩形 39"/>
          <p:cNvSpPr/>
          <p:nvPr>
            <p:custDataLst>
              <p:tags r:id="rId18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9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症状：头晕、头痛、恶心、呕吐、呼吸困难、肌肉震颤、瞳孔缩小等。</a:t>
            </a:r>
          </a:p>
        </p:txBody>
      </p:sp>
      <p:sp>
        <p:nvSpPr>
          <p:cNvPr id="44" name="圆角矩形 43"/>
          <p:cNvSpPr/>
          <p:nvPr>
            <p:custDataLst>
              <p:tags r:id="rId21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2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3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严重中毒：昏迷、呼吸衰竭、心律失常、休克等。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急性中毒症状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 flipH="1">
            <a:off x="1306483" y="2540030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呼吸困难：呼吸急促、呼吸困难、呼吸衰竭等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 flipH="1">
            <a:off x="3822584" y="2540030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神经系统症状：头晕、头痛、意识模糊、昏迷等</a:t>
            </a: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 flipH="1">
            <a:off x="6338684" y="2540030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心血管系统症状：心悸、心律失常、血压下降等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 flipH="1">
            <a:off x="8854785" y="2540030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消化系统症状：恶心、呕吐、腹泻、腹痛等</a:t>
            </a: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 flipH="1">
            <a:off x="1306483" y="4008295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皮肤症状：皮肤潮红、瘙痒、皮疹等</a:t>
            </a: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 flipH="1">
            <a:off x="3822584" y="4008295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眼部症状：流泪、眼红、视力模糊等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 flipH="1">
            <a:off x="6338684" y="4008295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肌肉骨骼系统症状：肌肉无力、肌肉疼痛、关节疼痛等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严重中毒表现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菱形 1"/>
          <p:cNvSpPr/>
          <p:nvPr>
            <p:custDataLst>
              <p:tags r:id="rId8"/>
            </p:custDataLst>
          </p:nvPr>
        </p:nvSpPr>
        <p:spPr>
          <a:xfrm>
            <a:off x="3512994" y="1604368"/>
            <a:ext cx="425776" cy="425776"/>
          </a:xfrm>
          <a:prstGeom prst="diamond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菱形 3"/>
          <p:cNvSpPr/>
          <p:nvPr>
            <p:custDataLst>
              <p:tags r:id="rId9"/>
            </p:custDataLst>
          </p:nvPr>
        </p:nvSpPr>
        <p:spPr>
          <a:xfrm>
            <a:off x="3631773" y="1604368"/>
            <a:ext cx="425776" cy="42577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60"/>
          <p:cNvSpPr txBox="1"/>
          <p:nvPr>
            <p:custDataLst>
              <p:tags r:id="rId10"/>
            </p:custDataLst>
          </p:nvPr>
        </p:nvSpPr>
        <p:spPr>
          <a:xfrm>
            <a:off x="4126076" y="1478280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呼吸困难：呼吸急促、呼吸衰竭</a:t>
            </a:r>
          </a:p>
        </p:txBody>
      </p:sp>
      <p:sp>
        <p:nvSpPr>
          <p:cNvPr id="6" name="菱形 5"/>
          <p:cNvSpPr/>
          <p:nvPr>
            <p:custDataLst>
              <p:tags r:id="rId11"/>
            </p:custDataLst>
          </p:nvPr>
        </p:nvSpPr>
        <p:spPr>
          <a:xfrm>
            <a:off x="3512994" y="2932864"/>
            <a:ext cx="425776" cy="425776"/>
          </a:xfrm>
          <a:prstGeom prst="diamond">
            <a:avLst/>
          </a:prstGeom>
          <a:noFill/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菱形 6"/>
          <p:cNvSpPr/>
          <p:nvPr>
            <p:custDataLst>
              <p:tags r:id="rId12"/>
            </p:custDataLst>
          </p:nvPr>
        </p:nvSpPr>
        <p:spPr>
          <a:xfrm>
            <a:off x="3631773" y="2932864"/>
            <a:ext cx="425776" cy="425776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60"/>
          <p:cNvSpPr txBox="1"/>
          <p:nvPr>
            <p:custDataLst>
              <p:tags r:id="rId13"/>
            </p:custDataLst>
          </p:nvPr>
        </p:nvSpPr>
        <p:spPr>
          <a:xfrm>
            <a:off x="4126076" y="2806776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循环衰竭：血压下降、休克</a:t>
            </a:r>
          </a:p>
        </p:txBody>
      </p:sp>
      <p:sp>
        <p:nvSpPr>
          <p:cNvPr id="9" name="菱形 8"/>
          <p:cNvSpPr/>
          <p:nvPr>
            <p:custDataLst>
              <p:tags r:id="rId14"/>
            </p:custDataLst>
          </p:nvPr>
        </p:nvSpPr>
        <p:spPr>
          <a:xfrm>
            <a:off x="3512994" y="4261360"/>
            <a:ext cx="425776" cy="425776"/>
          </a:xfrm>
          <a:prstGeom prst="diamond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菱形 9"/>
          <p:cNvSpPr/>
          <p:nvPr>
            <p:custDataLst>
              <p:tags r:id="rId15"/>
            </p:custDataLst>
          </p:nvPr>
        </p:nvSpPr>
        <p:spPr>
          <a:xfrm>
            <a:off x="3631773" y="4261360"/>
            <a:ext cx="425776" cy="42577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60"/>
          <p:cNvSpPr txBox="1"/>
          <p:nvPr>
            <p:custDataLst>
              <p:tags r:id="rId16"/>
            </p:custDataLst>
          </p:nvPr>
        </p:nvSpPr>
        <p:spPr>
          <a:xfrm>
            <a:off x="4126076" y="4135271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神经系统症状：昏迷、抽搐</a:t>
            </a:r>
          </a:p>
        </p:txBody>
      </p:sp>
      <p:sp>
        <p:nvSpPr>
          <p:cNvPr id="12" name="菱形 11"/>
          <p:cNvSpPr/>
          <p:nvPr>
            <p:custDataLst>
              <p:tags r:id="rId17"/>
            </p:custDataLst>
          </p:nvPr>
        </p:nvSpPr>
        <p:spPr>
          <a:xfrm>
            <a:off x="3512994" y="5589855"/>
            <a:ext cx="425776" cy="425776"/>
          </a:xfrm>
          <a:prstGeom prst="diamond">
            <a:avLst/>
          </a:prstGeom>
          <a:noFill/>
          <a:ln w="15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菱形 12"/>
          <p:cNvSpPr/>
          <p:nvPr>
            <p:custDataLst>
              <p:tags r:id="rId18"/>
            </p:custDataLst>
          </p:nvPr>
        </p:nvSpPr>
        <p:spPr>
          <a:xfrm>
            <a:off x="3631773" y="5589855"/>
            <a:ext cx="425776" cy="42577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60"/>
          <p:cNvSpPr txBox="1"/>
          <p:nvPr>
            <p:custDataLst>
              <p:tags r:id="rId19"/>
            </p:custDataLst>
          </p:nvPr>
        </p:nvSpPr>
        <p:spPr>
          <a:xfrm>
            <a:off x="4126076" y="5463767"/>
            <a:ext cx="4560194" cy="6779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消化系统症状：恶心、呕吐、腹泻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护理评估与诊断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生命体征评估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 flipH="1">
            <a:off x="1306111" y="151735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体温：监测体温变化，判断病情进展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 flipH="1">
            <a:off x="4680316" y="151735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呼吸：观察呼吸频率、深度和节律，判断呼吸衰竭风险</a:t>
            </a: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 flipH="1">
            <a:off x="8054522" y="151735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脉搏：监测脉搏速率、强弱和节律，判断循环衰竭风险</a:t>
            </a: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 flipH="1">
            <a:off x="1306111" y="326392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血压：监测血压变化，判断休克风险</a:t>
            </a: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 flipH="1">
            <a:off x="4680316" y="326392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意识状态：评估患者意识状态，判断中毒程度</a:t>
            </a: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 flipH="1">
            <a:off x="8054522" y="3263927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瞳孔：观察瞳孔大小、对光反应，判断中毒程度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 flipH="1">
            <a:off x="1306111" y="5010495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皮肤黏膜：观察皮肤黏膜颜色、湿度，判断脱水程度</a:t>
            </a: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 flipH="1">
            <a:off x="4680316" y="5010495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尿量：监测尿量变化，判断肾功能受损程度</a:t>
            </a: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 flipH="1">
            <a:off x="8054522" y="5010495"/>
            <a:ext cx="2838383" cy="109281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实验室检查：血常规、肝肾功能、电解质等，判断中毒程度和器官功能受损情况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意识状态评估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线连接符 6"/>
          <p:cNvCxnSpPr/>
          <p:nvPr>
            <p:custDataLst>
              <p:tags r:id="rId8"/>
            </p:custDataLst>
          </p:nvPr>
        </p:nvCxnSpPr>
        <p:spPr>
          <a:xfrm>
            <a:off x="1306146" y="3782271"/>
            <a:ext cx="9586058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>
            <a:off x="2505719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形状"/>
          <p:cNvSpPr/>
          <p:nvPr>
            <p:custDataLst>
              <p:tags r:id="rId10"/>
            </p:custDataLst>
          </p:nvPr>
        </p:nvSpPr>
        <p:spPr>
          <a:xfrm>
            <a:off x="2763804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1"/>
            </p:custDataLst>
          </p:nvPr>
        </p:nvSpPr>
        <p:spPr>
          <a:xfrm flipH="1">
            <a:off x="4588198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形状"/>
          <p:cNvSpPr/>
          <p:nvPr>
            <p:custDataLst>
              <p:tags r:id="rId12"/>
            </p:custDataLst>
          </p:nvPr>
        </p:nvSpPr>
        <p:spPr>
          <a:xfrm flipH="1">
            <a:off x="4846283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椭圆 6"/>
          <p:cNvSpPr/>
          <p:nvPr>
            <p:custDataLst>
              <p:tags r:id="rId13"/>
            </p:custDataLst>
          </p:nvPr>
        </p:nvSpPr>
        <p:spPr>
          <a:xfrm>
            <a:off x="6663861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形状"/>
          <p:cNvSpPr/>
          <p:nvPr>
            <p:custDataLst>
              <p:tags r:id="rId14"/>
            </p:custDataLst>
          </p:nvPr>
        </p:nvSpPr>
        <p:spPr>
          <a:xfrm>
            <a:off x="6921946" y="3519150"/>
            <a:ext cx="526242" cy="526242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9636"/>
                </a:moveTo>
                <a:lnTo>
                  <a:pt x="11291" y="19636"/>
                </a:lnTo>
                <a:cubicBezTo>
                  <a:pt x="11562" y="19636"/>
                  <a:pt x="11782" y="19416"/>
                  <a:pt x="11782" y="19146"/>
                </a:cubicBezTo>
                <a:cubicBezTo>
                  <a:pt x="11782" y="18874"/>
                  <a:pt x="11562" y="18655"/>
                  <a:pt x="11291" y="18655"/>
                </a:cubicBezTo>
                <a:lnTo>
                  <a:pt x="6382" y="18655"/>
                </a:lnTo>
                <a:cubicBezTo>
                  <a:pt x="6111" y="18655"/>
                  <a:pt x="5891" y="18874"/>
                  <a:pt x="5891" y="19146"/>
                </a:cubicBezTo>
                <a:cubicBezTo>
                  <a:pt x="5891" y="19416"/>
                  <a:pt x="6111" y="19636"/>
                  <a:pt x="6382" y="19636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lnTo>
                  <a:pt x="20618" y="17673"/>
                </a:ln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2822" y="10800"/>
                </a:moveTo>
                <a:lnTo>
                  <a:pt x="18778" y="10800"/>
                </a:lnTo>
                <a:lnTo>
                  <a:pt x="20461" y="16691"/>
                </a:lnTo>
                <a:lnTo>
                  <a:pt x="1139" y="16691"/>
                </a:lnTo>
                <a:cubicBezTo>
                  <a:pt x="1139" y="16691"/>
                  <a:pt x="2822" y="10800"/>
                  <a:pt x="2822" y="10800"/>
                </a:cubicBezTo>
                <a:close/>
                <a:moveTo>
                  <a:pt x="21600" y="17182"/>
                </a:moveTo>
                <a:cubicBezTo>
                  <a:pt x="21600" y="17118"/>
                  <a:pt x="21586" y="17057"/>
                  <a:pt x="21563" y="17000"/>
                </a:cubicBezTo>
                <a:lnTo>
                  <a:pt x="21565" y="17000"/>
                </a:lnTo>
                <a:lnTo>
                  <a:pt x="19602" y="10127"/>
                </a:lnTo>
                <a:lnTo>
                  <a:pt x="19599" y="10128"/>
                </a:lnTo>
                <a:cubicBezTo>
                  <a:pt x="19527" y="9947"/>
                  <a:pt x="19352" y="9818"/>
                  <a:pt x="19145" y="9818"/>
                </a:cubicBezTo>
                <a:lnTo>
                  <a:pt x="18164" y="9818"/>
                </a:lnTo>
                <a:lnTo>
                  <a:pt x="18164" y="3927"/>
                </a:lnTo>
                <a:cubicBezTo>
                  <a:pt x="18164" y="3656"/>
                  <a:pt x="17944" y="3436"/>
                  <a:pt x="17673" y="3436"/>
                </a:cubicBezTo>
                <a:cubicBezTo>
                  <a:pt x="17402" y="3436"/>
                  <a:pt x="17182" y="3656"/>
                  <a:pt x="17182" y="3927"/>
                </a:cubicBezTo>
                <a:lnTo>
                  <a:pt x="17182" y="9818"/>
                </a:lnTo>
                <a:lnTo>
                  <a:pt x="4418" y="9818"/>
                </a:lnTo>
                <a:lnTo>
                  <a:pt x="4418" y="3927"/>
                </a:lnTo>
                <a:cubicBezTo>
                  <a:pt x="4418" y="3656"/>
                  <a:pt x="4198" y="3436"/>
                  <a:pt x="3927" y="3436"/>
                </a:cubicBezTo>
                <a:cubicBezTo>
                  <a:pt x="3656" y="3436"/>
                  <a:pt x="3436" y="3656"/>
                  <a:pt x="3436" y="3927"/>
                </a:cubicBezTo>
                <a:lnTo>
                  <a:pt x="3436" y="9818"/>
                </a:lnTo>
                <a:lnTo>
                  <a:pt x="2455" y="9818"/>
                </a:lnTo>
                <a:cubicBezTo>
                  <a:pt x="2248" y="9818"/>
                  <a:pt x="2073" y="9947"/>
                  <a:pt x="2001" y="10128"/>
                </a:cubicBezTo>
                <a:lnTo>
                  <a:pt x="1998" y="10127"/>
                </a:lnTo>
                <a:lnTo>
                  <a:pt x="35" y="17000"/>
                </a:lnTo>
                <a:lnTo>
                  <a:pt x="37" y="17001"/>
                </a:lnTo>
                <a:cubicBezTo>
                  <a:pt x="14" y="17057"/>
                  <a:pt x="0" y="17118"/>
                  <a:pt x="0" y="17182"/>
                </a:cubicBezTo>
                <a:lnTo>
                  <a:pt x="0" y="18164"/>
                </a:lnTo>
                <a:lnTo>
                  <a:pt x="68" y="18164"/>
                </a:lnTo>
                <a:cubicBezTo>
                  <a:pt x="25" y="18320"/>
                  <a:pt x="0" y="18484"/>
                  <a:pt x="0" y="186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8655"/>
                </a:lnTo>
                <a:cubicBezTo>
                  <a:pt x="21600" y="18484"/>
                  <a:pt x="21575" y="18320"/>
                  <a:pt x="21532" y="18164"/>
                </a:cubicBezTo>
                <a:lnTo>
                  <a:pt x="21600" y="18164"/>
                </a:lnTo>
                <a:cubicBezTo>
                  <a:pt x="21600" y="18164"/>
                  <a:pt x="21600" y="17182"/>
                  <a:pt x="21600" y="17182"/>
                </a:cubicBezTo>
                <a:close/>
                <a:moveTo>
                  <a:pt x="4418" y="19636"/>
                </a:moveTo>
                <a:cubicBezTo>
                  <a:pt x="4689" y="19636"/>
                  <a:pt x="4909" y="19416"/>
                  <a:pt x="4909" y="19146"/>
                </a:cubicBezTo>
                <a:cubicBezTo>
                  <a:pt x="4909" y="18874"/>
                  <a:pt x="4689" y="18655"/>
                  <a:pt x="4418" y="18655"/>
                </a:cubicBezTo>
                <a:cubicBezTo>
                  <a:pt x="4147" y="18655"/>
                  <a:pt x="3927" y="18874"/>
                  <a:pt x="3927" y="19146"/>
                </a:cubicBezTo>
                <a:cubicBezTo>
                  <a:pt x="3927" y="19416"/>
                  <a:pt x="4147" y="19636"/>
                  <a:pt x="4418" y="19636"/>
                </a:cubicBezTo>
                <a:moveTo>
                  <a:pt x="2455" y="19636"/>
                </a:moveTo>
                <a:cubicBezTo>
                  <a:pt x="2725" y="19636"/>
                  <a:pt x="2945" y="19416"/>
                  <a:pt x="2945" y="19146"/>
                </a:cubicBezTo>
                <a:cubicBezTo>
                  <a:pt x="2945" y="18874"/>
                  <a:pt x="2725" y="18655"/>
                  <a:pt x="2455" y="18655"/>
                </a:cubicBezTo>
                <a:cubicBezTo>
                  <a:pt x="2184" y="18655"/>
                  <a:pt x="1964" y="18874"/>
                  <a:pt x="1964" y="19146"/>
                </a:cubicBezTo>
                <a:cubicBezTo>
                  <a:pt x="1964" y="19416"/>
                  <a:pt x="2184" y="19636"/>
                  <a:pt x="2455" y="19636"/>
                </a:cubicBezTo>
                <a:moveTo>
                  <a:pt x="12003" y="3573"/>
                </a:moveTo>
                <a:lnTo>
                  <a:pt x="12664" y="2838"/>
                </a:lnTo>
                <a:cubicBezTo>
                  <a:pt x="12214" y="2308"/>
                  <a:pt x="11550" y="1964"/>
                  <a:pt x="10800" y="1964"/>
                </a:cubicBezTo>
                <a:cubicBezTo>
                  <a:pt x="9997" y="1964"/>
                  <a:pt x="9290" y="2355"/>
                  <a:pt x="8842" y="2952"/>
                </a:cubicBezTo>
                <a:lnTo>
                  <a:pt x="9546" y="3655"/>
                </a:lnTo>
                <a:cubicBezTo>
                  <a:pt x="9805" y="3231"/>
                  <a:pt x="10267" y="2945"/>
                  <a:pt x="10800" y="2945"/>
                </a:cubicBezTo>
                <a:cubicBezTo>
                  <a:pt x="11298" y="2945"/>
                  <a:pt x="11736" y="3194"/>
                  <a:pt x="12003" y="3573"/>
                </a:cubicBezTo>
                <a:moveTo>
                  <a:pt x="10309" y="4418"/>
                </a:move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cubicBezTo>
                  <a:pt x="11291" y="4147"/>
                  <a:pt x="11071" y="3927"/>
                  <a:pt x="10800" y="3927"/>
                </a:cubicBezTo>
                <a:cubicBezTo>
                  <a:pt x="10529" y="3927"/>
                  <a:pt x="10309" y="4147"/>
                  <a:pt x="10309" y="4418"/>
                </a:cubicBezTo>
                <a:moveTo>
                  <a:pt x="10800" y="982"/>
                </a:moveTo>
                <a:cubicBezTo>
                  <a:pt x="11802" y="982"/>
                  <a:pt x="12701" y="1414"/>
                  <a:pt x="13330" y="2098"/>
                </a:cubicBezTo>
                <a:lnTo>
                  <a:pt x="13989" y="1366"/>
                </a:lnTo>
                <a:cubicBezTo>
                  <a:pt x="13185" y="525"/>
                  <a:pt x="12055" y="0"/>
                  <a:pt x="10800" y="0"/>
                </a:cubicBezTo>
                <a:cubicBezTo>
                  <a:pt x="9455" y="0"/>
                  <a:pt x="8252" y="603"/>
                  <a:pt x="7442" y="1551"/>
                </a:cubicBezTo>
                <a:lnTo>
                  <a:pt x="8138" y="2246"/>
                </a:lnTo>
                <a:cubicBezTo>
                  <a:pt x="8768" y="1475"/>
                  <a:pt x="9726" y="982"/>
                  <a:pt x="10800" y="982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5"/>
            </p:custDataLst>
          </p:nvPr>
        </p:nvSpPr>
        <p:spPr>
          <a:xfrm>
            <a:off x="8724812" y="3261065"/>
            <a:ext cx="1042411" cy="1042411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形状"/>
          <p:cNvSpPr/>
          <p:nvPr>
            <p:custDataLst>
              <p:tags r:id="rId16"/>
            </p:custDataLst>
          </p:nvPr>
        </p:nvSpPr>
        <p:spPr>
          <a:xfrm>
            <a:off x="8966475" y="3549469"/>
            <a:ext cx="559085" cy="465603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495"/>
                </a:moveTo>
                <a:lnTo>
                  <a:pt x="19636" y="15723"/>
                </a:lnTo>
                <a:lnTo>
                  <a:pt x="19636" y="5877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8655" y="14952"/>
                </a:moveTo>
                <a:lnTo>
                  <a:pt x="16691" y="13409"/>
                </a:lnTo>
                <a:lnTo>
                  <a:pt x="16691" y="8191"/>
                </a:lnTo>
                <a:lnTo>
                  <a:pt x="18655" y="6648"/>
                </a:lnTo>
                <a:cubicBezTo>
                  <a:pt x="18655" y="6648"/>
                  <a:pt x="18655" y="14952"/>
                  <a:pt x="18655" y="14952"/>
                </a:cubicBezTo>
                <a:close/>
                <a:moveTo>
                  <a:pt x="15709" y="6171"/>
                </a:moveTo>
                <a:lnTo>
                  <a:pt x="982" y="61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4727" y="1543"/>
                </a:lnTo>
                <a:cubicBezTo>
                  <a:pt x="15269" y="1543"/>
                  <a:pt x="15709" y="2234"/>
                  <a:pt x="15709" y="3086"/>
                </a:cubicBezTo>
                <a:cubicBezTo>
                  <a:pt x="15709" y="3086"/>
                  <a:pt x="15709" y="6171"/>
                  <a:pt x="15709" y="6171"/>
                </a:cubicBezTo>
                <a:close/>
                <a:moveTo>
                  <a:pt x="15709" y="18514"/>
                </a:moveTo>
                <a:cubicBezTo>
                  <a:pt x="15709" y="19367"/>
                  <a:pt x="15269" y="20057"/>
                  <a:pt x="14727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7714"/>
                </a:lnTo>
                <a:lnTo>
                  <a:pt x="15709" y="7714"/>
                </a:lnTo>
                <a:cubicBezTo>
                  <a:pt x="15709" y="7714"/>
                  <a:pt x="15709" y="18514"/>
                  <a:pt x="15709" y="18514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6691" y="6467"/>
                </a:lnTo>
                <a:lnTo>
                  <a:pt x="16691" y="3086"/>
                </a:lnTo>
                <a:cubicBezTo>
                  <a:pt x="16691" y="1382"/>
                  <a:pt x="15812" y="0"/>
                  <a:pt x="14727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4727" y="21600"/>
                </a:lnTo>
                <a:cubicBezTo>
                  <a:pt x="15812" y="21600"/>
                  <a:pt x="16691" y="20219"/>
                  <a:pt x="16691" y="18514"/>
                </a:cubicBezTo>
                <a:lnTo>
                  <a:pt x="16691" y="15134"/>
                </a:ln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2273" y="3086"/>
                </a:moveTo>
                <a:cubicBezTo>
                  <a:pt x="12002" y="3086"/>
                  <a:pt x="11782" y="3432"/>
                  <a:pt x="11782" y="3857"/>
                </a:cubicBezTo>
                <a:cubicBezTo>
                  <a:pt x="11782" y="4284"/>
                  <a:pt x="12002" y="4629"/>
                  <a:pt x="12273" y="4629"/>
                </a:cubicBezTo>
                <a:cubicBezTo>
                  <a:pt x="12544" y="4629"/>
                  <a:pt x="12764" y="4284"/>
                  <a:pt x="12764" y="3857"/>
                </a:cubicBezTo>
                <a:cubicBezTo>
                  <a:pt x="12764" y="3432"/>
                  <a:pt x="12544" y="3086"/>
                  <a:pt x="12273" y="3086"/>
                </a:cubicBezTo>
                <a:moveTo>
                  <a:pt x="14236" y="3086"/>
                </a:moveTo>
                <a:cubicBezTo>
                  <a:pt x="13966" y="3086"/>
                  <a:pt x="13745" y="3432"/>
                  <a:pt x="13745" y="3857"/>
                </a:cubicBezTo>
                <a:cubicBezTo>
                  <a:pt x="13745" y="4284"/>
                  <a:pt x="13966" y="4629"/>
                  <a:pt x="14236" y="4629"/>
                </a:cubicBezTo>
                <a:cubicBezTo>
                  <a:pt x="14507" y="4629"/>
                  <a:pt x="14727" y="4284"/>
                  <a:pt x="14727" y="3857"/>
                </a:cubicBezTo>
                <a:cubicBezTo>
                  <a:pt x="14727" y="3432"/>
                  <a:pt x="14507" y="3086"/>
                  <a:pt x="14236" y="3086"/>
                </a:cubicBezTo>
                <a:moveTo>
                  <a:pt x="5400" y="10800"/>
                </a:moveTo>
                <a:cubicBezTo>
                  <a:pt x="6214" y="10800"/>
                  <a:pt x="6873" y="11837"/>
                  <a:pt x="6873" y="13114"/>
                </a:cubicBezTo>
                <a:cubicBezTo>
                  <a:pt x="6873" y="14393"/>
                  <a:pt x="6214" y="15429"/>
                  <a:pt x="5400" y="15429"/>
                </a:cubicBezTo>
                <a:cubicBezTo>
                  <a:pt x="4586" y="15429"/>
                  <a:pt x="3927" y="14393"/>
                  <a:pt x="3927" y="13114"/>
                </a:cubicBezTo>
                <a:cubicBezTo>
                  <a:pt x="3927" y="11837"/>
                  <a:pt x="4586" y="10800"/>
                  <a:pt x="5400" y="10800"/>
                </a:cubicBezTo>
                <a:moveTo>
                  <a:pt x="11291" y="10800"/>
                </a:moveTo>
                <a:cubicBezTo>
                  <a:pt x="12104" y="10800"/>
                  <a:pt x="12764" y="11837"/>
                  <a:pt x="12764" y="13114"/>
                </a:cubicBezTo>
                <a:cubicBezTo>
                  <a:pt x="12764" y="14393"/>
                  <a:pt x="12104" y="15429"/>
                  <a:pt x="11291" y="15429"/>
                </a:cubicBezTo>
                <a:cubicBezTo>
                  <a:pt x="10477" y="15429"/>
                  <a:pt x="9818" y="14393"/>
                  <a:pt x="9818" y="13114"/>
                </a:cubicBezTo>
                <a:cubicBezTo>
                  <a:pt x="9818" y="11837"/>
                  <a:pt x="10477" y="10800"/>
                  <a:pt x="11291" y="10800"/>
                </a:cubicBezTo>
                <a:moveTo>
                  <a:pt x="5400" y="16971"/>
                </a:moveTo>
                <a:lnTo>
                  <a:pt x="11291" y="16971"/>
                </a:lnTo>
                <a:cubicBezTo>
                  <a:pt x="12647" y="16971"/>
                  <a:pt x="13745" y="15245"/>
                  <a:pt x="13745" y="13114"/>
                </a:cubicBezTo>
                <a:cubicBezTo>
                  <a:pt x="13745" y="10984"/>
                  <a:pt x="12647" y="9257"/>
                  <a:pt x="11291" y="9257"/>
                </a:cubicBezTo>
                <a:cubicBezTo>
                  <a:pt x="9935" y="9257"/>
                  <a:pt x="8836" y="10984"/>
                  <a:pt x="8836" y="13114"/>
                </a:cubicBezTo>
                <a:cubicBezTo>
                  <a:pt x="8836" y="13987"/>
                  <a:pt x="9028" y="14782"/>
                  <a:pt x="9338" y="15429"/>
                </a:cubicBezTo>
                <a:lnTo>
                  <a:pt x="7352" y="15429"/>
                </a:lnTo>
                <a:cubicBezTo>
                  <a:pt x="7663" y="14782"/>
                  <a:pt x="7855" y="13987"/>
                  <a:pt x="7855" y="13114"/>
                </a:cubicBezTo>
                <a:cubicBezTo>
                  <a:pt x="7855" y="10984"/>
                  <a:pt x="6755" y="9257"/>
                  <a:pt x="5400" y="9257"/>
                </a:cubicBezTo>
                <a:cubicBezTo>
                  <a:pt x="4044" y="9257"/>
                  <a:pt x="2945" y="10984"/>
                  <a:pt x="2945" y="13114"/>
                </a:cubicBezTo>
                <a:cubicBezTo>
                  <a:pt x="2945" y="15245"/>
                  <a:pt x="4044" y="16971"/>
                  <a:pt x="5400" y="16971"/>
                </a:cubicBezTo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17"/>
            </p:custDataLst>
          </p:nvPr>
        </p:nvSpPr>
        <p:spPr>
          <a:xfrm flipH="1">
            <a:off x="4127725" y="1949193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评估内容：睁眼反应、语言反应、运动反应</a:t>
            </a:r>
          </a:p>
        </p:txBody>
      </p:sp>
      <p:sp>
        <p:nvSpPr>
          <p:cNvPr id="34" name="文本框 33"/>
          <p:cNvSpPr txBox="1"/>
          <p:nvPr>
            <p:custDataLst>
              <p:tags r:id="rId18"/>
            </p:custDataLst>
          </p:nvPr>
        </p:nvSpPr>
        <p:spPr>
          <a:xfrm>
            <a:off x="2045245" y="4626565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评估方法：格拉斯哥昏迷量表（GCS）</a:t>
            </a:r>
          </a:p>
        </p:txBody>
      </p: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6203387" y="4666750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评估标准：总分15分，分值越高，意识状态越好</a:t>
            </a:r>
          </a:p>
        </p:txBody>
      </p:sp>
      <p:sp>
        <p:nvSpPr>
          <p:cNvPr id="38" name="文本框 37"/>
          <p:cNvSpPr txBox="1"/>
          <p:nvPr>
            <p:custDataLst>
              <p:tags r:id="rId20"/>
            </p:custDataLst>
          </p:nvPr>
        </p:nvSpPr>
        <p:spPr>
          <a:xfrm>
            <a:off x="8264339" y="1931971"/>
            <a:ext cx="1963358" cy="102127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评估结果：根据分值判断意识状态，指导护理措施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呼吸系统评估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 rot="885390">
            <a:off x="1310774" y="2070363"/>
            <a:ext cx="1063749" cy="1266368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1306047" y="2072609"/>
            <a:ext cx="1063749" cy="1266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437888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3" name="矩形 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550097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呼吸频率：观察患者呼吸频率是否正常，有无呼吸困难</a:t>
            </a:r>
          </a:p>
        </p:txBody>
      </p:sp>
      <p:sp>
        <p:nvSpPr>
          <p:cNvPr id="2" name="矩形 1"/>
          <p:cNvSpPr/>
          <p:nvPr>
            <p:custDataLst>
              <p:tags r:id="rId12"/>
            </p:custDataLst>
          </p:nvPr>
        </p:nvSpPr>
        <p:spPr>
          <a:xfrm rot="885390">
            <a:off x="6456133" y="2070363"/>
            <a:ext cx="1063749" cy="1266368"/>
          </a:xfrm>
          <a:prstGeom prst="rect">
            <a:avLst/>
          </a:prstGeom>
          <a:noFill/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>
            <a:off x="6451406" y="2072609"/>
            <a:ext cx="1063749" cy="12663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14"/>
            </p:custDataLst>
          </p:nvPr>
        </p:nvSpPr>
        <p:spPr>
          <a:xfrm>
            <a:off x="6583247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695456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呼吸音：听诊患者肺部，判断有无异常呼吸音</a:t>
            </a:r>
          </a:p>
        </p:txBody>
      </p:sp>
      <p:sp>
        <p:nvSpPr>
          <p:cNvPr id="7" name="矩形 6"/>
          <p:cNvSpPr/>
          <p:nvPr>
            <p:custDataLst>
              <p:tags r:id="rId16"/>
            </p:custDataLst>
          </p:nvPr>
        </p:nvSpPr>
        <p:spPr>
          <a:xfrm rot="885390">
            <a:off x="1310774" y="4278282"/>
            <a:ext cx="1063749" cy="1266368"/>
          </a:xfrm>
          <a:prstGeom prst="rect">
            <a:avLst/>
          </a:prstGeom>
          <a:noFill/>
          <a:ln w="1905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7"/>
            </p:custDataLst>
          </p:nvPr>
        </p:nvSpPr>
        <p:spPr>
          <a:xfrm>
            <a:off x="1306047" y="4280528"/>
            <a:ext cx="1063749" cy="126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1437888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矩形 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550097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血氧饱和度：监测患者血氧饱和度，判断有无缺氧</a:t>
            </a:r>
          </a:p>
        </p:txBody>
      </p:sp>
      <p:sp>
        <p:nvSpPr>
          <p:cNvPr id="11" name="矩形 10"/>
          <p:cNvSpPr/>
          <p:nvPr>
            <p:custDataLst>
              <p:tags r:id="rId20"/>
            </p:custDataLst>
          </p:nvPr>
        </p:nvSpPr>
        <p:spPr>
          <a:xfrm rot="885390">
            <a:off x="6456133" y="4278282"/>
            <a:ext cx="1063749" cy="1266368"/>
          </a:xfrm>
          <a:prstGeom prst="rect">
            <a:avLst/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21"/>
            </p:custDataLst>
          </p:nvPr>
        </p:nvSpPr>
        <p:spPr>
          <a:xfrm>
            <a:off x="6451406" y="4280528"/>
            <a:ext cx="1063749" cy="12663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6583247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矩形 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695456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肺部影像学检查：进行胸部X光片或CT检查，判断肺部病变情况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护理措施与治疗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洗胃与导泻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9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洗胃：使用洗胃机进行洗胃，清除胃内残留的农药</a:t>
            </a:r>
          </a:p>
        </p:txBody>
      </p:sp>
      <p:sp>
        <p:nvSpPr>
          <p:cNvPr id="2" name="椭圆 1"/>
          <p:cNvSpPr/>
          <p:nvPr>
            <p:custDataLst>
              <p:tags r:id="rId11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12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导泻：使用泻药进行导泻，促进肠道内残留的农药排出</a:t>
            </a:r>
          </a:p>
        </p:txBody>
      </p:sp>
      <p:sp>
        <p:nvSpPr>
          <p:cNvPr id="7" name="椭圆 6"/>
          <p:cNvSpPr/>
          <p:nvPr>
            <p:custDataLst>
              <p:tags r:id="rId14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5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注意事项：洗胃和导泻过程中，要注意观察患者的生命体征，防止出现不良反应</a:t>
            </a:r>
          </a:p>
        </p:txBody>
      </p:sp>
      <p:sp>
        <p:nvSpPr>
          <p:cNvPr id="10" name="椭圆 9"/>
          <p:cNvSpPr/>
          <p:nvPr>
            <p:custDataLst>
              <p:tags r:id="rId17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8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洗胃和导泻的时机：一般在中毒后2-4小时内进行，超过4小时效果较差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药物治疗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8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9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10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11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12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阿托品：用于缓解中毒症状，如呼吸困难、肌肉震颤等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3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4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5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6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17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18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胆碱酯酶复活剂：用于恢复胆碱酯酶活性，如解磷定、氯解磷定等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9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20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21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22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23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4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抗胆碱药：用于缓解中毒症状，如阿托品、山莨菪碱等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5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6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27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28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29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30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糖皮质激素：用于减轻中毒症状，如地塞米松、泼尼松等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1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32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33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4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5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6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其他药物：如维生素C、维生素E等，用于保护肝脏、肾脏等器官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7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</p:spTree>
    <p:custDataLst>
      <p:tags r:id="rId3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呼吸支持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8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9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保持呼吸道通畅：及时清除呼吸道分泌物，防止痰液阻塞气道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3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氧疗：根据患者血氧饱和度，给予鼻导管、面罩或无创呼吸机等氧疗方式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18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19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呼吸康复：在病情允许的情况下，尽早开始呼吸康复训练，帮助患者恢复呼吸功能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3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4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5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机械通气：对于严重呼吸衰竭的患者，可能需要进行机械通气治疗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28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护理观察与健康教育</a:t>
            </a:r>
          </a:p>
        </p:txBody>
      </p:sp>
      <p:sp>
        <p:nvSpPr>
          <p:cNvPr id="5" name="标题 6"/>
          <p:cNvSpPr txBox="1"/>
          <p:nvPr>
            <p:custDataLst>
              <p:tags r:id="rId3"/>
            </p:custDataLst>
          </p:nvPr>
        </p:nvSpPr>
        <p:spPr>
          <a:xfrm>
            <a:off x="1163320" y="654050"/>
            <a:ext cx="5694680" cy="2541905"/>
          </a:xfrm>
        </p:spPr>
        <p:txBody>
          <a:bodyPr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algn="l">
              <a:spcBef>
                <a:spcPct val="0"/>
              </a:spcBef>
              <a:buSzTx/>
            </a:pPr>
            <a:r>
              <a:rPr lang="en-US" sz="15300" spc="0">
                <a:solidFill>
                  <a:schemeClr val="lt1"/>
                </a:solidFill>
                <a:latin typeface="微软雅黑" panose="020b0503020204020204" charset="-122"/>
                <a:cs typeface="微软雅黑" panose="020b0503020204020204" charset="-122"/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观察病情变化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8"/>
            </p:custDataLst>
          </p:nvPr>
        </p:nvSpPr>
        <p:spPr>
          <a:xfrm>
            <a:off x="3018008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观察患者生命体征：如呼吸、脉搏、血压等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2738533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6542514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观察患者意识状态：如清醒、嗜睡、昏迷等</a:t>
            </a:r>
          </a:p>
        </p:txBody>
      </p: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6263038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3018008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观察患者皮肤黏膜：如发绀、出汗、皮疹等</a:t>
            </a:r>
          </a:p>
        </p:txBody>
      </p:sp>
      <p:sp>
        <p:nvSpPr>
          <p:cNvPr id="6" name="矩形 5"/>
          <p:cNvSpPr/>
          <p:nvPr>
            <p:custDataLst>
              <p:tags r:id="rId13"/>
            </p:custDataLst>
          </p:nvPr>
        </p:nvSpPr>
        <p:spPr>
          <a:xfrm>
            <a:off x="2738533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6542514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观察患者胃肠道症状：如恶心、呕吐、腹泻等</a:t>
            </a:r>
          </a:p>
        </p:txBody>
      </p:sp>
      <p:sp>
        <p:nvSpPr>
          <p:cNvPr id="9" name="矩形 8"/>
          <p:cNvSpPr/>
          <p:nvPr>
            <p:custDataLst>
              <p:tags r:id="rId15"/>
            </p:custDataLst>
          </p:nvPr>
        </p:nvSpPr>
        <p:spPr>
          <a:xfrm>
            <a:off x="6263038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3018008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观察患者呼吸系统症状：如呼吸困难、咳嗽、胸闷等</a:t>
            </a:r>
          </a:p>
        </p:txBody>
      </p:sp>
      <p:sp>
        <p:nvSpPr>
          <p:cNvPr id="11" name="矩形 10"/>
          <p:cNvSpPr/>
          <p:nvPr>
            <p:custDataLst>
              <p:tags r:id="rId17"/>
            </p:custDataLst>
          </p:nvPr>
        </p:nvSpPr>
        <p:spPr>
          <a:xfrm>
            <a:off x="2738533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6542514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观察患者神经系统症状：如头痛、头晕、抽搐等</a:t>
            </a:r>
          </a:p>
        </p:txBody>
      </p:sp>
      <p:sp>
        <p:nvSpPr>
          <p:cNvPr id="13" name="矩形 12"/>
          <p:cNvSpPr/>
          <p:nvPr>
            <p:custDataLst>
              <p:tags r:id="rId19"/>
            </p:custDataLst>
          </p:nvPr>
        </p:nvSpPr>
        <p:spPr>
          <a:xfrm>
            <a:off x="6263038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3018008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观察患者心血管系统症状：如心悸、胸痛、心律失常等</a:t>
            </a:r>
          </a:p>
        </p:txBody>
      </p:sp>
      <p:sp>
        <p:nvSpPr>
          <p:cNvPr id="15" name="矩形 14"/>
          <p:cNvSpPr/>
          <p:nvPr>
            <p:custDataLst>
              <p:tags r:id="rId21"/>
            </p:custDataLst>
          </p:nvPr>
        </p:nvSpPr>
        <p:spPr>
          <a:xfrm>
            <a:off x="2738533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6542514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观察患者泌尿系统症状：如尿量、尿色、尿频等</a:t>
            </a:r>
          </a:p>
        </p:txBody>
      </p:sp>
      <p:sp>
        <p:nvSpPr>
          <p:cNvPr id="17" name="矩形 16"/>
          <p:cNvSpPr/>
          <p:nvPr>
            <p:custDataLst>
              <p:tags r:id="rId23"/>
            </p:custDataLst>
          </p:nvPr>
        </p:nvSpPr>
        <p:spPr>
          <a:xfrm>
            <a:off x="6263038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3018008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观察患者内分泌系统症状：如血糖、甲状腺功能等</a:t>
            </a:r>
          </a:p>
        </p:txBody>
      </p:sp>
      <p:sp>
        <p:nvSpPr>
          <p:cNvPr id="19" name="矩形 18"/>
          <p:cNvSpPr/>
          <p:nvPr>
            <p:custDataLst>
              <p:tags r:id="rId25"/>
            </p:custDataLst>
          </p:nvPr>
        </p:nvSpPr>
        <p:spPr>
          <a:xfrm>
            <a:off x="2738533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6542514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观察患者心理状态：如焦虑、抑郁、恐惧等</a:t>
            </a:r>
          </a:p>
        </p:txBody>
      </p:sp>
      <p:sp>
        <p:nvSpPr>
          <p:cNvPr id="21" name="矩形 20"/>
          <p:cNvSpPr/>
          <p:nvPr>
            <p:custDataLst>
              <p:tags r:id="rId27"/>
            </p:custDataLst>
          </p:nvPr>
        </p:nvSpPr>
        <p:spPr>
          <a:xfrm>
            <a:off x="6263038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9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10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11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保持呼吸道通畅：防止窒息和肺部感染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3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4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5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6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预防深静脉血栓：鼓励患者多活动，避免长时间卧床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8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9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20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21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预防压疮：定期翻身，保持皮肤清洁干燥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3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4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5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6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预防感染：保持环境清洁，做好个人卫生，避免交叉感染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7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 26"/>
          <p:cNvSpPr/>
          <p:nvPr userDrawn="1">
            <p:custDataLst>
              <p:tags r:id="rId2"/>
            </p:custDataLst>
          </p:nvPr>
        </p:nvSpPr>
        <p:spPr>
          <a:xfrm rot="7200000">
            <a:off x="9820191" y="5656733"/>
            <a:ext cx="2334161" cy="741045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6" h="1167">
                <a:moveTo>
                  <a:pt x="584" y="0"/>
                </a:moveTo>
                <a:lnTo>
                  <a:pt x="3012" y="0"/>
                </a:lnTo>
                <a:lnTo>
                  <a:pt x="3676" y="1150"/>
                </a:lnTo>
                <a:lnTo>
                  <a:pt x="3655" y="1155"/>
                </a:lnTo>
                <a:cubicBezTo>
                  <a:pt x="3617" y="1163"/>
                  <a:pt x="3578" y="1167"/>
                  <a:pt x="3538" y="1167"/>
                </a:cubicBezTo>
                <a:lnTo>
                  <a:pt x="584" y="1167"/>
                </a:lnTo>
                <a:cubicBezTo>
                  <a:pt x="261" y="1167"/>
                  <a:pt x="0" y="906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17"/>
          <p:cNvSpPr/>
          <p:nvPr userDrawn="1">
            <p:custDataLst>
              <p:tags r:id="rId3"/>
            </p:custDataLst>
          </p:nvPr>
        </p:nvSpPr>
        <p:spPr>
          <a:xfrm rot="18000000">
            <a:off x="11547937" y="5442531"/>
            <a:ext cx="1229139" cy="641531"/>
          </a:xfrm>
          <a:custGeom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5" h="1010">
                <a:moveTo>
                  <a:pt x="584" y="0"/>
                </a:moveTo>
                <a:lnTo>
                  <a:pt x="1936" y="0"/>
                </a:lnTo>
                <a:lnTo>
                  <a:pt x="186" y="1010"/>
                </a:lnTo>
                <a:lnTo>
                  <a:pt x="171" y="996"/>
                </a:lnTo>
                <a:cubicBezTo>
                  <a:pt x="65" y="891"/>
                  <a:pt x="0" y="745"/>
                  <a:pt x="0" y="584"/>
                </a:cubicBez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9000">
                <a:schemeClr val="accent1"/>
              </a:gs>
            </a:gsLst>
            <a:lin ang="18360000" scaled="0"/>
          </a:gradFill>
          <a:ln>
            <a:noFill/>
          </a:ln>
          <a:effectLst>
            <a:outerShdw blurRad="889000" dist="139700" dir="2700000" sx="105000" sy="105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 16"/>
          <p:cNvSpPr/>
          <p:nvPr userDrawn="1">
            <p:custDataLst>
              <p:tags r:id="rId4"/>
            </p:custDataLst>
          </p:nvPr>
        </p:nvSpPr>
        <p:spPr>
          <a:xfrm rot="7200000" flipH="1">
            <a:off x="11296880" y="6353114"/>
            <a:ext cx="737775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2" h="1168">
                <a:moveTo>
                  <a:pt x="674" y="0"/>
                </a:moveTo>
                <a:lnTo>
                  <a:pt x="1162" y="0"/>
                </a:lnTo>
                <a:lnTo>
                  <a:pt x="1162" y="584"/>
                </a:lnTo>
                <a:cubicBezTo>
                  <a:pt x="1162" y="907"/>
                  <a:pt x="900" y="1168"/>
                  <a:pt x="578" y="1168"/>
                </a:cubicBezTo>
                <a:lnTo>
                  <a:pt x="0" y="1168"/>
                </a:lnTo>
                <a:lnTo>
                  <a:pt x="674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 25"/>
          <p:cNvSpPr/>
          <p:nvPr userDrawn="1">
            <p:custDataLst>
              <p:tags r:id="rId5"/>
            </p:custDataLst>
          </p:nvPr>
        </p:nvSpPr>
        <p:spPr>
          <a:xfrm rot="18000000" flipH="1">
            <a:off x="11433810" y="4239895"/>
            <a:ext cx="741680" cy="741680"/>
          </a:xfrm>
          <a:custGeom>
            <a:gdLst>
              <a:gd name="adj1" fmla="val 50000"/>
              <a:gd name="adj2" fmla="val 0"/>
              <a:gd name="a1" fmla="pin 0 adj1 50000"/>
              <a:gd name="a2" fmla="pin 0 adj2 50000"/>
              <a:gd name="x1" fmla="*/ ss a1 100000"/>
              <a:gd name="y1" fmla="+- b 0 x1"/>
              <a:gd name="a" fmla="*/ ss a2 100000"/>
              <a:gd name="x2" fmla="+- r 0 a"/>
              <a:gd name="y2" fmla="+- b 0 a"/>
              <a:gd name="dx1" fmla="*/ x1 29289 100000"/>
              <a:gd name="dx2" fmla="*/ a 29289 100000"/>
              <a:gd name="d" fmla="+- dx1 0 dx2"/>
              <a:gd name="dx" fmla="?: d dx1 dx2"/>
              <a:gd name="ir" fmla="+- r 0 dx"/>
              <a:gd name="ib" fmla="+- b 0 dx"/>
            </a:gdLst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1168" h="1168">
                <a:moveTo>
                  <a:pt x="584" y="0"/>
                </a:moveTo>
                <a:lnTo>
                  <a:pt x="1168" y="0"/>
                </a:lnTo>
                <a:lnTo>
                  <a:pt x="1168" y="584"/>
                </a:lnTo>
                <a:cubicBezTo>
                  <a:pt x="1168" y="907"/>
                  <a:pt x="907" y="1168"/>
                  <a:pt x="584" y="1168"/>
                </a:cubicBezTo>
                <a:lnTo>
                  <a:pt x="376" y="1168"/>
                </a:lnTo>
                <a:lnTo>
                  <a:pt x="0" y="951"/>
                </a:lnTo>
                <a:lnTo>
                  <a:pt x="0" y="584"/>
                </a:lnTo>
                <a:cubicBezTo>
                  <a:pt x="0" y="261"/>
                  <a:pt x="261" y="0"/>
                  <a:pt x="584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9000">
                <a:schemeClr val="accent2"/>
              </a:gs>
            </a:gsLst>
            <a:lin ang="7320000" scaled="0"/>
          </a:gradFill>
          <a:ln>
            <a:noFill/>
          </a:ln>
          <a:effectLst>
            <a:outerShdw blurRad="939800" dist="50800" dir="5400000" algn="ctr" rotWithShape="0">
              <a:schemeClr val="accent2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健康教育与出院指导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8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9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10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11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2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3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4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5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健康教育：介绍有机磷农药中毒的原因、症状、预防措施等</a:t>
            </a:r>
          </a:p>
        </p:txBody>
      </p:sp>
      <p:sp>
        <p:nvSpPr>
          <p:cNvPr id="41" name="文本框 40"/>
          <p:cNvSpPr txBox="1"/>
          <p:nvPr>
            <p:custDataLst>
              <p:tags r:id="rId26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家庭护理：指导家属如何进行家庭护理，如观察病情、用药等</a:t>
            </a:r>
          </a:p>
        </p:txBody>
      </p:sp>
      <p:sp>
        <p:nvSpPr>
          <p:cNvPr id="42" name="文本框 41"/>
          <p:cNvSpPr txBox="1"/>
          <p:nvPr>
            <p:custDataLst>
              <p:tags r:id="rId27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出院指导：提供出院后的注意事项，如饮食、运动、休息等</a:t>
            </a:r>
          </a:p>
        </p:txBody>
      </p:sp>
      <p:sp>
        <p:nvSpPr>
          <p:cNvPr id="43" name="文本框 42"/>
          <p:cNvSpPr txBox="1"/>
          <p:nvPr>
            <p:custDataLst>
              <p:tags r:id="rId28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心理辅导：针对患者及家属的心理压力，提供心理支持和辅导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  <p:tag name="KSO_WM_TEMPLATE_THUMBS_INDEX" val="1、4、6、8、9、10、13、14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年度工作_x000B_总结汇报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02_1*f*1"/>
  <p:tag name="KSO_WM_UNIT_INDEX" val="1"/>
  <p:tag name="KSO_WM_UNIT_LAYERLEVEL" val="1"/>
  <p:tag name="KSO_WM_UNIT_NOCLEAR" val="0"/>
  <p:tag name="KSO_WM_UNIT_PRESET_TEXT" val="汇报人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5"/>
</p:tagLst>
</file>

<file path=ppt/tags/tag218.xml><?xml version="1.0" encoding="utf-8"?>
<p:tagLst xmlns:p="http://schemas.openxmlformats.org/presentationml/2006/main">
  <p:tag name="KSO_WM_BEAUTIFY_FLAG" val="#wm#"/>
  <p:tag name="KSO_WM_SLIDE_ID" val="custom20230802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  <p:tag name="KSO_WM_TEMPLATE_THUMBS_INDEX" val="1、4、7、8、9、10、11、13、14、15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custom20230802_4*i*1"/>
  <p:tag name="KSO_WM_UNIT_INDEX" val="1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custom20230802_4*i*2"/>
  <p:tag name="KSO_WM_UNIT_INDEX" val="2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2_4*l_h_i*1_1_1"/>
  <p:tag name="KSO_WM_UNIT_INDEX" val="1_1_1"/>
  <p:tag name="KSO_WM_UNIT_LAYERLEVEL" val="1_1_1"/>
  <p:tag name="KSO_WM_UNIT_SHADOW_SCHEMECOLOR_INDEX" val="14"/>
  <p:tag name="KSO_WM_UNIT_SHADOW_SCHEMECOLOR_INDEX_BRIGHTNESS" val="0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02_4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4*l_h_f*1_1_1"/>
  <p:tag name="KSO_WM_UNIT_INDEX" val="1_1_1"/>
  <p:tag name="KSO_WM_UNIT_LAYERLEVEL" val="1_1_1"/>
  <p:tag name="KSO_WM_UNIT_NOCLEAR" val="0"/>
  <p:tag name="KSO_WM_UNIT_PRESET_TEXT" val="单击此处添加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2_4*l_h_i*1_2_1"/>
  <p:tag name="KSO_WM_UNIT_INDEX" val="1_2_1"/>
  <p:tag name="KSO_WM_UNIT_LAYERLEVEL" val="1_1_1"/>
  <p:tag name="KSO_WM_UNIT_SHADOW_SCHEMECOLOR_INDEX" val="14"/>
  <p:tag name="KSO_WM_UNIT_SHADOW_SCHEMECOLOR_INDEX_BRIGHTNESS" val="0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02_4*l_h_i*1_2_2"/>
  <p:tag name="KSO_WM_UNIT_INDEX" val="1_2_2"/>
  <p:tag name="KSO_WM_UNIT_LAYERLEVEL" val="1_1_1"/>
  <p:tag name="KSO_WM_UNIT_SHADOW_SCHEMECOLOR_INDEX" val="5"/>
  <p:tag name="KSO_WM_UNIT_SHADOW_SCHEMECOLOR_INDEX_BRIGHTNESS" val="0"/>
  <p:tag name="KSO_WM_UNIT_SUBTYPE" val="d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4*l_h_f*1_2_1"/>
  <p:tag name="KSO_WM_UNIT_INDEX" val="1_2_1"/>
  <p:tag name="KSO_WM_UNIT_LAYERLEVEL" val="1_1_1"/>
  <p:tag name="KSO_WM_UNIT_NOCLEAR" val="0"/>
  <p:tag name="KSO_WM_UNIT_PRESET_TEXT" val="单击此处添加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2_4*l_h_i*1_3_1"/>
  <p:tag name="KSO_WM_UNIT_INDEX" val="1_3_1"/>
  <p:tag name="KSO_WM_UNIT_LAYERLEVEL" val="1_1_1"/>
  <p:tag name="KSO_WM_UNIT_SHADOW_SCHEMECOLOR_INDEX" val="14"/>
  <p:tag name="KSO_WM_UNIT_SHADOW_SCHEMECOLOR_INDEX_BRIGHTNESS" val="0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02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4*l_h_f*1_3_1"/>
  <p:tag name="KSO_WM_UNIT_INDEX" val="1_3_1"/>
  <p:tag name="KSO_WM_UNIT_LAYERLEVEL" val="1_1_1"/>
  <p:tag name="KSO_WM_UNIT_NOCLEAR" val="0"/>
  <p:tag name="KSO_WM_UNIT_PRESET_TEXT" val="单击此处添加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802_4*l_h_i*1_4_1"/>
  <p:tag name="KSO_WM_UNIT_INDEX" val="1_4_1"/>
  <p:tag name="KSO_WM_UNIT_LAYERLEVEL" val="1_1_1"/>
  <p:tag name="KSO_WM_UNIT_SHADOW_SCHEMECOLOR_INDEX" val="14"/>
  <p:tag name="KSO_WM_UNIT_SHADOW_SCHEMECOLOR_INDEX_BRIGHTNESS" val="0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02_4*l_h_i*1_4_2"/>
  <p:tag name="KSO_WM_UNIT_INDEX" val="1_4_2"/>
  <p:tag name="KSO_WM_UNIT_LAYERLEVEL" val="1_1_1"/>
  <p:tag name="KSO_WM_UNIT_SHADOW_SCHEMECOLOR_INDEX" val="5"/>
  <p:tag name="KSO_WM_UNIT_SHADOW_SCHEMECOLOR_INDEX_BRIGHTNESS" val="0"/>
  <p:tag name="KSO_WM_UNIT_SUBTYPE" val="d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4*l_h_f*1_4_1"/>
  <p:tag name="KSO_WM_UNIT_INDEX" val="1_4_1"/>
  <p:tag name="KSO_WM_UNIT_LAYERLEVEL" val="1_1_1"/>
  <p:tag name="KSO_WM_UNIT_NOCLEAR" val="0"/>
  <p:tag name="KSO_WM_UNIT_PRESET_TEXT" val="单击此处添加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custom20230802_4*i*3"/>
  <p:tag name="KSO_WM_UNIT_INDEX" val="3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custom20230802_4*i*4"/>
  <p:tag name="KSO_WM_UNIT_INDEX" val="4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4*a*1"/>
  <p:tag name="KSO_WM_UNIT_INDEX" val="1"/>
  <p:tag name="KSO_WM_UNIT_ISCONTENTSTITLE" val="1"/>
  <p:tag name="KSO_WM_UNIT_ISNUMDGMTITLE" val="0"/>
  <p:tag name="KSO_WM_UNIT_LAYERLEVEL" val="1"/>
  <p:tag name="KSO_WM_UNIT_NOCLEAR" val="1"/>
  <p:tag name="KSO_WM_UNIT_PRESET_TEXT" val="目  录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USESOURCEFORMAT_APPLY" val="0"/>
  <p:tag name="KSO_WM_UNIT_VALUE" val="3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02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02"/>
  <p:tag name="KSO_WM_TEMPLATE_MASTER_TYPE" val="1"/>
  <p:tag name="KSO_WM_TEMPLATE_SUBCATEGORY" val="19"/>
  <p:tag name="KSO_WM_TEMPLATE_THUMBS_INDEX" val="1、4、7、12、13、14、15、16、17、18、20、24、25、28、33、36、40、43、44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239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4&quot;,&quot;maxSize&quot;:{&quot;size1&quot;:22.2},&quot;minSize&quot;:{&quot;size1&quot;:13.5},&quot;normalSize&quot;:{&quot;size1&quot;:13.5},&quot;subLayout&quot;:[{&quot;id&quot;:&quot;2023-09-10T15:59:44&quot;,&quot;margin&quot;:{&quot;bottom&quot;:0.025999998673796654,&quot;left&quot;:2.117000102996826,&quot;right&quot;:1.2699999809265137,&quot;top&quot;:0.4230000376701355},&quot;type&quot;:0},{&quot;id&quot;:&quot;2023-09-10T15:5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9.xml><?xml version="1.0" encoding="utf-8"?>
<p:tagLst xmlns:p="http://schemas.openxmlformats.org/presentationml/2006/main">
  <p:tag name="KSO_WM_ASSEMBLE_CHIP_INDEX" val="211516b7a88040c4b91c4de2999a6c59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6*l_h_f*1_1_1"/>
  <p:tag name="KSO_WM_UNIT_INDEX" val="1_1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270.xml><?xml version="1.0" encoding="utf-8"?>
<p:tagLst xmlns:p="http://schemas.openxmlformats.org/presentationml/2006/main">
  <p:tag name="KSO_WM_ASSEMBLE_CHIP_INDEX" val="211516b7a88040c4b91c4de2999a6c59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6*l_h_f*1_2_1"/>
  <p:tag name="KSO_WM_UNIT_INDEX" val="1_2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271.xml><?xml version="1.0" encoding="utf-8"?>
<p:tagLst xmlns:p="http://schemas.openxmlformats.org/presentationml/2006/main">
  <p:tag name="KSO_WM_ASSEMBLE_CHIP_INDEX" val="211516b7a88040c4b91c4de2999a6c59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6*l_h_f*1_3_1"/>
  <p:tag name="KSO_WM_UNIT_INDEX" val="1_3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272.xml><?xml version="1.0" encoding="utf-8"?>
<p:tagLst xmlns:p="http://schemas.openxmlformats.org/presentationml/2006/main">
  <p:tag name="KSO_WM_ASSEMBLE_CHIP_INDEX" val="211516b7a88040c4b91c4de2999a6c59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6*l_h_f*1_4_1"/>
  <p:tag name="KSO_WM_UNIT_INDEX" val="1_4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273.xml><?xml version="1.0" encoding="utf-8"?>
<p:tagLst xmlns:p="http://schemas.openxmlformats.org/presentationml/2006/main">
  <p:tag name="KSO_WM_ASSEMBLE_CHIP_INDEX" val="211516b7a88040c4b91c4de2999a6c59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6*l_h_f*1_5_1"/>
  <p:tag name="KSO_WM_UNIT_INDEX" val="1_5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274.xml><?xml version="1.0" encoding="utf-8"?>
<p:tagLst xmlns:p="http://schemas.openxmlformats.org/presentationml/2006/main">
  <p:tag name="KSO_WM_ASSEMBLE_CHIP_INDEX" val="211516b7a88040c4b91c4de2999a6c59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6*l_h_f*1_6_1"/>
  <p:tag name="KSO_WM_UNIT_INDEX" val="1_6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275.xml><?xml version="1.0" encoding="utf-8"?>
<p:tagLst xmlns:p="http://schemas.openxmlformats.org/presentationml/2006/main">
  <p:tag name="KSO_WM_ASSEMBLE_CHIP_INDEX" val="211516b7a88040c4b91c4de2999a6c59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6*l_h_f*1_7_1"/>
  <p:tag name="KSO_WM_UNIT_INDEX" val="1_7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"/>
</p:tagLst>
</file>

<file path=ppt/tags/tag2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3&quot;,&quot;maxSize&quot;:{&quot;size1&quot;:22.2},&quot;minSize&quot;:{&quot;size1&quot;:13.5},&quot;normalSize&quot;:{&quot;size1&quot;:13.5},&quot;subLayout&quot;:[{&quot;id&quot;:&quot;2023-09-10T15:59:43&quot;,&quot;margin&quot;:{&quot;bottom&quot;:0.025999998673796654,&quot;left&quot;:2.117000102996826,&quot;right&quot;:1.2699999809265137,&quot;top&quot;:0.4230000376701355},&quot;type&quot;:0},{&quot;id&quot;:&quot;2023-09-10T15:5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2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3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4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5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86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7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2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8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89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0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2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1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92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3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2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4.xml><?xml version="1.0" encoding="utf-8"?>
<p:tagLst xmlns:p="http://schemas.openxmlformats.org/presentationml/2006/main">
  <p:tag name="KSO_WM_ASSEMBLE_CHIP_INDEX" val="d792bd31bf79408d8207e68fe04288e9"/>
  <p:tag name="KSO_WM_BEAUTIFY_FLAG" val="#wm#"/>
  <p:tag name="KSO_WM_CHIP_GROUPID" val="60b9dede65103b6cf1b285e9"/>
  <p:tag name="KSO_WM_CHIP_XID" val="60b9dede65103b6cf1b285ea"/>
  <p:tag name="KSO_WM_DIAGRAM_GROUP_CODE" val="l1-1"/>
  <p:tag name="KSO_WM_TAG_VERSION" val="1.0"/>
  <p:tag name="KSO_WM_TEMPLATE_CATEGORY" val="diagram"/>
  <p:tag name="KSO_WM_TEMPLATE_INDEX" val="20219261"/>
  <p:tag name="KSO_WM_UNIT_COMPATIBLE" val="0"/>
  <p:tag name="KSO_WM_UNIT_DIAGRAM_ISNUMVISUAL" val="0"/>
  <p:tag name="KSO_WM_UNIT_DIAGRAM_ISREFERUNIT" val="0"/>
  <p:tag name="KSO_WM_UNIT_HIGHLIGHT" val="0"/>
  <p:tag name="KSO_WM_UNIT_ID" val="diagram2021926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13"/>
</p:tagLst>
</file>

<file path=ppt/tags/tag2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1&quot;,&quot;maxSize&quot;:{&quot;size1&quot;:22.2},&quot;minSize&quot;:{&quot;size1&quot;:13.5},&quot;normalSize&quot;:{&quot;size1&quot;:13.5},&quot;subLayout&quot;:[{&quot;id&quot;:&quot;2023-09-10T15:59:41&quot;,&quot;margin&quot;:{&quot;bottom&quot;:0.025999998673796654,&quot;left&quot;:2.117000102996826,&quot;right&quot;:1.2699999809265137,&quot;top&quot;:0.4230000376701355},&quot;type&quot;:0},{&quot;id&quot;:&quot;2023-09-10T15:59:4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298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5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6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7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8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09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10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11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7_1"/>
  <p:tag name="KSO_WM_UNIT_INDEX" val="1_7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12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8_1"/>
  <p:tag name="KSO_WM_UNIT_INDEX" val="1_8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13.xml><?xml version="1.0" encoding="utf-8"?>
<p:tagLst xmlns:p="http://schemas.openxmlformats.org/presentationml/2006/main">
  <p:tag name="KSO_WM_ASSEMBLE_CHIP_INDEX" val="571d62a49d644f54aa3aecb1799bf311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8*l_h_f*1_9_1"/>
  <p:tag name="KSO_WM_UNIT_INDEX" val="1_9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4"/>
</p:tagLst>
</file>

<file path=ppt/tags/tag3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6&quot;,&quot;maxSize&quot;:{&quot;size1&quot;:22.2},&quot;minSize&quot;:{&quot;size1&quot;:13.5},&quot;normalSize&quot;:{&quot;size1&quot;:13.5},&quot;subLayout&quot;:[{&quot;id&quot;:&quot;2023-09-10T15:59:46&quot;,&quot;margin&quot;:{&quot;bottom&quot;:0.025999998673796654,&quot;left&quot;:2.117000102996826,&quot;right&quot;:1.2699999809265137,&quot;top&quot;:0.4230000376701355},&quot;type&quot;:0},{&quot;id&quot;:&quot;2023-09-10T15:59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l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1_1"/>
  <p:tag name="KSO_WM_UNIT_INDEX" val="1_1_1"/>
  <p:tag name="KSO_WM_UNIT_LAYERLEVEL" val="1_1_1"/>
  <p:tag name="KSO_WM_UNIT_TYPE" val="l_h_x"/>
  <p:tag name="KSO_WM_UNIT_USESOURCEFORMAT_APPLY" val="0"/>
  <p:tag name="KSO_WM_UNIT_VALUE" val="155*155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2_1"/>
  <p:tag name="KSO_WM_UNIT_INDEX" val="1_2_1"/>
  <p:tag name="KSO_WM_UNIT_LAYERLEVEL" val="1_1_1"/>
  <p:tag name="KSO_WM_UNIT_TYPE" val="l_h_x"/>
  <p:tag name="KSO_WM_UNIT_USESOURCEFORMAT_APPLY" val="0"/>
  <p:tag name="KSO_WM_UNIT_VALUE" val="155*155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3_1"/>
  <p:tag name="KSO_WM_UNIT_INDEX" val="1_3_1"/>
  <p:tag name="KSO_WM_UNIT_LAYERLEVEL" val="1_1_1"/>
  <p:tag name="KSO_WM_UNIT_TYPE" val="l_h_x"/>
  <p:tag name="KSO_WM_UNIT_USESOURCEFORMAT_APPLY" val="0"/>
  <p:tag name="KSO_WM_UNIT_VALUE" val="155*155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5354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5354_3*l_h_x*1_4_1"/>
  <p:tag name="KSO_WM_UNIT_INDEX" val="1_4_1"/>
  <p:tag name="KSO_WM_UNIT_LAYERLEVEL" val="1_1_1"/>
  <p:tag name="KSO_WM_UNIT_TYPE" val="l_h_x"/>
  <p:tag name="KSO_WM_UNIT_USESOURCEFORMAT_APPLY" val="0"/>
  <p:tag name="KSO_WM_UNIT_VALUE" val="137*165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5354"/>
  <p:tag name="KSO_WM_UNIT_COMPATIBLE" val="0"/>
  <p:tag name="KSO_WM_UNIT_DIAGRAM_ISNUMVISUAL" val="0"/>
  <p:tag name="KSO_WM_UNIT_DIAGRAM_ISREFERUNIT" val="0"/>
  <p:tag name="KSO_WM_UNIT_HIGHLIGHT" val="0"/>
  <p:tag name="KSO_WM_UNIT_ID" val="diagram2021535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2&quot;,&quot;maxSize&quot;:{&quot;size1&quot;:22.2},&quot;minSize&quot;:{&quot;size1&quot;:13.5},&quot;normalSize&quot;:{&quot;size1&quot;:13.5},&quot;subLayout&quot;:[{&quot;id&quot;:&quot;2023-09-10T15:59:42&quot;,&quot;margin&quot;:{&quot;bottom&quot;:0.025999998673796654,&quot;left&quot;:2.117000102996826,&quot;right&quot;:1.2699999809265137,&quot;top&quot;:0.4230000376701355},&quot;type&quot;:0},{&quot;id&quot;:&quot;2023-09-10T15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4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01_3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4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4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4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9401_3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47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48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4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5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20219401_3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5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5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5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20219401_3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5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35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2&quot;,&quot;maxSize&quot;:{&quot;size1&quot;:22.2},&quot;minSize&quot;:{&quot;size1&quot;:13.5},&quot;normalSize&quot;:{&quot;size1&quot;:13.5},&quot;subLayout&quot;:[{&quot;id&quot;:&quot;2023-09-10T15:59:42&quot;,&quot;margin&quot;:{&quot;bottom&quot;:0.025999998673796654,&quot;left&quot;:2.117000102996826,&quot;right&quot;:1.2699999809265137,&quot;top&quot;:0.4230000376701355},&quot;type&quot;:0},{&quot;id&quot;:&quot;2023-09-10T15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360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3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36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7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37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7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37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7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37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3&quot;,&quot;maxSize&quot;:{&quot;size1&quot;:22.2},&quot;minSize&quot;:{&quot;size1&quot;:13.5},&quot;normalSize&quot;:{&quot;size1&quot;:13.5},&quot;subLayout&quot;:[{&quot;id&quot;:&quot;2023-09-10T15:59:43&quot;,&quot;margin&quot;:{&quot;bottom&quot;:0.025999998673796654,&quot;left&quot;:2.117000102996826,&quot;right&quot;:1.2699999809265137,&quot;top&quot;:0.4230000376701355},&quot;type&quot;:0},{&quot;id&quot;:&quot;2023-09-10T15:5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3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8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8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9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9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9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9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39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39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39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0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0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0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0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0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0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0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1"/>
</p:tagLst>
</file>

<file path=ppt/tags/tag41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1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41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2"/>
</p:tagLst>
</file>

<file path=ppt/tags/tag41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5&quot;,&quot;maxSize&quot;:{&quot;size1&quot;:22.2},&quot;minSize&quot;:{&quot;size1&quot;:13.5},&quot;normalSize&quot;:{&quot;size1&quot;:13.5},&quot;subLayout&quot;:[{&quot;id&quot;:&quot;2023-09-10T15:59:45&quot;,&quot;margin&quot;:{&quot;bottom&quot;:0.025999998673796654,&quot;left&quot;:2.117000102996826,&quot;right&quot;:1.2699999809265137,&quot;top&quot;:0.4230000376701355},&quot;type&quot;:0},{&quot;id&quot;:&quot;2023-09-10T15:59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4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4&quot;,&quot;maxSize&quot;:{&quot;size1&quot;:22.2},&quot;minSize&quot;:{&quot;size1&quot;:13.5},&quot;normalSize&quot;:{&quot;size1&quot;:13.5},&quot;subLayout&quot;:[{&quot;id&quot;:&quot;2023-09-10T15:59:44&quot;,&quot;margin&quot;:{&quot;bottom&quot;:0.025999998673796654,&quot;left&quot;:2.117000102996826,&quot;right&quot;:1.2699999809265137,&quot;top&quot;:0.4230000376701355},&quot;type&quot;:0},{&quot;id&quot;:&quot;2023-09-10T15:59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4"/>
  <p:tag name="KSO_WM_UNIT_PRESET_TEXT_LEN" val="12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2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1"/>
  <p:tag name="KSO_WM_UNIT_DIAGRAM_ISNUMVISUAL" val="0"/>
  <p:tag name="KSO_WM_UNIT_DIAGRAM_ISREFERUNIT" val="0"/>
  <p:tag name="KSO_WM_UNIT_HIGHLIGHT" val="0"/>
  <p:tag name="KSO_WM_UNIT_ID" val="custom20230802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01."/>
  <p:tag name="KSO_WM_UNIT_TEXT_FILL_FORE_SCHEMECOLOR_INDEX" val="5"/>
  <p:tag name="KSO_WM_UNIT_TEXT_FILL_FORE_SCHEMECOLOR_INDEX_BRIGHTNESS" val="-0.25"/>
  <p:tag name="KSO_WM_UNIT_TEXT_FILL_TYPE" val="1"/>
  <p:tag name="KSO_WM_UNIT_TYPE" val="e"/>
  <p:tag name="KSO_WM_UNIT_VALUE" val="2"/>
</p:tagLst>
</file>

<file path=ppt/tags/tag442.xml><?xml version="1.0" encoding="utf-8"?>
<p:tagLst xmlns:p="http://schemas.openxmlformats.org/presentationml/2006/main">
  <p:tag name="KSO_WM_BEAUTIFY_FLAG" val="#wm#"/>
  <p:tag name="KSO_WM_SLIDE_ID" val="custom2023080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5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5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5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5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5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5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6_1"/>
  <p:tag name="KSO_WM_UNIT_INDEX" val="1_6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6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7_1"/>
  <p:tag name="KSO_WM_UNIT_INDEX" val="1_7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6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8_1"/>
  <p:tag name="KSO_WM_UNIT_INDEX" val="1_8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6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9_1"/>
  <p:tag name="KSO_WM_UNIT_INDEX" val="1_9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6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9_1"/>
  <p:tag name="KSO_WM_UNIT_INDEX" val="1_9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0_1"/>
  <p:tag name="KSO_WM_UNIT_INDEX" val="1_10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46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0_1"/>
  <p:tag name="KSO_WM_UNIT_INDEX" val="1_10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6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7&quot;,&quot;maxSize&quot;:{&quot;size1&quot;:22.2},&quot;minSize&quot;:{&quot;size1&quot;:13.5},&quot;normalSize&quot;:{&quot;size1&quot;:13.5},&quot;subLayout&quot;:[{&quot;id&quot;:&quot;2023-09-10T15:59:47&quot;,&quot;margin&quot;:{&quot;bottom&quot;:0.025999998673796654,&quot;left&quot;:2.117000102996826,&quot;right&quot;:1.2699999809265137,&quot;top&quot;:0.4230000376701355},&quot;type&quot;:0},{&quot;id&quot;:&quot;2023-09-10T15:59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4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7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7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8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8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8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8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8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8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8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9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9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49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9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49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4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2&quot;,&quot;maxSize&quot;:{&quot;size1&quot;:22.2},&quot;minSize&quot;:{&quot;size1&quot;:13.5},&quot;normalSize&quot;:{&quot;size1&quot;:13.5},&quot;subLayout&quot;:[{&quot;id&quot;:&quot;2023-09-10T15:59:42&quot;,&quot;margin&quot;:{&quot;bottom&quot;:0.025999998673796654,&quot;left&quot;:2.117000102996826,&quot;right&quot;:1.2699999809265137,&quot;top&quot;:0.4230000376701355},&quot;type&quot;:0},{&quot;id&quot;:&quot;2023-09-10T15:59:4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306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9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1"/>
  <p:tag name="KSO_WM_UNIT_FILL_FORE_SCHEMECOLOR_INDEX_3_TRANS" val="0"/>
  <p:tag name="KSO_WM_UNIT_FILL_GRADIENT_ANGLE" val="122"/>
  <p:tag name="KSO_WM_UNIT_FILL_GRADIENT_DIRECTION" val="-2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5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5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5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5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5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5:59:43&quot;,&quot;maxSize&quot;:{&quot;size1&quot;:22.2},&quot;minSize&quot;:{&quot;size1&quot;:13.5},&quot;normalSize&quot;:{&quot;size1&quot;:13.5},&quot;subLayout&quot;:[{&quot;id&quot;:&quot;2023-09-10T15:59:43&quot;,&quot;margin&quot;:{&quot;bottom&quot;:0.025999998673796654,&quot;left&quot;:2.117000102996826,&quot;right&quot;:1.2699999809265137,&quot;top&quot;:0.4230000376701355},&quot;type&quot;:0},{&quot;id&quot;:&quot;2023-09-10T15:5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02"/>
  <p:tag name="KSO_WM_TEMPLATE_MASTER_TYPE" val="0"/>
  <p:tag name="KSO_WM_TEMPLATE_SUBCATEGORY" val="25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02"/>
  <p:tag name="KSO_WM_UNIT_COMPATIBLE" val="0"/>
  <p:tag name="KSO_WM_UNIT_DIAGRAM_ISNUMVISUAL" val="0"/>
  <p:tag name="KSO_WM_UNIT_DIAGRAM_ISREFERUNIT" val="0"/>
  <p:tag name="KSO_WM_UNIT_HIGHLIGHT" val="0"/>
  <p:tag name="KSO_WM_UNIT_ID" val="custom20230802_15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4"/>
  <p:tag name="KSO_WM_UNIT_TEXT_FILL_FORE_SCHEMECOLOR_INDEX_BRIGHTNESS" val="0"/>
  <p:tag name="KSO_WM_UNIT_TEXT_FILL_TYPE" val="1"/>
  <p:tag name="KSO_WM_UNIT_TYPE" val="a"/>
</p:tagLst>
</file>

<file path=ppt/tags/tag531.xml><?xml version="1.0" encoding="utf-8"?>
<p:tagLst xmlns:p="http://schemas.openxmlformats.org/presentationml/2006/main">
  <p:tag name="KSO_WM_BEAUTIFY_FLAG" val="#wm#"/>
  <p:tag name="KSO_WM_SLIDE_ID" val="custom20230802_15"/>
  <p:tag name="KSO_WM_SLIDE_INDEX" val="15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02"/>
  <p:tag name="KSO_WM_TEMPLATE_MASTER_TYPE" val="1"/>
  <p:tag name="KSO_WM_TEMPLATE_SUBCATEGORY" val="0"/>
</p:tagLst>
</file>

<file path=ppt/tags/tag532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自定义 51">
      <a:dk1>
        <a:srgbClr val="000000"/>
      </a:dk1>
      <a:lt1>
        <a:srgbClr val="FFFFFF"/>
      </a:lt1>
      <a:dk2>
        <a:srgbClr val="030407"/>
      </a:dk2>
      <a:lt2>
        <a:srgbClr val="EAEDF6"/>
      </a:lt2>
      <a:accent1>
        <a:srgbClr val="6C38FF"/>
      </a:accent1>
      <a:accent2>
        <a:srgbClr val="1CFE96"/>
      </a:accent2>
      <a:accent3>
        <a:srgbClr val="0044ED"/>
      </a:accent3>
      <a:accent4>
        <a:srgbClr val="6C38FF"/>
      </a:accent4>
      <a:accent5>
        <a:srgbClr val="1CFE96"/>
      </a:accent5>
      <a:accent6>
        <a:srgbClr val="0044ED"/>
      </a:accent6>
      <a:hlink>
        <a:srgbClr val="0563C1"/>
      </a:hlink>
      <a:folHlink>
        <a:srgbClr val="954D72"/>
      </a:folHlink>
    </a:clrScheme>
    <a:fontScheme name="汉仪刚艺体-雅酷黑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112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急性有机磷农药中毒护理查房</vt:lpstr>
      <vt:lpstr>Slide 2</vt:lpstr>
      <vt:lpstr>中毒原因及症状</vt:lpstr>
      <vt:lpstr>Slide 4</vt:lpstr>
      <vt:lpstr>Slide 5</vt:lpstr>
      <vt:lpstr>Slide 6</vt:lpstr>
      <vt:lpstr>护理评估与诊断</vt:lpstr>
      <vt:lpstr>Slide 8</vt:lpstr>
      <vt:lpstr>Slide 9</vt:lpstr>
      <vt:lpstr>Slide 10</vt:lpstr>
      <vt:lpstr>护理措施与治疗</vt:lpstr>
      <vt:lpstr>Slide 12</vt:lpstr>
      <vt:lpstr>Slide 13</vt:lpstr>
      <vt:lpstr>Slide 14</vt:lpstr>
      <vt:lpstr>护理观察与健康教育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2023-09-11T04:31:52Z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BB857EE6E6084FE896A666DCEE312BCF_11</vt:lpwstr>
  </property>
  <property fmtid="{D5CDD505-2E9C-101B-9397-08002B2CF9AE}" pid="3" name="KSOProductBuildVer">
    <vt:lpwstr>2052-12.1.0.15374</vt:lpwstr>
  </property>
</Properties>
</file>