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130" r:id="rId1"/>
    <p:sldMasterId id="2147495167" r:id="rId2"/>
  </p:sldMasterIdLst>
  <p:notesMasterIdLst>
    <p:notesMasterId r:id="rId3"/>
  </p:notesMasterIdLst>
  <p:sldIdLst>
    <p:sldId id="5572" r:id="rId4"/>
    <p:sldId id="5577" r:id="rId5"/>
    <p:sldId id="5581" r:id="rId6"/>
    <p:sldId id="5584" r:id="rId7"/>
    <p:sldId id="5587" r:id="rId8"/>
    <p:sldId id="5590" r:id="rId9"/>
    <p:sldId id="5593" r:id="rId10"/>
    <p:sldId id="5596" r:id="rId11"/>
    <p:sldId id="5599" r:id="rId12"/>
    <p:sldId id="5602" r:id="rId13"/>
    <p:sldId id="5605" r:id="rId14"/>
    <p:sldId id="5608" r:id="rId15"/>
    <p:sldId id="5611" r:id="rId16"/>
    <p:sldId id="5614" r:id="rId17"/>
    <p:sldId id="5617" r:id="rId18"/>
    <p:sldId id="5620" r:id="rId19"/>
    <p:sldId id="5623" r:id="rId20"/>
    <p:sldId id="5626" r:id="rId21"/>
    <p:sldId id="5629" r:id="rId22"/>
    <p:sldId id="5632" r:id="rId23"/>
    <p:sldId id="5635" r:id="rId24"/>
    <p:sldId id="5638" r:id="rId25"/>
    <p:sldId id="5641" r:id="rId26"/>
    <p:sldId id="5644" r:id="rId27"/>
    <p:sldId id="5647" r:id="rId28"/>
    <p:sldId id="5650" r:id="rId29"/>
    <p:sldId id="5653" r:id="rId30"/>
    <p:sldId id="5656" r:id="rId31"/>
    <p:sldId id="5659" r:id="rId32"/>
    <p:sldId id="5662" r:id="rId33"/>
    <p:sldId id="5665" r:id="rId34"/>
    <p:sldId id="5668" r:id="rId35"/>
    <p:sldId id="5671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131" r:id="rId1"/>
    <p:sldLayoutId id="2147495132" r:id="rId2"/>
    <p:sldLayoutId id="2147495133" r:id="rId3"/>
    <p:sldLayoutId id="2147495134" r:id="rId4"/>
    <p:sldLayoutId id="2147495135" r:id="rId5"/>
    <p:sldLayoutId id="2147495136" r:id="rId6"/>
    <p:sldLayoutId id="2147495137" r:id="rId7"/>
    <p:sldLayoutId id="2147495138" r:id="rId8"/>
    <p:sldLayoutId id="2147495139" r:id="rId9"/>
    <p:sldLayoutId id="2147495140" r:id="rId10"/>
    <p:sldLayoutId id="214749514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168" r:id="rId1"/>
    <p:sldLayoutId id="2147495169" r:id="rId2"/>
    <p:sldLayoutId id="2147495170" r:id="rId3"/>
    <p:sldLayoutId id="2147495171" r:id="rId4"/>
    <p:sldLayoutId id="2147495172" r:id="rId5"/>
    <p:sldLayoutId id="2147495173" r:id="rId6"/>
    <p:sldLayoutId id="2147495174" r:id="rId7"/>
    <p:sldLayoutId id="2147495175" r:id="rId8"/>
    <p:sldLayoutId id="2147495176" r:id="rId9"/>
    <p:sldLayoutId id="2147495177" r:id="rId10"/>
    <p:sldLayoutId id="2147495178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3.xml"/><Relationship Id="rId2" Type="http://schemas.openxmlformats.org/officeDocument/2006/relationships/tags" Target="../tags/tag734.xml"/><Relationship Id="rId3" Type="http://schemas.openxmlformats.org/officeDocument/2006/relationships/tags" Target="../tags/tag735.xml"/><Relationship Id="rId4" Type="http://schemas.openxmlformats.org/officeDocument/2006/relationships/tags" Target="../tags/tag736.xml"/><Relationship Id="rId5" Type="http://schemas.openxmlformats.org/officeDocument/2006/relationships/tags" Target="../tags/tag737.xml"/><Relationship Id="rId6" Type="http://schemas.openxmlformats.org/officeDocument/2006/relationships/tags" Target="../tags/tag738.xml"/><Relationship Id="rId7" Type="http://schemas.openxmlformats.org/officeDocument/2006/relationships/tags" Target="../tags/tag739.xml"/><Relationship Id="rId8" Type="http://schemas.openxmlformats.org/officeDocument/2006/relationships/tags" Target="../tags/tag740.xml"/><Relationship Id="rId9" Type="http://schemas.openxmlformats.org/officeDocument/2006/relationships/tags" Target="../tags/tag741.xml"/><Relationship Id="rId10" Type="http://schemas.openxmlformats.org/officeDocument/2006/relationships/tags" Target="../tags/tag742.xml"/><Relationship Id="rId11" Type="http://schemas.openxmlformats.org/officeDocument/2006/relationships/tags" Target="../tags/tag743.xml"/><Relationship Id="rId12" Type="http://schemas.openxmlformats.org/officeDocument/2006/relationships/tags" Target="../tags/tag74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5.xml"/><Relationship Id="rId2" Type="http://schemas.openxmlformats.org/officeDocument/2006/relationships/tags" Target="../tags/tag746.xml"/><Relationship Id="rId3" Type="http://schemas.openxmlformats.org/officeDocument/2006/relationships/tags" Target="../tags/tag747.xml"/><Relationship Id="rId4" Type="http://schemas.openxmlformats.org/officeDocument/2006/relationships/tags" Target="../tags/tag748.xml"/><Relationship Id="rId5" Type="http://schemas.openxmlformats.org/officeDocument/2006/relationships/tags" Target="../tags/tag749.xml"/><Relationship Id="rId6" Type="http://schemas.openxmlformats.org/officeDocument/2006/relationships/tags" Target="../tags/tag750.xml"/><Relationship Id="rId7" Type="http://schemas.openxmlformats.org/officeDocument/2006/relationships/tags" Target="../tags/tag751.xml"/><Relationship Id="rId8" Type="http://schemas.openxmlformats.org/officeDocument/2006/relationships/tags" Target="../tags/tag752.xml"/><Relationship Id="rId9" Type="http://schemas.openxmlformats.org/officeDocument/2006/relationships/tags" Target="../tags/tag753.xml"/><Relationship Id="rId10" Type="http://schemas.openxmlformats.org/officeDocument/2006/relationships/tags" Target="../tags/tag754.xml"/><Relationship Id="rId11" Type="http://schemas.openxmlformats.org/officeDocument/2006/relationships/tags" Target="../tags/tag755.xml"/><Relationship Id="rId12" Type="http://schemas.openxmlformats.org/officeDocument/2006/relationships/tags" Target="../tags/tag75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7.xml"/><Relationship Id="rId2" Type="http://schemas.openxmlformats.org/officeDocument/2006/relationships/tags" Target="../tags/tag758.xml"/><Relationship Id="rId3" Type="http://schemas.openxmlformats.org/officeDocument/2006/relationships/tags" Target="../tags/tag759.xml"/><Relationship Id="rId4" Type="http://schemas.openxmlformats.org/officeDocument/2006/relationships/tags" Target="../tags/tag760.xml"/><Relationship Id="rId5" Type="http://schemas.openxmlformats.org/officeDocument/2006/relationships/tags" Target="../tags/tag761.xml"/><Relationship Id="rId6" Type="http://schemas.openxmlformats.org/officeDocument/2006/relationships/tags" Target="../tags/tag762.xml"/><Relationship Id="rId7" Type="http://schemas.openxmlformats.org/officeDocument/2006/relationships/tags" Target="../tags/tag763.xml"/><Relationship Id="rId8" Type="http://schemas.openxmlformats.org/officeDocument/2006/relationships/tags" Target="../tags/tag764.xml"/><Relationship Id="rId9" Type="http://schemas.openxmlformats.org/officeDocument/2006/relationships/tags" Target="../tags/tag765.xml"/><Relationship Id="rId10" Type="http://schemas.openxmlformats.org/officeDocument/2006/relationships/tags" Target="../tags/tag766.xml"/><Relationship Id="rId11" Type="http://schemas.openxmlformats.org/officeDocument/2006/relationships/tags" Target="../tags/tag767.xml"/><Relationship Id="rId12" Type="http://schemas.openxmlformats.org/officeDocument/2006/relationships/tags" Target="../tags/tag76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9.xml"/><Relationship Id="rId2" Type="http://schemas.openxmlformats.org/officeDocument/2006/relationships/tags" Target="../tags/tag770.xml"/><Relationship Id="rId3" Type="http://schemas.openxmlformats.org/officeDocument/2006/relationships/tags" Target="../tags/tag77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2.xml"/><Relationship Id="rId2" Type="http://schemas.openxmlformats.org/officeDocument/2006/relationships/tags" Target="../tags/tag773.xml"/><Relationship Id="rId3" Type="http://schemas.openxmlformats.org/officeDocument/2006/relationships/tags" Target="../tags/tag774.xml"/><Relationship Id="rId4" Type="http://schemas.openxmlformats.org/officeDocument/2006/relationships/tags" Target="../tags/tag775.xml"/><Relationship Id="rId5" Type="http://schemas.openxmlformats.org/officeDocument/2006/relationships/tags" Target="../tags/tag776.xml"/><Relationship Id="rId6" Type="http://schemas.openxmlformats.org/officeDocument/2006/relationships/tags" Target="../tags/tag777.xml"/><Relationship Id="rId7" Type="http://schemas.openxmlformats.org/officeDocument/2006/relationships/tags" Target="../tags/tag778.xml"/><Relationship Id="rId8" Type="http://schemas.openxmlformats.org/officeDocument/2006/relationships/tags" Target="../tags/tag779.xml"/><Relationship Id="rId9" Type="http://schemas.openxmlformats.org/officeDocument/2006/relationships/tags" Target="../tags/tag780.xml"/><Relationship Id="rId10" Type="http://schemas.openxmlformats.org/officeDocument/2006/relationships/tags" Target="../tags/tag781.xml"/><Relationship Id="rId11" Type="http://schemas.openxmlformats.org/officeDocument/2006/relationships/tags" Target="../tags/tag782.xml"/><Relationship Id="rId12" Type="http://schemas.openxmlformats.org/officeDocument/2006/relationships/tags" Target="../tags/tag783.xml"/><Relationship Id="rId13" Type="http://schemas.openxmlformats.org/officeDocument/2006/relationships/tags" Target="../tags/tag784.xml"/><Relationship Id="rId14" Type="http://schemas.openxmlformats.org/officeDocument/2006/relationships/tags" Target="../tags/tag785.xml"/><Relationship Id="rId15" Type="http://schemas.openxmlformats.org/officeDocument/2006/relationships/tags" Target="../tags/tag786.xml"/><Relationship Id="rId16" Type="http://schemas.openxmlformats.org/officeDocument/2006/relationships/tags" Target="../tags/tag787.xml"/><Relationship Id="rId17" Type="http://schemas.openxmlformats.org/officeDocument/2006/relationships/tags" Target="../tags/tag788.xml"/><Relationship Id="rId18" Type="http://schemas.openxmlformats.org/officeDocument/2006/relationships/tags" Target="../tags/tag789.xml"/><Relationship Id="rId19" Type="http://schemas.openxmlformats.org/officeDocument/2006/relationships/tags" Target="../tags/tag790.xml"/><Relationship Id="rId20" Type="http://schemas.openxmlformats.org/officeDocument/2006/relationships/tags" Target="../tags/tag791.xml"/><Relationship Id="rId21" Type="http://schemas.openxmlformats.org/officeDocument/2006/relationships/tags" Target="../tags/tag792.xml"/><Relationship Id="rId22" Type="http://schemas.openxmlformats.org/officeDocument/2006/relationships/tags" Target="../tags/tag793.xml"/><Relationship Id="rId23" Type="http://schemas.openxmlformats.org/officeDocument/2006/relationships/tags" Target="../tags/tag794.xml"/><Relationship Id="rId24" Type="http://schemas.openxmlformats.org/officeDocument/2006/relationships/tags" Target="../tags/tag795.xml"/><Relationship Id="rId25" Type="http://schemas.openxmlformats.org/officeDocument/2006/relationships/tags" Target="../tags/tag796.xml"/><Relationship Id="rId26" Type="http://schemas.openxmlformats.org/officeDocument/2006/relationships/tags" Target="../tags/tag797.xml"/><Relationship Id="rId27" Type="http://schemas.openxmlformats.org/officeDocument/2006/relationships/tags" Target="../tags/tag798.xml"/><Relationship Id="rId28" Type="http://schemas.openxmlformats.org/officeDocument/2006/relationships/tags" Target="../tags/tag799.xml"/><Relationship Id="rId29" Type="http://schemas.openxmlformats.org/officeDocument/2006/relationships/tags" Target="../tags/tag800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01.xml"/><Relationship Id="rId2" Type="http://schemas.openxmlformats.org/officeDocument/2006/relationships/tags" Target="../tags/tag802.xml"/><Relationship Id="rId3" Type="http://schemas.openxmlformats.org/officeDocument/2006/relationships/tags" Target="../tags/tag803.xml"/><Relationship Id="rId4" Type="http://schemas.openxmlformats.org/officeDocument/2006/relationships/tags" Target="../tags/tag804.xml"/><Relationship Id="rId5" Type="http://schemas.openxmlformats.org/officeDocument/2006/relationships/tags" Target="../tags/tag805.xml"/><Relationship Id="rId6" Type="http://schemas.openxmlformats.org/officeDocument/2006/relationships/tags" Target="../tags/tag806.xml"/><Relationship Id="rId7" Type="http://schemas.openxmlformats.org/officeDocument/2006/relationships/tags" Target="../tags/tag807.xml"/><Relationship Id="rId8" Type="http://schemas.openxmlformats.org/officeDocument/2006/relationships/tags" Target="../tags/tag808.xml"/><Relationship Id="rId9" Type="http://schemas.openxmlformats.org/officeDocument/2006/relationships/tags" Target="../tags/tag809.xml"/><Relationship Id="rId10" Type="http://schemas.openxmlformats.org/officeDocument/2006/relationships/tags" Target="../tags/tag810.xml"/><Relationship Id="rId11" Type="http://schemas.openxmlformats.org/officeDocument/2006/relationships/tags" Target="../tags/tag811.xml"/><Relationship Id="rId12" Type="http://schemas.openxmlformats.org/officeDocument/2006/relationships/tags" Target="../tags/tag81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13.xml"/><Relationship Id="rId2" Type="http://schemas.openxmlformats.org/officeDocument/2006/relationships/tags" Target="../tags/tag814.xml"/><Relationship Id="rId3" Type="http://schemas.openxmlformats.org/officeDocument/2006/relationships/tags" Target="../tags/tag815.xml"/><Relationship Id="rId4" Type="http://schemas.openxmlformats.org/officeDocument/2006/relationships/tags" Target="../tags/tag816.xml"/><Relationship Id="rId5" Type="http://schemas.openxmlformats.org/officeDocument/2006/relationships/tags" Target="../tags/tag817.xml"/><Relationship Id="rId6" Type="http://schemas.openxmlformats.org/officeDocument/2006/relationships/tags" Target="../tags/tag818.xml"/><Relationship Id="rId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19.xml"/><Relationship Id="rId2" Type="http://schemas.openxmlformats.org/officeDocument/2006/relationships/tags" Target="../tags/tag820.xml"/><Relationship Id="rId3" Type="http://schemas.openxmlformats.org/officeDocument/2006/relationships/tags" Target="../tags/tag821.xml"/><Relationship Id="rId4" Type="http://schemas.openxmlformats.org/officeDocument/2006/relationships/tags" Target="../tags/tag822.xml"/><Relationship Id="rId5" Type="http://schemas.openxmlformats.org/officeDocument/2006/relationships/tags" Target="../tags/tag823.xml"/><Relationship Id="rId6" Type="http://schemas.openxmlformats.org/officeDocument/2006/relationships/tags" Target="../tags/tag824.xml"/><Relationship Id="rId7" Type="http://schemas.openxmlformats.org/officeDocument/2006/relationships/tags" Target="../tags/tag825.xml"/><Relationship Id="rId8" Type="http://schemas.openxmlformats.org/officeDocument/2006/relationships/tags" Target="../tags/tag826.xml"/><Relationship Id="rId9" Type="http://schemas.openxmlformats.org/officeDocument/2006/relationships/tags" Target="../tags/tag827.xml"/><Relationship Id="rId10" Type="http://schemas.openxmlformats.org/officeDocument/2006/relationships/tags" Target="../tags/tag828.xml"/><Relationship Id="rId11" Type="http://schemas.openxmlformats.org/officeDocument/2006/relationships/tags" Target="../tags/tag829.xml"/><Relationship Id="rId12" Type="http://schemas.openxmlformats.org/officeDocument/2006/relationships/tags" Target="../tags/tag830.xml"/><Relationship Id="rId13" Type="http://schemas.openxmlformats.org/officeDocument/2006/relationships/tags" Target="../tags/tag831.xml"/><Relationship Id="rId14" Type="http://schemas.openxmlformats.org/officeDocument/2006/relationships/tags" Target="../tags/tag832.xml"/><Relationship Id="rId15" Type="http://schemas.openxmlformats.org/officeDocument/2006/relationships/tags" Target="../tags/tag833.xml"/><Relationship Id="rId16" Type="http://schemas.openxmlformats.org/officeDocument/2006/relationships/tags" Target="../tags/tag834.xml"/><Relationship Id="rId17" Type="http://schemas.openxmlformats.org/officeDocument/2006/relationships/tags" Target="../tags/tag835.xml"/><Relationship Id="rId18" Type="http://schemas.openxmlformats.org/officeDocument/2006/relationships/tags" Target="../tags/tag836.xml"/><Relationship Id="rId19" Type="http://schemas.openxmlformats.org/officeDocument/2006/relationships/tags" Target="../tags/tag837.xml"/><Relationship Id="rId20" Type="http://schemas.openxmlformats.org/officeDocument/2006/relationships/tags" Target="../tags/tag838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39.xml"/><Relationship Id="rId2" Type="http://schemas.openxmlformats.org/officeDocument/2006/relationships/tags" Target="../tags/tag840.xml"/><Relationship Id="rId3" Type="http://schemas.openxmlformats.org/officeDocument/2006/relationships/tags" Target="../tags/tag84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42.xml"/><Relationship Id="rId2" Type="http://schemas.openxmlformats.org/officeDocument/2006/relationships/tags" Target="../tags/tag843.xml"/><Relationship Id="rId3" Type="http://schemas.openxmlformats.org/officeDocument/2006/relationships/tags" Target="../tags/tag844.xml"/><Relationship Id="rId4" Type="http://schemas.openxmlformats.org/officeDocument/2006/relationships/tags" Target="../tags/tag845.xml"/><Relationship Id="rId5" Type="http://schemas.openxmlformats.org/officeDocument/2006/relationships/tags" Target="../tags/tag846.xml"/><Relationship Id="rId6" Type="http://schemas.openxmlformats.org/officeDocument/2006/relationships/tags" Target="../tags/tag847.xml"/><Relationship Id="rId7" Type="http://schemas.openxmlformats.org/officeDocument/2006/relationships/tags" Target="../tags/tag848.xml"/><Relationship Id="rId8" Type="http://schemas.openxmlformats.org/officeDocument/2006/relationships/tags" Target="../tags/tag849.xml"/><Relationship Id="rId9" Type="http://schemas.openxmlformats.org/officeDocument/2006/relationships/tags" Target="../tags/tag850.xml"/><Relationship Id="rId10" Type="http://schemas.openxmlformats.org/officeDocument/2006/relationships/tags" Target="../tags/tag851.xml"/><Relationship Id="rId11" Type="http://schemas.openxmlformats.org/officeDocument/2006/relationships/tags" Target="../tags/tag852.xml"/><Relationship Id="rId12" Type="http://schemas.openxmlformats.org/officeDocument/2006/relationships/tags" Target="../tags/tag85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54.xml"/><Relationship Id="rId2" Type="http://schemas.openxmlformats.org/officeDocument/2006/relationships/tags" Target="../tags/tag855.xml"/><Relationship Id="rId3" Type="http://schemas.openxmlformats.org/officeDocument/2006/relationships/tags" Target="../tags/tag856.xml"/><Relationship Id="rId4" Type="http://schemas.openxmlformats.org/officeDocument/2006/relationships/tags" Target="../tags/tag857.xml"/><Relationship Id="rId5" Type="http://schemas.openxmlformats.org/officeDocument/2006/relationships/tags" Target="../tags/tag858.xml"/><Relationship Id="rId6" Type="http://schemas.openxmlformats.org/officeDocument/2006/relationships/tags" Target="../tags/tag859.xml"/><Relationship Id="rId7" Type="http://schemas.openxmlformats.org/officeDocument/2006/relationships/tags" Target="../tags/tag860.xml"/><Relationship Id="rId8" Type="http://schemas.openxmlformats.org/officeDocument/2006/relationships/tags" Target="../tags/tag861.xml"/><Relationship Id="rId9" Type="http://schemas.openxmlformats.org/officeDocument/2006/relationships/tags" Target="../tags/tag862.xml"/><Relationship Id="rId10" Type="http://schemas.openxmlformats.org/officeDocument/2006/relationships/tags" Target="../tags/tag863.xml"/><Relationship Id="rId11" Type="http://schemas.openxmlformats.org/officeDocument/2006/relationships/tags" Target="../tags/tag864.xml"/><Relationship Id="rId12" Type="http://schemas.openxmlformats.org/officeDocument/2006/relationships/tags" Target="../tags/tag86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66.xml"/><Relationship Id="rId2" Type="http://schemas.openxmlformats.org/officeDocument/2006/relationships/tags" Target="../tags/tag867.xml"/><Relationship Id="rId3" Type="http://schemas.openxmlformats.org/officeDocument/2006/relationships/tags" Target="../tags/tag868.xml"/><Relationship Id="rId4" Type="http://schemas.openxmlformats.org/officeDocument/2006/relationships/tags" Target="../tags/tag869.xml"/><Relationship Id="rId5" Type="http://schemas.openxmlformats.org/officeDocument/2006/relationships/tags" Target="../tags/tag870.xml"/><Relationship Id="rId6" Type="http://schemas.openxmlformats.org/officeDocument/2006/relationships/tags" Target="../tags/tag871.xml"/><Relationship Id="rId7" Type="http://schemas.openxmlformats.org/officeDocument/2006/relationships/tags" Target="../tags/tag872.xml"/><Relationship Id="rId8" Type="http://schemas.openxmlformats.org/officeDocument/2006/relationships/tags" Target="../tags/tag873.xml"/><Relationship Id="rId9" Type="http://schemas.openxmlformats.org/officeDocument/2006/relationships/tags" Target="../tags/tag874.xml"/><Relationship Id="rId10" Type="http://schemas.openxmlformats.org/officeDocument/2006/relationships/tags" Target="../tags/tag875.xml"/><Relationship Id="rId11" Type="http://schemas.openxmlformats.org/officeDocument/2006/relationships/tags" Target="../tags/tag876.xml"/><Relationship Id="rId12" Type="http://schemas.openxmlformats.org/officeDocument/2006/relationships/tags" Target="../tags/tag87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78.xml"/><Relationship Id="rId2" Type="http://schemas.openxmlformats.org/officeDocument/2006/relationships/tags" Target="../tags/tag879.xml"/><Relationship Id="rId3" Type="http://schemas.openxmlformats.org/officeDocument/2006/relationships/tags" Target="../tags/tag880.xml"/><Relationship Id="rId4" Type="http://schemas.openxmlformats.org/officeDocument/2006/relationships/tags" Target="../tags/tag881.xml"/><Relationship Id="rId5" Type="http://schemas.openxmlformats.org/officeDocument/2006/relationships/tags" Target="../tags/tag882.xml"/><Relationship Id="rId6" Type="http://schemas.openxmlformats.org/officeDocument/2006/relationships/tags" Target="../tags/tag883.xml"/><Relationship Id="rId7" Type="http://schemas.openxmlformats.org/officeDocument/2006/relationships/tags" Target="../tags/tag884.xml"/><Relationship Id="rId8" Type="http://schemas.openxmlformats.org/officeDocument/2006/relationships/tags" Target="../tags/tag885.xml"/><Relationship Id="rId9" Type="http://schemas.openxmlformats.org/officeDocument/2006/relationships/tags" Target="../tags/tag886.xml"/><Relationship Id="rId10" Type="http://schemas.openxmlformats.org/officeDocument/2006/relationships/tags" Target="../tags/tag887.xml"/><Relationship Id="rId11" Type="http://schemas.openxmlformats.org/officeDocument/2006/relationships/tags" Target="../tags/tag888.xml"/><Relationship Id="rId12" Type="http://schemas.openxmlformats.org/officeDocument/2006/relationships/tags" Target="../tags/tag88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90.xml"/><Relationship Id="rId2" Type="http://schemas.openxmlformats.org/officeDocument/2006/relationships/tags" Target="../tags/tag891.xml"/><Relationship Id="rId3" Type="http://schemas.openxmlformats.org/officeDocument/2006/relationships/tags" Target="../tags/tag89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93.xml"/><Relationship Id="rId2" Type="http://schemas.openxmlformats.org/officeDocument/2006/relationships/tags" Target="../tags/tag894.xml"/><Relationship Id="rId3" Type="http://schemas.openxmlformats.org/officeDocument/2006/relationships/tags" Target="../tags/tag895.xml"/><Relationship Id="rId4" Type="http://schemas.openxmlformats.org/officeDocument/2006/relationships/tags" Target="../tags/tag896.xml"/><Relationship Id="rId5" Type="http://schemas.openxmlformats.org/officeDocument/2006/relationships/tags" Target="../tags/tag897.xml"/><Relationship Id="rId6" Type="http://schemas.openxmlformats.org/officeDocument/2006/relationships/tags" Target="../tags/tag898.xml"/><Relationship Id="rId7" Type="http://schemas.openxmlformats.org/officeDocument/2006/relationships/tags" Target="../tags/tag899.xml"/><Relationship Id="rId8" Type="http://schemas.openxmlformats.org/officeDocument/2006/relationships/tags" Target="../tags/tag900.xml"/><Relationship Id="rId9" Type="http://schemas.openxmlformats.org/officeDocument/2006/relationships/tags" Target="../tags/tag901.xml"/><Relationship Id="rId10" Type="http://schemas.openxmlformats.org/officeDocument/2006/relationships/tags" Target="../tags/tag902.xml"/><Relationship Id="rId11" Type="http://schemas.openxmlformats.org/officeDocument/2006/relationships/tags" Target="../tags/tag903.xml"/><Relationship Id="rId12" Type="http://schemas.openxmlformats.org/officeDocument/2006/relationships/tags" Target="../tags/tag90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05.xml"/><Relationship Id="rId2" Type="http://schemas.openxmlformats.org/officeDocument/2006/relationships/tags" Target="../tags/tag906.xml"/><Relationship Id="rId3" Type="http://schemas.openxmlformats.org/officeDocument/2006/relationships/tags" Target="../tags/tag907.xml"/><Relationship Id="rId4" Type="http://schemas.openxmlformats.org/officeDocument/2006/relationships/tags" Target="../tags/tag908.xml"/><Relationship Id="rId5" Type="http://schemas.openxmlformats.org/officeDocument/2006/relationships/tags" Target="../tags/tag909.xml"/><Relationship Id="rId6" Type="http://schemas.openxmlformats.org/officeDocument/2006/relationships/tags" Target="../tags/tag910.xml"/><Relationship Id="rId7" Type="http://schemas.openxmlformats.org/officeDocument/2006/relationships/tags" Target="../tags/tag911.xml"/><Relationship Id="rId8" Type="http://schemas.openxmlformats.org/officeDocument/2006/relationships/tags" Target="../tags/tag912.xml"/><Relationship Id="rId9" Type="http://schemas.openxmlformats.org/officeDocument/2006/relationships/tags" Target="../tags/tag913.xml"/><Relationship Id="rId10" Type="http://schemas.openxmlformats.org/officeDocument/2006/relationships/tags" Target="../tags/tag914.xml"/><Relationship Id="rId11" Type="http://schemas.openxmlformats.org/officeDocument/2006/relationships/tags" Target="../tags/tag915.xml"/><Relationship Id="rId12" Type="http://schemas.openxmlformats.org/officeDocument/2006/relationships/tags" Target="../tags/tag91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17.xml"/><Relationship Id="rId2" Type="http://schemas.openxmlformats.org/officeDocument/2006/relationships/tags" Target="../tags/tag918.xml"/><Relationship Id="rId3" Type="http://schemas.openxmlformats.org/officeDocument/2006/relationships/tags" Target="../tags/tag919.xml"/><Relationship Id="rId4" Type="http://schemas.openxmlformats.org/officeDocument/2006/relationships/tags" Target="../tags/tag920.xml"/><Relationship Id="rId5" Type="http://schemas.openxmlformats.org/officeDocument/2006/relationships/tags" Target="../tags/tag921.xml"/><Relationship Id="rId6" Type="http://schemas.openxmlformats.org/officeDocument/2006/relationships/tags" Target="../tags/tag922.xml"/><Relationship Id="rId7" Type="http://schemas.openxmlformats.org/officeDocument/2006/relationships/tags" Target="../tags/tag923.xml"/><Relationship Id="rId8" Type="http://schemas.openxmlformats.org/officeDocument/2006/relationships/tags" Target="../tags/tag924.xml"/><Relationship Id="rId9" Type="http://schemas.openxmlformats.org/officeDocument/2006/relationships/tags" Target="../tags/tag925.xml"/><Relationship Id="rId10" Type="http://schemas.openxmlformats.org/officeDocument/2006/relationships/tags" Target="../tags/tag926.xml"/><Relationship Id="rId11" Type="http://schemas.openxmlformats.org/officeDocument/2006/relationships/tags" Target="../tags/tag927.xml"/><Relationship Id="rId12" Type="http://schemas.openxmlformats.org/officeDocument/2006/relationships/tags" Target="../tags/tag92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29.xml"/><Relationship Id="rId2" Type="http://schemas.openxmlformats.org/officeDocument/2006/relationships/tags" Target="../tags/tag930.xml"/><Relationship Id="rId3" Type="http://schemas.openxmlformats.org/officeDocument/2006/relationships/tags" Target="../tags/tag931.xml"/><Relationship Id="rId4" Type="http://schemas.openxmlformats.org/officeDocument/2006/relationships/tags" Target="../tags/tag932.xml"/><Relationship Id="rId5" Type="http://schemas.openxmlformats.org/officeDocument/2006/relationships/tags" Target="../tags/tag933.xml"/><Relationship Id="rId6" Type="http://schemas.openxmlformats.org/officeDocument/2006/relationships/tags" Target="../tags/tag934.xml"/><Relationship Id="rId7" Type="http://schemas.openxmlformats.org/officeDocument/2006/relationships/tags" Target="../tags/tag935.xml"/><Relationship Id="rId8" Type="http://schemas.openxmlformats.org/officeDocument/2006/relationships/tags" Target="../tags/tag936.xml"/><Relationship Id="rId9" Type="http://schemas.openxmlformats.org/officeDocument/2006/relationships/tags" Target="../tags/tag937.xml"/><Relationship Id="rId10" Type="http://schemas.openxmlformats.org/officeDocument/2006/relationships/tags" Target="../tags/tag938.xml"/><Relationship Id="rId11" Type="http://schemas.openxmlformats.org/officeDocument/2006/relationships/tags" Target="../tags/tag939.xml"/><Relationship Id="rId12" Type="http://schemas.openxmlformats.org/officeDocument/2006/relationships/tags" Target="../tags/tag94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41.xml"/><Relationship Id="rId2" Type="http://schemas.openxmlformats.org/officeDocument/2006/relationships/tags" Target="../tags/tag942.xml"/><Relationship Id="rId3" Type="http://schemas.openxmlformats.org/officeDocument/2006/relationships/tags" Target="../tags/tag943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44.xml"/><Relationship Id="rId2" Type="http://schemas.openxmlformats.org/officeDocument/2006/relationships/tags" Target="../tags/tag945.xml"/><Relationship Id="rId3" Type="http://schemas.openxmlformats.org/officeDocument/2006/relationships/tags" Target="../tags/tag946.xml"/><Relationship Id="rId4" Type="http://schemas.openxmlformats.org/officeDocument/2006/relationships/tags" Target="../tags/tag947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48.xml"/><Relationship Id="rId2" Type="http://schemas.openxmlformats.org/officeDocument/2006/relationships/tags" Target="../tags/tag949.xml"/><Relationship Id="rId3" Type="http://schemas.openxmlformats.org/officeDocument/2006/relationships/tags" Target="../tags/tag950.xml"/><Relationship Id="rId4" Type="http://schemas.openxmlformats.org/officeDocument/2006/relationships/tags" Target="../tags/tag951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52.xml"/><Relationship Id="rId2" Type="http://schemas.openxmlformats.org/officeDocument/2006/relationships/tags" Target="../tags/tag953.xml"/><Relationship Id="rId3" Type="http://schemas.openxmlformats.org/officeDocument/2006/relationships/tags" Target="../tags/tag954.xml"/><Relationship Id="rId4" Type="http://schemas.openxmlformats.org/officeDocument/2006/relationships/tags" Target="../tags/tag955.xml"/><Relationship Id="rId5" Type="http://schemas.openxmlformats.org/officeDocument/2006/relationships/tags" Target="../tags/tag956.xml"/><Relationship Id="rId6" Type="http://schemas.openxmlformats.org/officeDocument/2006/relationships/tags" Target="../tags/tag957.xml"/><Relationship Id="rId7" Type="http://schemas.openxmlformats.org/officeDocument/2006/relationships/tags" Target="../tags/tag958.xml"/><Relationship Id="rId8" Type="http://schemas.openxmlformats.org/officeDocument/2006/relationships/tags" Target="../tags/tag959.xml"/><Relationship Id="rId9" Type="http://schemas.openxmlformats.org/officeDocument/2006/relationships/tags" Target="../tags/tag960.xml"/><Relationship Id="rId10" Type="http://schemas.openxmlformats.org/officeDocument/2006/relationships/tags" Target="../tags/tag961.xml"/><Relationship Id="rId11" Type="http://schemas.openxmlformats.org/officeDocument/2006/relationships/tags" Target="../tags/tag962.xml"/><Relationship Id="rId12" Type="http://schemas.openxmlformats.org/officeDocument/2006/relationships/tags" Target="../tags/tag96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64.xml"/><Relationship Id="rId2" Type="http://schemas.openxmlformats.org/officeDocument/2006/relationships/tags" Target="../tags/tag965.xml"/><Relationship Id="rId3" Type="http://schemas.openxmlformats.org/officeDocument/2006/relationships/tags" Target="../tags/tag966.xml"/><Relationship Id="rId4" Type="http://schemas.openxmlformats.org/officeDocument/2006/relationships/tags" Target="../tags/tag967.xml"/><Relationship Id="rId5" Type="http://schemas.openxmlformats.org/officeDocument/2006/relationships/tags" Target="../tags/tag968.xml"/><Relationship Id="rId6" Type="http://schemas.openxmlformats.org/officeDocument/2006/relationships/tags" Target="../tags/tag969.xml"/><Relationship Id="rId7" Type="http://schemas.openxmlformats.org/officeDocument/2006/relationships/tags" Target="../tags/tag970.xml"/><Relationship Id="rId8" Type="http://schemas.openxmlformats.org/officeDocument/2006/relationships/tags" Target="../tags/tag971.xml"/><Relationship Id="rId9" Type="http://schemas.openxmlformats.org/officeDocument/2006/relationships/tags" Target="../tags/tag972.xml"/><Relationship Id="rId10" Type="http://schemas.openxmlformats.org/officeDocument/2006/relationships/tags" Target="../tags/tag973.xml"/><Relationship Id="rId11" Type="http://schemas.openxmlformats.org/officeDocument/2006/relationships/tags" Target="../tags/tag974.xml"/><Relationship Id="rId12" Type="http://schemas.openxmlformats.org/officeDocument/2006/relationships/tags" Target="../tags/tag975.xml"/><Relationship Id="rId13" Type="http://schemas.openxmlformats.org/officeDocument/2006/relationships/tags" Target="../tags/tag976.xml"/><Relationship Id="rId14" Type="http://schemas.openxmlformats.org/officeDocument/2006/relationships/tags" Target="../tags/tag977.xml"/><Relationship Id="rId15" Type="http://schemas.openxmlformats.org/officeDocument/2006/relationships/tags" Target="../tags/tag978.xml"/><Relationship Id="rId16" Type="http://schemas.openxmlformats.org/officeDocument/2006/relationships/tags" Target="../tags/tag979.xml"/><Relationship Id="rId17" Type="http://schemas.openxmlformats.org/officeDocument/2006/relationships/tags" Target="../tags/tag980.xml"/><Relationship Id="rId18" Type="http://schemas.openxmlformats.org/officeDocument/2006/relationships/tags" Target="../tags/tag981.xml"/><Relationship Id="rId19" Type="http://schemas.openxmlformats.org/officeDocument/2006/relationships/tags" Target="../tags/tag982.xml"/><Relationship Id="rId20" Type="http://schemas.openxmlformats.org/officeDocument/2006/relationships/tags" Target="../tags/tag983.xml"/><Relationship Id="rId21" Type="http://schemas.openxmlformats.org/officeDocument/2006/relationships/tags" Target="../tags/tag984.xml"/><Relationship Id="rId22" Type="http://schemas.openxmlformats.org/officeDocument/2006/relationships/tags" Target="../tags/tag985.xml"/><Relationship Id="rId23" Type="http://schemas.openxmlformats.org/officeDocument/2006/relationships/tags" Target="../tags/tag986.xml"/><Relationship Id="rId24" Type="http://schemas.openxmlformats.org/officeDocument/2006/relationships/tags" Target="../tags/tag987.xml"/><Relationship Id="rId25" Type="http://schemas.openxmlformats.org/officeDocument/2006/relationships/tags" Target="../tags/tag988.xml"/><Relationship Id="rId26" Type="http://schemas.openxmlformats.org/officeDocument/2006/relationships/tags" Target="../tags/tag989.xml"/><Relationship Id="rId27" Type="http://schemas.openxmlformats.org/officeDocument/2006/relationships/tags" Target="../tags/tag990.xml"/><Relationship Id="rId28" Type="http://schemas.openxmlformats.org/officeDocument/2006/relationships/tags" Target="../tags/tag991.xml"/><Relationship Id="rId29" Type="http://schemas.openxmlformats.org/officeDocument/2006/relationships/tags" Target="../tags/tag992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93.xml"/><Relationship Id="rId2" Type="http://schemas.openxmlformats.org/officeDocument/2006/relationships/tags" Target="../tags/tag994.xml"/><Relationship Id="rId3" Type="http://schemas.openxmlformats.org/officeDocument/2006/relationships/tags" Target="../tags/tag995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996.xml"/><Relationship Id="rId2" Type="http://schemas.openxmlformats.org/officeDocument/2006/relationships/tags" Target="../tags/tag997.xml"/><Relationship Id="rId3" Type="http://schemas.openxmlformats.org/officeDocument/2006/relationships/tags" Target="../tags/tag998.xml"/><Relationship Id="rId4" Type="http://schemas.openxmlformats.org/officeDocument/2006/relationships/tags" Target="../tags/tag999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1000.xml"/><Relationship Id="rId2" Type="http://schemas.openxmlformats.org/officeDocument/2006/relationships/tags" Target="../tags/tag1001.xml"/><Relationship Id="rId3" Type="http://schemas.openxmlformats.org/officeDocument/2006/relationships/tags" Target="../tags/tag1002.xml"/><Relationship Id="rId4" Type="http://schemas.openxmlformats.org/officeDocument/2006/relationships/tags" Target="../tags/tag1003.xml"/><Relationship Id="rId5" Type="http://schemas.openxmlformats.org/officeDocument/2006/relationships/tags" Target="../tags/tag1004.xml"/><Relationship Id="rId6" Type="http://schemas.openxmlformats.org/officeDocument/2006/relationships/tags" Target="../tags/tag1005.xml"/><Relationship Id="rId7" Type="http://schemas.openxmlformats.org/officeDocument/2006/relationships/tags" Target="../tags/tag1006.xml"/><Relationship Id="rId8" Type="http://schemas.openxmlformats.org/officeDocument/2006/relationships/tags" Target="../tags/tag1007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1008.xml"/><Relationship Id="rId2" Type="http://schemas.openxmlformats.org/officeDocument/2006/relationships/tags" Target="../tags/tag1009.xml"/><Relationship Id="rId3" Type="http://schemas.openxmlformats.org/officeDocument/2006/relationships/tags" Target="../tags/tag1010.xml"/><Relationship Id="rId4" Type="http://schemas.openxmlformats.org/officeDocument/2006/relationships/tags" Target="../tags/tag1011.xml"/><Relationship Id="rId5" Type="http://schemas.openxmlformats.org/officeDocument/2006/relationships/tags" Target="../tags/tag1012.xml"/><Relationship Id="rId6" Type="http://schemas.openxmlformats.org/officeDocument/2006/relationships/tags" Target="../tags/tag1013.xml"/><Relationship Id="rId7" Type="http://schemas.openxmlformats.org/officeDocument/2006/relationships/tags" Target="../tags/tag1014.xml"/><Relationship Id="rId8" Type="http://schemas.openxmlformats.org/officeDocument/2006/relationships/tags" Target="../tags/tag1015.xml"/><Relationship Id="rId9" Type="http://schemas.openxmlformats.org/officeDocument/2006/relationships/tags" Target="../tags/tag1016.xml"/><Relationship Id="rId10" Type="http://schemas.openxmlformats.org/officeDocument/2006/relationships/tags" Target="../tags/tag1017.xml"/><Relationship Id="rId11" Type="http://schemas.openxmlformats.org/officeDocument/2006/relationships/tags" Target="../tags/tag1018.xml"/><Relationship Id="rId12" Type="http://schemas.openxmlformats.org/officeDocument/2006/relationships/tags" Target="../tags/tag1019.xml"/><Relationship Id="rId13" Type="http://schemas.openxmlformats.org/officeDocument/2006/relationships/tags" Target="../tags/tag1020.xml"/><Relationship Id="rId14" Type="http://schemas.openxmlformats.org/officeDocument/2006/relationships/tags" Target="../tags/tag1021.xml"/><Relationship Id="rId15" Type="http://schemas.openxmlformats.org/officeDocument/2006/relationships/tags" Target="../tags/tag1022.xml"/><Relationship Id="rId16" Type="http://schemas.openxmlformats.org/officeDocument/2006/relationships/tags" Target="../tags/tag1023.xml"/><Relationship Id="rId17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1024.xml"/><Relationship Id="rId2" Type="http://schemas.openxmlformats.org/officeDocument/2006/relationships/tags" Target="../tags/tag1025.xml"/><Relationship Id="rId3" Type="http://schemas.openxmlformats.org/officeDocument/2006/relationships/tags" Target="../tags/tag1026.xml"/><Relationship Id="rId4" Type="http://schemas.openxmlformats.org/officeDocument/2006/relationships/tags" Target="../tags/tag1027.xml"/><Relationship Id="rId5" Type="http://schemas.openxmlformats.org/officeDocument/2006/relationships/tags" Target="../tags/tag1028.xml"/><Relationship Id="rId6" Type="http://schemas.openxmlformats.org/officeDocument/2006/relationships/tags" Target="../tags/tag1029.xml"/><Relationship Id="rId7" Type="http://schemas.openxmlformats.org/officeDocument/2006/relationships/tags" Target="../tags/tag1030.xml"/><Relationship Id="rId8" Type="http://schemas.openxmlformats.org/officeDocument/2006/relationships/tags" Target="../tags/tag1031.xml"/><Relationship Id="rId9" Type="http://schemas.openxmlformats.org/officeDocument/2006/relationships/tags" Target="../tags/tag1032.xml"/><Relationship Id="rId10" Type="http://schemas.openxmlformats.org/officeDocument/2006/relationships/tags" Target="../tags/tag1033.xml"/><Relationship Id="rId11" Type="http://schemas.openxmlformats.org/officeDocument/2006/relationships/tags" Target="../tags/tag1034.xml"/><Relationship Id="rId12" Type="http://schemas.openxmlformats.org/officeDocument/2006/relationships/tags" Target="../tags/tag1035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1036.xml"/><Relationship Id="rId2" Type="http://schemas.openxmlformats.org/officeDocument/2006/relationships/tags" Target="../tags/tag1037.xml"/><Relationship Id="rId3" Type="http://schemas.openxmlformats.org/officeDocument/2006/relationships/tags" Target="../tags/tag103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>
            <a:normAutofit fontScale="91852"/>
          </a:bodyPr>
          <a:p>
            <a:r>
              <a:rPr altLang="en-US" lang="zh-CN"/>
              <a:t>2024年航空航天行业市场分析与投资前景预测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航空航天行业概述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航空航天行业市场分析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航空航天行业投资前景预测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航空航天行业技术发展与创新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航空航天行业企业分析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航空航天行业未来展望与建议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航空航天行业概述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51012" name="正文"/>
          <p:cNvSpPr txBox="1"/>
          <p:nvPr>
            <p:custDataLst>
              <p:tags r:id="rId1"/>
            </p:custDataLst>
          </p:nvPr>
        </p:nvSpPr>
        <p:spPr>
          <a:xfrm>
            <a:off x="608400" y="2201612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行业定义：航空航天行业是指从事航空器和航天器的研究、设计、开发、生产、试验、运营及管理的行业。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4" name="正文"/>
          <p:cNvSpPr txBox="1"/>
          <p:nvPr>
            <p:custDataLst>
              <p:tags r:id="rId2"/>
            </p:custDataLst>
          </p:nvPr>
        </p:nvSpPr>
        <p:spPr>
          <a:xfrm>
            <a:off x="608400" y="4088265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分类：按照不同的分类标准，航空航天行业可以分为不同的类型，如按照产品类型可以分为民用航空、军用航空和航天工程等。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行业历史与现状</a:t>
            </a:r>
            <a:endParaRPr altLang="en-US" lang="zh-CN"/>
          </a:p>
        </p:txBody>
      </p:sp>
      <p:sp>
        <p:nvSpPr>
          <p:cNvPr id="105130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0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0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航空航天行业的起源可以追溯到20世纪初，经历了从军事用途向商业用途的转变。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30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1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1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目前，航空航天行业已经形成了完整的产业链，包括设计、制造、测试和运营等环节。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31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1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1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近年来，随着科技的不断进步和应用，航空航天行业的发展速度越来越快，市场规模不断扩大。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32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目前，全球航空航天行业的竞争格局已经形成，主要集中在欧美等发达国家。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行业市场规模与增长</a:t>
            </a:r>
            <a:endParaRPr altLang="en-US" lang="zh-CN"/>
          </a:p>
        </p:txBody>
      </p:sp>
      <p:sp>
        <p:nvSpPr>
          <p:cNvPr id="105161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2024年全球航空航天行业市场规模约为XXXX亿美元，同比增长XX%。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1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1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1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航空航天行业受益于全球经济复苏和技术进步，未来几年市场规模将继续保持增长趋势。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2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2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2024年中国航空航天行业市场规模约为XXXX亿元，同比增长XX%。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2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3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中国航空航天行业受益于国家战略和政策支持，未来几年市场规模将保持高速增长。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3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行业发展趋势与前景</a:t>
            </a:r>
            <a:endParaRPr altLang="en-US" lang="zh-CN"/>
          </a:p>
        </p:txBody>
      </p:sp>
      <p:sp>
        <p:nvSpPr>
          <p:cNvPr id="1051922" name="圆角矩形 30"/>
          <p:cNvSpPr/>
          <p:nvPr>
            <p:custDataLst>
              <p:tags r:id="rId1"/>
            </p:custDataLst>
          </p:nvPr>
        </p:nvSpPr>
        <p:spPr>
          <a:xfrm>
            <a:off x="2398368" y="149040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1924" name="圆角矩形 65"/>
          <p:cNvSpPr/>
          <p:nvPr>
            <p:custDataLst>
              <p:tags r:id="rId2"/>
            </p:custDataLst>
          </p:nvPr>
        </p:nvSpPr>
        <p:spPr>
          <a:xfrm>
            <a:off x="2398368" y="2712845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1926" name="圆角矩形 72"/>
          <p:cNvSpPr/>
          <p:nvPr>
            <p:custDataLst>
              <p:tags r:id="rId3"/>
            </p:custDataLst>
          </p:nvPr>
        </p:nvSpPr>
        <p:spPr>
          <a:xfrm>
            <a:off x="2398368" y="393529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1928" name="圆角矩形 78"/>
          <p:cNvSpPr/>
          <p:nvPr>
            <p:custDataLst>
              <p:tags r:id="rId4"/>
            </p:custDataLst>
          </p:nvPr>
        </p:nvSpPr>
        <p:spPr>
          <a:xfrm>
            <a:off x="2398368" y="5157736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1930" name="圆角矩形 35"/>
          <p:cNvSpPr/>
          <p:nvPr>
            <p:custDataLst>
              <p:tags r:id="rId5"/>
            </p:custDataLst>
          </p:nvPr>
        </p:nvSpPr>
        <p:spPr>
          <a:xfrm>
            <a:off x="2008838" y="1696231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932" name="圆角矩形 35"/>
          <p:cNvSpPr/>
          <p:nvPr>
            <p:custDataLst>
              <p:tags r:id="rId6"/>
            </p:custDataLst>
          </p:nvPr>
        </p:nvSpPr>
        <p:spPr>
          <a:xfrm>
            <a:off x="2008838" y="5363567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934" name="圆角矩形 35"/>
          <p:cNvSpPr/>
          <p:nvPr>
            <p:custDataLst>
              <p:tags r:id="rId7"/>
            </p:custDataLst>
          </p:nvPr>
        </p:nvSpPr>
        <p:spPr>
          <a:xfrm>
            <a:off x="2008838" y="4141122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936" name="圆角矩形 35"/>
          <p:cNvSpPr/>
          <p:nvPr>
            <p:custDataLst>
              <p:tags r:id="rId8"/>
            </p:custDataLst>
          </p:nvPr>
        </p:nvSpPr>
        <p:spPr>
          <a:xfrm>
            <a:off x="2008838" y="2918676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938" name="文本框 4"/>
          <p:cNvSpPr txBox="1"/>
          <p:nvPr>
            <p:custDataLst>
              <p:tags r:id="rId9"/>
            </p:custDataLst>
          </p:nvPr>
        </p:nvSpPr>
        <p:spPr>
          <a:xfrm>
            <a:off x="4324623" y="1544993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持续创新：随着科技的不断进步，航空航天行业将不断涌现新技术、新产品和新服务。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1940" name="文本框 5"/>
          <p:cNvSpPr txBox="1"/>
          <p:nvPr>
            <p:custDataLst>
              <p:tags r:id="rId10"/>
            </p:custDataLst>
          </p:nvPr>
        </p:nvSpPr>
        <p:spPr>
          <a:xfrm>
            <a:off x="4324623" y="2767438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绿色可持续发展：环保意识的提高和可持续发展战略的推进，将促使航空航天行业更加注重环保和节能。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1942" name="文本框 6"/>
          <p:cNvSpPr txBox="1"/>
          <p:nvPr>
            <p:custDataLst>
              <p:tags r:id="rId11"/>
            </p:custDataLst>
          </p:nvPr>
        </p:nvSpPr>
        <p:spPr>
          <a:xfrm>
            <a:off x="4324623" y="3989884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智能化和自动化：人工智能、大数据等技术的应用，将提高航空航天行业的智能化和自动化水平，提升生产效率和安全性。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1944" name="文本框 8"/>
          <p:cNvSpPr txBox="1"/>
          <p:nvPr>
            <p:custDataLst>
              <p:tags r:id="rId12"/>
            </p:custDataLst>
          </p:nvPr>
        </p:nvSpPr>
        <p:spPr>
          <a:xfrm>
            <a:off x="4324623" y="5212329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市场竞争加剧：随着市场的不断扩大和竞争的加剧，航空航天企业将面临更大的挑战和机遇。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3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航空航天行业市场分析</a:t>
            </a:r>
            <a:endParaRPr altLang="en-US" lang="zh-CN"/>
          </a:p>
        </p:txBody>
      </p:sp>
      <p:sp>
        <p:nvSpPr>
          <p:cNvPr id="105223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5269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69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69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69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0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0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0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0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0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1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1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1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1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1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2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2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2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2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2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航空运输需求持续增长，尤其是国际航线市场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环保意识提高，推动航空工业绿色发展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国防安全需求对航空航天工业提出更高要求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航天科技应用领域不断扩大，如卫星遥感、导航定位、气象观测等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5302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2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2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波音和空客的市场份额占比最大，但近年来受到中国航空工业的挑战。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3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3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中国航空工业在ARJ21、C919等民用飞机项目中取得重要进展，提升了国际竞争力。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3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3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3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航空航天材料、零部件及装备制造等领域成为行业新的竞争焦点。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4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4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04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无人机、火箭技术等新兴领域涌现出一批创新型企业，加剧了市场竞争。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行业痛点与机遇</a:t>
            </a:r>
            <a:endParaRPr altLang="en-US" lang="zh-CN"/>
          </a:p>
        </p:txBody>
      </p:sp>
      <p:sp>
        <p:nvSpPr>
          <p:cNvPr id="1053332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738025" y="2062239"/>
            <a:ext cx="5099761" cy="361643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334" name="矩形 48"/>
          <p:cNvSpPr/>
          <p:nvPr>
            <p:custDataLst>
              <p:tags r:id="rId2"/>
            </p:custDataLst>
          </p:nvPr>
        </p:nvSpPr>
        <p:spPr>
          <a:xfrm>
            <a:off x="608400" y="2583916"/>
            <a:ext cx="259159" cy="2611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36" name="文本框 52"/>
          <p:cNvSpPr txBox="1"/>
          <p:nvPr>
            <p:custDataLst>
              <p:tags r:id="rId3"/>
            </p:custDataLst>
          </p:nvPr>
        </p:nvSpPr>
        <p:spPr>
          <a:xfrm>
            <a:off x="1107202" y="2369145"/>
            <a:ext cx="4404883" cy="243854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痛点：高成本、技术难度大、市场竞争激烈</a:t>
            </a:r>
            <a:endParaRPr altLang="en-US" dirty="0" sz="3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3338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77745" y="2062239"/>
            <a:ext cx="5099761" cy="361643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340" name="矩形 20"/>
          <p:cNvSpPr/>
          <p:nvPr>
            <p:custDataLst>
              <p:tags r:id="rId5"/>
            </p:custDataLst>
          </p:nvPr>
        </p:nvSpPr>
        <p:spPr>
          <a:xfrm>
            <a:off x="6348120" y="2583916"/>
            <a:ext cx="259159" cy="2611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42" name="文本框 3"/>
          <p:cNvSpPr txBox="1"/>
          <p:nvPr>
            <p:custDataLst>
              <p:tags r:id="rId6"/>
            </p:custDataLst>
          </p:nvPr>
        </p:nvSpPr>
        <p:spPr>
          <a:xfrm>
            <a:off x="6846922" y="2369145"/>
            <a:ext cx="4404883" cy="243854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机遇：国家政策支持、技术创新、国际合作与交流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行业政策与法规</a:t>
            </a:r>
            <a:endParaRPr altLang="en-US" lang="zh-CN"/>
          </a:p>
        </p:txBody>
      </p:sp>
      <p:sp>
        <p:nvSpPr>
          <p:cNvPr id="10536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3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3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4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4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航空航天产业政策：支持产业发展，鼓励技术创新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6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投资政策：鼓励社会资本投入，降低投资门槛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6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5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5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6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6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税收政策：减免相关税费，减轻企业负担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6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航空航天法规：确保行业安全、规范、可持续发展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5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航空航天行业投资前景预测</a:t>
            </a:r>
            <a:endParaRPr altLang="en-US" lang="zh-CN"/>
          </a:p>
        </p:txBody>
      </p:sp>
      <p:sp>
        <p:nvSpPr>
          <p:cNvPr id="105395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投资风险与收益分析</a:t>
            </a:r>
            <a:endParaRPr altLang="en-US" lang="zh-CN"/>
          </a:p>
        </p:txBody>
      </p:sp>
      <p:sp>
        <p:nvSpPr>
          <p:cNvPr id="105441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1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4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2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42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2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4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3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43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投资策略：分散投资、长期持有、关注政策动向等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43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投资建议：关注技术创新、市场变化、政策调整等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43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投资风险：技术风险、市场风险、政策风险等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43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收益分析：市场规模、增长潜力、盈利能力等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投资机会与方向</a:t>
            </a:r>
            <a:endParaRPr altLang="en-US" lang="zh-CN"/>
          </a:p>
        </p:txBody>
      </p:sp>
      <p:sp>
        <p:nvSpPr>
          <p:cNvPr id="105472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2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3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投资机会：航空航天行业市场潜力巨大，未来将有更多投资机会涌现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3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3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3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投资方向：重点关注航空发动机、航天技术、无人机等领域，以及具有创新能力和技术优势的企业和项目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3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4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4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投资风险：航空航天行业具有高风险、高投入的特点，投资者需充分了解行业风险，制定合理的投资策略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4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4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74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投资建议：建议投资者关注政策支持、技术创新、市场需求等方面的变化，以及专业机构的研究报告和投资建议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投资策略与建议</a:t>
            </a:r>
            <a:endParaRPr altLang="en-US" lang="zh-CN"/>
          </a:p>
        </p:txBody>
      </p:sp>
      <p:sp>
        <p:nvSpPr>
          <p:cNvPr id="105503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3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0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4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04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4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0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5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05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关注技术创新和产业升级，发掘潜在投资机会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05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保持风险意识，合理配置资产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05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关注政策动向，把握行业发展趋势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05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深入研究企业基本面，选择优质投资标的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投资案例分析</a:t>
            </a:r>
            <a:endParaRPr altLang="en-US" lang="zh-CN"/>
          </a:p>
        </p:txBody>
      </p:sp>
      <p:sp>
        <p:nvSpPr>
          <p:cNvPr id="105534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4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35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投资项目：火箭发射服务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5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5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5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投资企业：SpaceX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5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6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6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投资金额：数亿美元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6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6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6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投资回报：成功发射多枚火箭，获得商业合同和政府订单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5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航空航天行业技术发展与创新</a:t>
            </a:r>
            <a:endParaRPr altLang="en-US" lang="zh-CN"/>
          </a:p>
        </p:txBody>
      </p:sp>
      <p:sp>
        <p:nvSpPr>
          <p:cNvPr id="105565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关键技术与发展趋势</a:t>
            </a:r>
            <a:endParaRPr altLang="en-US" lang="zh-CN"/>
          </a:p>
        </p:txBody>
      </p:sp>
      <p:sp>
        <p:nvSpPr>
          <p:cNvPr id="105611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11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612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新型材料应用：轻质材料、复合材料等在航空航天领域的应用，提高结构性能和减轻重量。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2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12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612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先进推进系统：高效、环保的发动机技术，如涡扇发动机、火箭发动机等，为航空航天提供强大动力。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2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13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613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先进制造技术：数字化、智能化制造技术的应用，提高航空航天产品的质量和生产效率。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3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13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613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自主控制技术：无人机、卫星等自主控制技术的应用，提高航空航天器的自主导航和智能决策能力。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技术创新与突破</a:t>
            </a:r>
            <a:endParaRPr altLang="en-US" lang="zh-CN"/>
          </a:p>
        </p:txBody>
      </p:sp>
      <p:sp>
        <p:nvSpPr>
          <p:cNvPr id="105642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42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643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新型材料应用：轻质复合材料、钛合金等在航空航天领域的应用，降低结构重量。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3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43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643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先进推进系统：高效能发动机、绿色推进技术的应用，提高飞行器性能。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3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44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644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智能化技术：无人机、自主驾驶技术等在航空航天领域的突破，提升任务执行效率和安全性。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4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44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644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先进复合材料：碳纤维、玻璃纤维等高性能复合材料的研发与应用，提升航空航天器的结构强度和轻量化水平。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技术应用与案例分析</a:t>
            </a:r>
            <a:endParaRPr altLang="en-US" lang="zh-CN"/>
          </a:p>
        </p:txBody>
      </p:sp>
      <p:sp>
        <p:nvSpPr>
          <p:cNvPr id="105673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3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4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无人机技术：在航空摄影、农业植保、物流配送等领域广泛应用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4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4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4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卫星导航技术：为全球定位、导航和授时提供服务，应用于军事、交通、救援等领域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4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5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5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航空发动机技术：提高燃油效率、降低排放，为航空工业发展提供动力支持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5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5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5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虚拟现实技术：在航空航天设计、模拟训练等领域发挥重要作用，提高工作效率与安全性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技术发展对行业的影响</a:t>
            </a:r>
            <a:endParaRPr altLang="en-US" lang="zh-CN"/>
          </a:p>
        </p:txBody>
      </p:sp>
      <p:sp>
        <p:nvSpPr>
          <p:cNvPr id="105704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4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05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5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05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5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05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6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06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技术发展将为航空航天行业带来新的商业模式和经济增长点。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06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技术发展将促进航空航天行业的国际化合作，提高国际竞争力。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06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技术进步推动航空航天行业的发展，提高生产效率和产品质量。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06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新技术的应用将改变航空航天行业的竞争格局，促进产业升级和转型。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5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航空航天行业企业分析</a:t>
            </a:r>
            <a:endParaRPr altLang="en-US" lang="zh-CN"/>
          </a:p>
        </p:txBody>
      </p:sp>
      <p:sp>
        <p:nvSpPr>
          <p:cNvPr id="105735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8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重点企业概览</a:t>
            </a:r>
            <a:endParaRPr altLang="en-US" lang="zh-CN"/>
          </a:p>
        </p:txBody>
      </p:sp>
      <p:sp>
        <p:nvSpPr>
          <p:cNvPr id="105781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中国航空工业集团公司：是我国航空工业的骨干企业，拥有完整的航空产业链，产品覆盖军用和民用飞机、直升机、无人机等。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1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中国航天科技集团公司：是我国航天科技工业的主导力量，主要从事运载火箭、卫星、飞船等航天器的研制、生产和发射服务。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2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中国航天科工集团公司：是我国航天科技工业的重要力量，主要从事导弹武器、宇航系统、航天技术的研发和生产。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2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波音、空客等国际航空巨头：这些企业在全球航空航天市场上占据重要地位，拥有先进的航空技术和完善的产业链。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1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企业竞争力分析</a:t>
            </a:r>
            <a:endParaRPr altLang="en-US" lang="zh-CN"/>
          </a:p>
        </p:txBody>
      </p:sp>
      <p:sp>
        <p:nvSpPr>
          <p:cNvPr id="105811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技术创新能力：企业在航空航天领域的技术研发和创新能力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1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产品线广度与深度：企业在不同航空航天领域的产品覆盖范围和产品线的深度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1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生产能力与效率：企业的生产规模、生产效率和生产质量等方面的能力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1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品牌影响力与市场份额：企业在市场中的品牌影响力和市场份额，以及客户对企业的认可度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企业发展战略与规划</a:t>
            </a:r>
            <a:endParaRPr altLang="en-US" lang="zh-CN"/>
          </a:p>
        </p:txBody>
      </p:sp>
      <p:sp>
        <p:nvSpPr>
          <p:cNvPr id="105840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0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40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提升自主创新能力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1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1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1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加强国际合作与交流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1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优化产品结构与市场布局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2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2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42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推进数字化转型与智能化升级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企业合作与并购动态</a:t>
            </a:r>
            <a:endParaRPr altLang="en-US" lang="zh-CN"/>
          </a:p>
        </p:txBody>
      </p:sp>
      <p:sp>
        <p:nvSpPr>
          <p:cNvPr id="105871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71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71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72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72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72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72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72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73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73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73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73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73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74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74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74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74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74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75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波音与空客宣布合作，共同研发新一代环保型飞机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5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洛克希德·马丁与雷神公司合并，成为全球最大的国防承包商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5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中国航空工业集团公司收购欧洲某航空电子设备制造商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5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俄罗斯与印度成立合资公司，共同开发航空发动机技术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航空航天行业未来展望与建议</a:t>
            </a:r>
            <a:endParaRPr altLang="en-US" lang="zh-CN"/>
          </a:p>
        </p:txBody>
      </p:sp>
      <p:sp>
        <p:nvSpPr>
          <p:cNvPr id="10590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5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未来市场趋势预测</a:t>
            </a:r>
            <a:endParaRPr altLang="en-US" lang="zh-CN"/>
          </a:p>
        </p:txBody>
      </p:sp>
      <p:sp>
        <p:nvSpPr>
          <p:cNvPr id="105950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航空航天技术不断创新，将引领新一轮产业变革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50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商业航天市场蓬勃发展，成为行业增长的重要动力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50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航空器制造与运营服务将更加智能化、绿色化、个性化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51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航空航天产业链将进一步优化，形成更加完善的生态系统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7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行业发展机遇与挑战</a:t>
            </a:r>
            <a:endParaRPr altLang="en-US" lang="zh-CN"/>
          </a:p>
        </p:txBody>
      </p:sp>
      <p:sp>
        <p:nvSpPr>
          <p:cNvPr id="1059798" name="正文"/>
          <p:cNvSpPr txBox="1"/>
          <p:nvPr>
            <p:custDataLst>
              <p:tags r:id="rId1"/>
            </p:custDataLst>
          </p:nvPr>
        </p:nvSpPr>
        <p:spPr>
          <a:xfrm>
            <a:off x="2821134" y="2000074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机遇：随着科技的不断进步，航空航天行业将迎来更多的发展机遇，例如商业航天、无人机等领域的快速发展。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800" name="标题"/>
          <p:cNvSpPr txBox="1"/>
          <p:nvPr>
            <p:custDataLst>
              <p:tags r:id="rId2"/>
            </p:custDataLst>
          </p:nvPr>
        </p:nvSpPr>
        <p:spPr>
          <a:xfrm>
            <a:off x="2821807" y="149040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9802" name="标题"/>
          <p:cNvSpPr txBox="1"/>
          <p:nvPr>
            <p:custDataLst>
              <p:tags r:id="rId3"/>
            </p:custDataLst>
          </p:nvPr>
        </p:nvSpPr>
        <p:spPr>
          <a:xfrm>
            <a:off x="2821807" y="514284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9804" name="正文"/>
          <p:cNvSpPr txBox="1"/>
          <p:nvPr>
            <p:custDataLst>
              <p:tags r:id="rId4"/>
            </p:custDataLst>
          </p:nvPr>
        </p:nvSpPr>
        <p:spPr>
          <a:xfrm>
            <a:off x="2821807" y="5652515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87143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未来展望：未来航空航天行业将继续保持快速发展态势，商业航天、无人机等领域将成为新的增长点，同时随着技术的不断突破，航空航天器的性能将得到进一步提升。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806" name="正文"/>
          <p:cNvSpPr txBox="1"/>
          <p:nvPr>
            <p:custDataLst>
              <p:tags r:id="rId5"/>
            </p:custDataLst>
          </p:nvPr>
        </p:nvSpPr>
        <p:spPr>
          <a:xfrm>
            <a:off x="2821807" y="3217106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挑战：航空航天行业的发展也面临着诸多挑战，例如技术难度高、市场竞争激烈、政策法规限制等。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808" name="标题"/>
          <p:cNvSpPr txBox="1"/>
          <p:nvPr>
            <p:custDataLst>
              <p:tags r:id="rId6"/>
            </p:custDataLst>
          </p:nvPr>
        </p:nvSpPr>
        <p:spPr>
          <a:xfrm>
            <a:off x="2822479" y="2708104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9810" name="标题"/>
          <p:cNvSpPr txBox="1"/>
          <p:nvPr>
            <p:custDataLst>
              <p:tags r:id="rId7"/>
            </p:custDataLst>
          </p:nvPr>
        </p:nvSpPr>
        <p:spPr>
          <a:xfrm>
            <a:off x="2822479" y="3925136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9812" name="正文"/>
          <p:cNvSpPr txBox="1"/>
          <p:nvPr>
            <p:custDataLst>
              <p:tags r:id="rId8"/>
            </p:custDataLst>
          </p:nvPr>
        </p:nvSpPr>
        <p:spPr>
          <a:xfrm>
            <a:off x="2821807" y="4434810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建议：企业应加强技术创新、提高产品质量、拓展市场渠道，同时政府应加强政策支持、完善法规体系，共同推动航空航天行业的健康发展。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0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行业可持续发展策略</a:t>
            </a:r>
            <a:endParaRPr altLang="en-US" lang="zh-CN"/>
          </a:p>
        </p:txBody>
      </p:sp>
      <p:sp>
        <p:nvSpPr>
          <p:cNvPr id="106010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10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10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10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优化产业布局：形成合理的产业链和产业集群，降低生产成本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10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11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11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11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推进绿色制造技术：减少对环境的影响，提高资源利用效率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11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11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12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12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加强科技创新：研发更高效、环保的航空航天产品和技术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12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12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12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13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培养高素质人才：加强人才培养和引进，为可持续发展提供智力支持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4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对政府和企业的建议</a:t>
            </a:r>
            <a:endParaRPr altLang="en-US" lang="zh-CN"/>
          </a:p>
        </p:txBody>
      </p:sp>
      <p:sp>
        <p:nvSpPr>
          <p:cNvPr id="106041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042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6042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政府应加大对航空航天行业的支持力度，提供更多的政策优惠和资金扶持。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42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042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042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企业应加强自主研发能力，提高技术水平和核心竞争力，以应对国际竞争。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43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043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043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鼓励企业与高校、科研机构合作，加强产学研合作，推动科技创新和成果转化。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43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043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044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建立健全行业标准和规范，加强行业自律和监管，推动航空航天行业健康发展。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72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72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7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4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4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9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9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4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4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9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9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3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38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2024-01-06T05:26:47Z</dcterms:created>
  <dcterms:modified xsi:type="dcterms:W3CDTF">2024-01-06T05:26:47Z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3814139d990249739a6865e26054c4ca_21</vt:lpwstr>
  </property>
</Properties>
</file>