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19" r:id="rId1"/>
    <p:sldMasterId id="2147484456" r:id="rId2"/>
  </p:sldMasterIdLst>
  <p:notesMasterIdLst>
    <p:notesMasterId r:id="rId3"/>
  </p:notesMasterIdLst>
  <p:sldIdLst>
    <p:sldId id="618" r:id="rId4"/>
    <p:sldId id="622" r:id="rId5"/>
    <p:sldId id="625" r:id="rId6"/>
    <p:sldId id="628" r:id="rId7"/>
    <p:sldId id="634" r:id="rId9"/>
    <p:sldId id="637" r:id="rId10"/>
    <p:sldId id="640" r:id="rId11"/>
    <p:sldId id="643" r:id="rId12"/>
    <p:sldId id="646" r:id="rId13"/>
    <p:sldId id="652" r:id="rId15"/>
    <p:sldId id="655" r:id="rId16"/>
    <p:sldId id="658" r:id="rId17"/>
    <p:sldId id="661" r:id="rId18"/>
    <p:sldId id="664" r:id="rId19"/>
    <p:sldId id="670" r:id="rId21"/>
    <p:sldId id="673" r:id="rId22"/>
    <p:sldId id="676" r:id="rId23"/>
    <p:sldId id="679" r:id="rId24"/>
    <p:sldId id="685" r:id="rId26"/>
    <p:sldId id="688" r:id="rId27"/>
    <p:sldId id="691" r:id="rId28"/>
    <p:sldId id="694" r:id="rId29"/>
    <p:sldId id="697" r:id="rId30"/>
    <p:sldId id="703" r:id="rId32"/>
    <p:sldId id="706" r:id="rId33"/>
    <p:sldId id="70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20" r:id="rId1"/>
    <p:sldLayoutId id="2147484421" r:id="rId2"/>
    <p:sldLayoutId id="2147484422" r:id="rId3"/>
    <p:sldLayoutId id="2147484423" r:id="rId4"/>
    <p:sldLayoutId id="2147484424" r:id="rId5"/>
    <p:sldLayoutId id="2147484425" r:id="rId6"/>
    <p:sldLayoutId id="2147484426" r:id="rId7"/>
    <p:sldLayoutId id="2147484427" r:id="rId8"/>
    <p:sldLayoutId id="2147484428" r:id="rId9"/>
    <p:sldLayoutId id="2147484429" r:id="rId10"/>
    <p:sldLayoutId id="21474844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57" r:id="rId1"/>
    <p:sldLayoutId id="2147484458" r:id="rId2"/>
    <p:sldLayoutId id="2147484459" r:id="rId3"/>
    <p:sldLayoutId id="2147484460" r:id="rId4"/>
    <p:sldLayoutId id="2147484461" r:id="rId5"/>
    <p:sldLayoutId id="2147484462" r:id="rId6"/>
    <p:sldLayoutId id="2147484463" r:id="rId7"/>
    <p:sldLayoutId id="2147484464" r:id="rId8"/>
    <p:sldLayoutId id="2147484465" r:id="rId9"/>
    <p:sldLayoutId id="2147484466" r:id="rId10"/>
    <p:sldLayoutId id="21474844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动物保健行业2024工作总结及工作展望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企业战略调整建议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行业概况回顾</a:t>
            </a:r>
            <a:endParaRPr altLang="en-US" lang="zh-CN"/>
          </a:p>
        </p:txBody>
      </p:sp>
      <p:sp>
        <p:nvSpPr>
          <p:cNvPr id="10489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动物保健行业的发展历程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市场规模和增长趋势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主要产品和服务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行业面临的挑战和机遇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动物保健产品市场分析</a:t>
            </a:r>
            <a:endParaRPr altLang="en-US" lang="zh-CN"/>
          </a:p>
        </p:txBody>
      </p:sp>
      <p:sp>
        <p:nvSpPr>
          <p:cNvPr id="10489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市场规模：分析动物保健市场的总体规模和增长趋势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竞争格局：介绍市场上的主要竞争者及其市场份额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产品种类：列举并分析市场上主要的动物保健产品种类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市场需求：分析不同动物种类和不同应用场景下的市场需求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行业政策法规影响</a:t>
            </a:r>
            <a:endParaRPr altLang="en-US" lang="zh-CN"/>
          </a:p>
        </p:txBody>
      </p:sp>
      <p:sp>
        <p:nvSpPr>
          <p:cNvPr id="104902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行业法规对动物保健服务的影响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行业法规对动物保健产品的影响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政策法规对行业发展的影响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动物保健行业法规不断完善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市场竞争格局概述</a:t>
            </a:r>
            <a:endParaRPr altLang="en-US" lang="zh-CN"/>
          </a:p>
        </p:txBody>
      </p:sp>
      <p:sp>
        <p:nvSpPr>
          <p:cNvPr id="10490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动物保健行业市场规模及增长趋势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主要竞争者分析：市场份额、产品特点等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市场竞争格局总结：市场集中度、竞争激烈程度等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行业发展趋势预测：未来市场规模、增长点等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  <p:sp>
        <p:nvSpPr>
          <p:cNvPr id="10491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1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宠物保健市场将持续增长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数字化和智能化技术将广泛应用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政策法规将更加严格和规范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跨界合作将成为行业发展的新趋势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动物保健产品创新方向</a:t>
            </a:r>
            <a:endParaRPr altLang="en-US" lang="zh-CN"/>
          </a:p>
        </p:txBody>
      </p:sp>
      <p:sp>
        <p:nvSpPr>
          <p:cNvPr id="10492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针对新型寄生虫的疫苗和药物研发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针对新型病毒的疫苗和药物研发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针对新型细菌的疫苗和药物研发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针对新型真菌的疫苗和药物研发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政策法规变化应对策略</a:t>
            </a:r>
            <a:endParaRPr altLang="en-US" lang="zh-CN"/>
          </a:p>
        </p:txBody>
      </p:sp>
      <p:sp>
        <p:nvSpPr>
          <p:cNvPr id="10493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调整企业战略，适应政策法规变化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加强内部管理，提高企业应对能力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关注政策法规动态，及时了解行业政策变化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加强与政府部门的沟通，积极争取政策支持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市场竞争格局变化应对措施</a:t>
            </a:r>
            <a:endParaRPr altLang="en-US" lang="zh-CN"/>
          </a:p>
        </p:txBody>
      </p:sp>
      <p:sp>
        <p:nvSpPr>
          <p:cNvPr id="10493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了解市场趋势，及时调整产品策略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加强品牌建设，提高产品知名度和美誉度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拓展销售渠道，扩大市场份额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加强与合作伙伴的沟通和协作，共同应对市场变化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挑战与机遇</a:t>
            </a:r>
            <a:endParaRPr altLang="en-US" lang="zh-CN"/>
          </a:p>
        </p:txBody>
      </p:sp>
      <p:sp>
        <p:nvSpPr>
          <p:cNvPr id="10494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行业面临的挑战分析</a:t>
            </a:r>
            <a:endParaRPr altLang="en-US" lang="zh-CN"/>
          </a:p>
        </p:txBody>
      </p:sp>
      <p:sp>
        <p:nvSpPr>
          <p:cNvPr id="104948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556"/>
          </a:bodyPr>
          <a:p>
            <a:r>
              <a:rPr altLang="en-US" lang="zh-CN"/>
              <a:t>市场竞争激烈：国内外众多企业竞争激烈，市场份额争夺激烈</a:t>
            </a:r>
            <a:endParaRPr altLang="en-US" lang="zh-CN"/>
          </a:p>
          <a:p>
            <a:r>
              <a:rPr altLang="en-US" lang="zh-CN"/>
              <a:t>技术更新迅速：新技术不断涌现，需要不断跟进和更新技术</a:t>
            </a:r>
            <a:endParaRPr altLang="en-US" lang="zh-CN"/>
          </a:p>
          <a:p>
            <a:r>
              <a:rPr altLang="en-US" lang="zh-CN"/>
              <a:t>法规政策变化：法规政策不断变化，需要随时关注并调整经营策略</a:t>
            </a:r>
            <a:endParaRPr altLang="en-US" lang="zh-CN"/>
          </a:p>
          <a:p>
            <a:r>
              <a:rPr altLang="en-US" lang="zh-CN"/>
              <a:t>客户需求多样化：客户需求多样化，需要不断提高产品和服务质量  以下是用户提供的信息和标题： 我正在写一份主题为“动物保健行业2024工作总结及工作展望”的PPT,现在准备介绍“挑战与机遇”,请帮我生成“行业面临的机遇分析”为标题的内容 行业面临的机遇分析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我正在写一份主题为“动物保健行业2024工作总结及工作展望”的PPT,现在准备介绍“挑战与机遇”,请帮我生成“行业面临的机遇分析”为标题的内容</a:t>
            </a:r>
            <a:endParaRPr altLang="en-US" lang="zh-CN"/>
          </a:p>
          <a:p>
            <a:pPr lvl="1"/>
            <a:r>
              <a:rPr altLang="en-US" lang="zh-CN"/>
              <a:t>行业面临的机遇分析</a:t>
            </a:r>
            <a:endParaRPr altLang="en-US" lang="zh-CN"/>
          </a:p>
          <a:p>
            <a:r>
              <a:rPr altLang="en-US" lang="zh-CN"/>
              <a:t>市场需求增长：随着人们对动物健康和福利的关注增加，市场需求不断增长</a:t>
            </a:r>
            <a:endParaRPr altLang="en-US" lang="zh-CN"/>
          </a:p>
          <a:p>
            <a:r>
              <a:rPr altLang="en-US" lang="zh-CN"/>
              <a:t>新技术应用：新技术在动物保健领域的应用，为行业发展带来新的机遇</a:t>
            </a:r>
            <a:endParaRPr altLang="en-US" lang="zh-CN"/>
          </a:p>
          <a:p>
            <a:r>
              <a:rPr altLang="en-US" lang="zh-CN"/>
              <a:t>法规政策支持：政府对动物保健行业的支持，为行业发展提供了有力保障</a:t>
            </a:r>
            <a:endParaRPr altLang="en-US" lang="zh-CN"/>
          </a:p>
          <a:p>
            <a:r>
              <a:rPr altLang="en-US" lang="zh-CN"/>
              <a:t>国际化发展：随着全球化的加速，动物保健行业有更多的机会走向国际市场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行业发展的机遇探讨</a:t>
            </a:r>
            <a:endParaRPr altLang="en-US" lang="zh-CN"/>
          </a:p>
        </p:txBody>
      </p:sp>
      <p:sp>
        <p:nvSpPr>
          <p:cNvPr id="10495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政策支持：政府对动物保健行业的重视和支持，为行业发展提供了有力保障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市场需求增长：随着人们对动物健康和福利的关注增加，动物保健市场需求不断增长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技术创新：新技术和新产品的不断涌现，为动物保健行业提供了更多的发展机遇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国际化趋势：随着全球化的加速，动物保健行业面临着更多的国际化机遇和挑战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应对挑战和抓住机遇的策略建议</a:t>
            </a:r>
            <a:endParaRPr altLang="en-US" lang="zh-CN"/>
          </a:p>
        </p:txBody>
      </p:sp>
      <p:sp>
        <p:nvSpPr>
          <p:cNvPr id="10495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应对挑战：加强行业合作，共同应对市场变化和政策调整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抓住机遇：关注市场需求，提高产品和服务质量，拓展市场份额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创新发展：加大科研投入，推动技术创新和产品升级，提高竞争力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人才培养：加强人才培养和引进，提高团队素质和创新能力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企业战略调整建议</a:t>
            </a:r>
            <a:endParaRPr altLang="en-US" lang="zh-CN"/>
          </a:p>
        </p:txBody>
      </p:sp>
      <p:sp>
        <p:nvSpPr>
          <p:cNvPr id="10496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针对行业趋势的战略调整建议</a:t>
            </a:r>
            <a:endParaRPr altLang="en-US" lang="zh-CN"/>
          </a:p>
        </p:txBody>
      </p:sp>
      <p:sp>
        <p:nvSpPr>
          <p:cNvPr id="104968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69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关注政策法规变化：及时了解并遵守相关政策法规，确保企业合规经营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加强技术创新：加大研发投入，提高产品技术含量和附加值，增强企业核心竞争力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0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0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拓展市场渠道：积极开拓国内外市场，扩大市场份额，提高企业知名度和影响力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0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1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提升服务水平：加强售后服务体系建设，提高客户满意度和忠诚度，增强企业口碑效应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1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1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加强人才培养：重视人才培养和引进，提高员工素质和能力，为企业发展提供人才保障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针对产品创新的战略调整建议</a:t>
            </a:r>
            <a:endParaRPr altLang="en-US" lang="zh-CN"/>
          </a:p>
        </p:txBody>
      </p:sp>
      <p:sp>
        <p:nvSpPr>
          <p:cNvPr id="1049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加大研发投入，提高产品创新能力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加强与科研机构合作，引进先进技术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优化产品结构，提高产品质量和附加值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加强品牌建设，提高产品知名度和美誉度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针对政策法规变化的战略调整建议</a:t>
            </a:r>
            <a:endParaRPr altLang="en-US" lang="zh-CN"/>
          </a:p>
        </p:txBody>
      </p:sp>
      <p:sp>
        <p:nvSpPr>
          <p:cNvPr id="10498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关注政策法规动态，及时调整企业战略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适应新政策法规要求，优化产品结构和生产流程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加强企业内部管理，提高企业核心竞争力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加强与政府部门的沟通与合作，争取政策支持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针对市场竞争格局变化的战略调整建议</a:t>
            </a:r>
            <a:endParaRPr altLang="en-US" lang="zh-CN"/>
          </a:p>
        </p:txBody>
      </p:sp>
      <p:sp>
        <p:nvSpPr>
          <p:cNvPr id="10498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针对不同市场制定差异化战略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加强品牌建设和市场推广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优化产品组合和定价策略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提升客户服务质量和满意度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92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工作总结结论概述</a:t>
            </a:r>
            <a:endParaRPr altLang="en-US" lang="zh-CN"/>
          </a:p>
        </p:txBody>
      </p:sp>
      <p:sp>
        <p:nvSpPr>
          <p:cNvPr id="10499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行业规模与增长：概述动物保健行业的规模、增长趋势和主要驱动力。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竞争格局：分析行业内主要参与者的竞争地位、市场份额和竞争优势。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行业趋势：探讨动物保健行业的发展趋势、技术创新和未来发展方向。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挑战与机遇：总结行业面临的挑战和机遇，以及需要采取的措施和策略。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对未来工作的建议和展望</a:t>
            </a:r>
            <a:endParaRPr altLang="en-US" lang="zh-CN"/>
          </a:p>
        </p:txBody>
      </p:sp>
      <p:sp>
        <p:nvSpPr>
          <p:cNvPr id="1050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持续关注行业动态，及时调整策略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加强技术创新，提高产品竞争力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拓展市场渠道，扩大市场份额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加强人才培养，提升团队素质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09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9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2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2023-12-17T18:52:13Z</dcterms:created>
  <dcterms:modified xsi:type="dcterms:W3CDTF">2023-12-17T18:52:13Z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5eef90f0b3b94aad960234fae533f00c_21</vt:lpwstr>
  </property>
</Properties>
</file>