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814" r:id="rId1"/>
    <p:sldMasterId id="2147483851" r:id="rId2"/>
  </p:sldMasterIdLst>
  <p:notesMasterIdLst>
    <p:notesMasterId r:id="rId3"/>
  </p:notesMasterIdLst>
  <p:sldIdLst>
    <p:sldId id="336" r:id="rId4"/>
    <p:sldId id="341" r:id="rId5"/>
    <p:sldId id="345" r:id="rId6"/>
    <p:sldId id="348" r:id="rId7"/>
    <p:sldId id="351" r:id="rId8"/>
    <p:sldId id="354" r:id="rId9"/>
    <p:sldId id="357" r:id="rId10"/>
    <p:sldId id="360" r:id="rId11"/>
    <p:sldId id="363" r:id="rId12"/>
    <p:sldId id="366" r:id="rId13"/>
    <p:sldId id="369" r:id="rId14"/>
    <p:sldId id="372" r:id="rId15"/>
    <p:sldId id="375" r:id="rId16"/>
    <p:sldId id="378" r:id="rId17"/>
    <p:sldId id="381" r:id="rId18"/>
    <p:sldId id="384" r:id="rId19"/>
    <p:sldId id="388" r:id="rId2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tableStyles" Target="tableStyles.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6" name="幻灯片图像占位符 1"/>
          <p:cNvSpPr>
            <a:spLocks noChangeAspect="1" noRot="1" noGrp="1"/>
          </p:cNvSpPr>
          <p:nvPr>
            <p:ph type="sldImg"/>
          </p:nvPr>
        </p:nvSpPr>
        <p:spPr/>
      </p:sp>
      <p:sp>
        <p:nvSpPr>
          <p:cNvPr id="1048668" name="备注占位符 2"/>
          <p:cNvSpPr>
            <a:spLocks noGrp="1"/>
          </p:cNvSpPr>
          <p:nvPr>
            <p:ph type="body" idx="1"/>
          </p:nvPr>
        </p:nvSpPr>
        <p:spPr/>
        <p:txBody>
          <a:bodyPr/>
          <a:p>
            <a:endParaRPr altLang="en-US" dirty="0" lang="zh-CN"/>
          </a:p>
        </p:txBody>
      </p:sp>
      <p:sp>
        <p:nvSpPr>
          <p:cNvPr id="104867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0" name="幻灯片图像占位符 1"/>
          <p:cNvSpPr>
            <a:spLocks noChangeAspect="1" noRot="1" noGrp="1"/>
          </p:cNvSpPr>
          <p:nvPr>
            <p:ph type="sldImg"/>
          </p:nvPr>
        </p:nvSpPr>
        <p:spPr/>
      </p:sp>
      <p:sp>
        <p:nvSpPr>
          <p:cNvPr id="1048612" name="备注占位符 2"/>
          <p:cNvSpPr>
            <a:spLocks noGrp="1"/>
          </p:cNvSpPr>
          <p:nvPr>
            <p:ph type="body" idx="1"/>
          </p:nvPr>
        </p:nvSpPr>
        <p:spPr/>
        <p:txBody>
          <a:bodyPr/>
          <a:p>
            <a:endParaRPr altLang="en-US" dirty="0" lang="zh-CN"/>
          </a:p>
        </p:txBody>
      </p:sp>
      <p:sp>
        <p:nvSpPr>
          <p:cNvPr id="10486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8" name="幻灯片图像占位符 1"/>
          <p:cNvSpPr>
            <a:spLocks noChangeAspect="1" noRot="1" noGrp="1"/>
          </p:cNvSpPr>
          <p:nvPr>
            <p:ph type="sldImg" idx="2"/>
          </p:nvPr>
        </p:nvSpPr>
        <p:spPr/>
      </p:sp>
      <p:sp>
        <p:nvSpPr>
          <p:cNvPr id="104861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2.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2.jpe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image" Target="../media/image2.jpeg"/><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tags" Target="../tags/tag34.xml"/><Relationship Id="rId6" Type="http://schemas.openxmlformats.org/officeDocument/2006/relationships/tags" Target="../tags/tag35.xml"/><Relationship Id="rId7" Type="http://schemas.openxmlformats.org/officeDocument/2006/relationships/tags" Target="../tags/tag36.xml"/><Relationship Id="rId8" Type="http://schemas.openxmlformats.org/officeDocument/2006/relationships/tags" Target="../tags/tag37.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image" Target="../media/image2.jpeg"/><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tags" Target="../tags/tag45.xml"/><Relationship Id="rId10" Type="http://schemas.openxmlformats.org/officeDocument/2006/relationships/tags" Target="../tags/tag46.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image" Target="../media/image2.jpeg"/><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image" Target="../media/image2.jpeg"/><Relationship Id="rId3" Type="http://schemas.openxmlformats.org/officeDocument/2006/relationships/tags" Target="../tags/tag57.xml"/><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2.jpeg"/><Relationship Id="rId3" Type="http://schemas.openxmlformats.org/officeDocument/2006/relationships/tags" Target="../tags/tag62.xml"/><Relationship Id="rId4" Type="http://schemas.openxmlformats.org/officeDocument/2006/relationships/tags" Target="../tags/tag63.xml"/><Relationship Id="rId5" Type="http://schemas.openxmlformats.org/officeDocument/2006/relationships/tags" Target="../tags/tag64.xml"/><Relationship Id="rId6" Type="http://schemas.openxmlformats.org/officeDocument/2006/relationships/tags" Target="../tags/tag65.xml"/><Relationship Id="rId7" Type="http://schemas.openxmlformats.org/officeDocument/2006/relationships/tags" Target="../tags/tag66.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image" Target="../media/image1.png"/><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tags" Target="../tags/tag78.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666" name="副标题"/>
          <p:cNvSpPr txBox="1">
            <a:spLocks noGrp="1"/>
          </p:cNvSpPr>
          <p:nvPr>
            <p:ph type="body" idx="9" hasCustomPrompt="1"/>
            <p:custDataLst>
              <p:tags r:id="rId3"/>
            </p:custDataLst>
          </p:nvPr>
        </p:nvSpPr>
        <p:spPr>
          <a:xfrm>
            <a:off x="649605" y="3589020"/>
            <a:ext cx="8394700" cy="1262380"/>
          </a:xfrm>
          <a:prstGeom prst="rect"/>
          <a:noFill/>
        </p:spPr>
        <p:txBody>
          <a:bodyPr anchor="t" anchorCtr="0" bIns="45720" lIns="91440" rIns="91440" rtlCol="0" tIns="45720" wrap="square">
            <a:noAutofit/>
          </a:bodyPr>
          <a:lstStyle>
            <a:lvl1pPr algn="l" defTabSz="914400" eaLnBrk="1" fontAlgn="ctr" hangingPunct="1" latinLnBrk="0" lvl="0" marL="0" marR="0" rtl="0">
              <a:lnSpc>
                <a:spcPct val="100000"/>
              </a:lnSpc>
              <a:buClrTx/>
              <a:buSzTx/>
              <a:buFontTx/>
              <a:buNone/>
              <a:defRPr baseline="0" b="0" cap="none" sz="1800" i="0" kern="1200" kumimoji="0" noProof="1" normalizeH="0" spc="0" strike="noStrike" u="none">
                <a:solidFill>
                  <a:schemeClr val="tx1"/>
                </a:solidFill>
                <a:latin typeface="+mn-ea"/>
                <a:ea typeface="+mn-ea"/>
                <a:cs typeface="微软雅黑" panose="020B0503020204020204" pitchFamily="34" charset="-122"/>
                <a:sym typeface="+mn-ea"/>
              </a:defRPr>
            </a:lvl1pPr>
          </a:lstStyle>
          <a:p>
            <a:pPr algn="l" fontAlgn="ctr" lvl="0">
              <a:buClrTx/>
              <a:buSzTx/>
              <a:buFontTx/>
            </a:pPr>
            <a:r>
              <a:rPr>
                <a:sym typeface="+mn-ea"/>
              </a:rPr>
              <a:t>单击此处编辑母版副标题样式</a:t>
            </a:r>
            <a:endParaRPr>
              <a:sym typeface="+mn-ea"/>
            </a:endParaRPr>
          </a:p>
        </p:txBody>
      </p:sp>
      <p:sp>
        <p:nvSpPr>
          <p:cNvPr id="1048668" name="圆角矩形 8"/>
          <p:cNvSpPr/>
          <p:nvPr>
            <p:custDataLst>
              <p:tags r:id="rId4"/>
            </p:custDataLst>
          </p:nvPr>
        </p:nvSpPr>
        <p:spPr>
          <a:xfrm>
            <a:off x="64960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0" name="圆角矩形 15"/>
          <p:cNvSpPr/>
          <p:nvPr>
            <p:custDataLst>
              <p:tags r:id="rId5"/>
            </p:custDataLst>
          </p:nvPr>
        </p:nvSpPr>
        <p:spPr>
          <a:xfrm>
            <a:off x="64960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2" name="圆角矩形 16"/>
          <p:cNvSpPr/>
          <p:nvPr>
            <p:custDataLst>
              <p:tags r:id="rId6"/>
            </p:custDataLst>
          </p:nvPr>
        </p:nvSpPr>
        <p:spPr>
          <a:xfrm>
            <a:off x="64960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4" name="标题"/>
          <p:cNvSpPr txBox="1">
            <a:spLocks noGrp="1"/>
          </p:cNvSpPr>
          <p:nvPr>
            <p:ph type="title" idx="5" hasCustomPrompt="1"/>
            <p:custDataLst>
              <p:tags r:id="rId7"/>
            </p:custDataLst>
          </p:nvPr>
        </p:nvSpPr>
        <p:spPr>
          <a:xfrm>
            <a:off x="649605" y="1620520"/>
            <a:ext cx="8394065" cy="1838960"/>
          </a:xfrm>
          <a:prstGeom prst="rect"/>
          <a:noFill/>
        </p:spPr>
        <p:txBody>
          <a:bodyPr anchor="b" anchorCtr="0" bIns="45720" lIns="91440" rIns="91440" rtlCol="0" tIns="45720" wrap="square">
            <a:noAutofit/>
          </a:bodyPr>
          <a:lstStyle>
            <a:lvl1pPr algn="l" defTabSz="914400" eaLnBrk="1" fontAlgn="ctr" hangingPunct="1" latinLnBrk="0" marL="0" marR="0" rtl="0">
              <a:lnSpc>
                <a:spcPct val="100000"/>
              </a:lnSpc>
              <a:buClrTx/>
              <a:buSzTx/>
              <a:buFontTx/>
              <a:buNone/>
              <a:defRPr altLang="en-US" baseline="0" b="1" cap="none" sz="6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fontAlgn="ctr" lvl="0">
              <a:lnSpc>
                <a:spcPct val="100000"/>
              </a:lnSpc>
            </a:pPr>
            <a:r>
              <a:rPr>
                <a:sym typeface="+mn-ea"/>
              </a:rPr>
              <a:t>单击此处编辑标题</a:t>
            </a:r>
            <a:endParaRPr>
              <a:sym typeface="+mn-ea"/>
            </a:endParaRPr>
          </a:p>
        </p:txBody>
      </p:sp>
      <p:sp>
        <p:nvSpPr>
          <p:cNvPr id="1048676" name="署名"/>
          <p:cNvSpPr>
            <a:spLocks noGrp="1"/>
          </p:cNvSpPr>
          <p:nvPr>
            <p:ph type="body" idx="4" hasCustomPrompt="1"/>
            <p:custDataLst>
              <p:tags r:id="rId8"/>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678" name="任意多边形 39"/>
          <p:cNvSpPr/>
          <p:nvPr>
            <p:custDataLst>
              <p:tags r:id="rId9"/>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680" name="任意多边形 40"/>
          <p:cNvSpPr/>
          <p:nvPr>
            <p:custDataLst>
              <p:tags r:id="rId10"/>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2" name="任意多边形 41"/>
          <p:cNvSpPr/>
          <p:nvPr>
            <p:custDataLst>
              <p:tags r:id="rId11"/>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5" name=""/>
        <p:cNvGrpSpPr/>
        <p:nvPr/>
      </p:nvGrpSpPr>
      <p:grpSpPr>
        <a:xfrm>
          <a:off x="0" y="0"/>
          <a:ext cx="0" cy="0"/>
          <a:chOff x="0" y="0"/>
          <a:chExt cx="0" cy="0"/>
        </a:xfrm>
      </p:grpSpPr>
      <p:pic>
        <p:nvPicPr>
          <p:cNvPr id="209715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690" name="标题"/>
          <p:cNvSpPr txBox="1">
            <a:spLocks noGrp="1"/>
          </p:cNvSpPr>
          <p:nvPr>
            <p:ph type="title" idx="1" hasCustomPrompt="1"/>
            <p:custDataLst>
              <p:tags r:id="rId3"/>
            </p:custDataLst>
          </p:nvPr>
        </p:nvSpPr>
        <p:spPr>
          <a:xfrm>
            <a:off x="3352800" y="213360"/>
            <a:ext cx="5486400" cy="1611630"/>
          </a:xfrm>
          <a:prstGeom prst="rect"/>
          <a:noFill/>
        </p:spPr>
        <p:txBody>
          <a:bodyPr anchor="b" anchorCtr="0" bIns="45720" lIns="91440" rIns="91440" rtlCol="0" tIns="45720" wrap="square">
            <a:noAutofit/>
          </a:bodyPr>
          <a:lstStyle>
            <a:lvl1pPr algn="ctr" defTabSz="914400" eaLnBrk="1" fontAlgn="ctr" hangingPunct="1" latinLnBrk="0" lvl="0" marL="0" marR="0" rtl="0">
              <a:lnSpc>
                <a:spcPct val="100000"/>
              </a:lnSpc>
              <a:buClrTx/>
              <a:buSzTx/>
              <a:buFontTx/>
              <a:buNone/>
              <a:defRPr altLang="en-US" baseline="0" b="1" cap="none" sz="6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ctr" fontAlgn="ctr" lvl="0">
              <a:buClrTx/>
              <a:buSzTx/>
              <a:buFontTx/>
            </a:pPr>
            <a:r>
              <a:rPr>
                <a:sym typeface="+mn-ea"/>
              </a:rPr>
              <a:t>单击编辑标题</a:t>
            </a:r>
            <a:endParaRPr>
              <a:sym typeface="+mn-ea"/>
            </a:endParaRPr>
          </a:p>
        </p:txBody>
      </p:sp>
      <p:sp>
        <p:nvSpPr>
          <p:cNvPr id="1048692"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37" name=""/>
        <p:cNvGrpSpPr/>
        <p:nvPr/>
      </p:nvGrpSpPr>
      <p:grpSpPr>
        <a:xfrm>
          <a:off x="0" y="0"/>
          <a:ext cx="0" cy="0"/>
          <a:chOff x="0" y="0"/>
          <a:chExt cx="0" cy="0"/>
        </a:xfrm>
      </p:grpSpPr>
      <p:pic>
        <p:nvPicPr>
          <p:cNvPr id="2097159" name="图片 8"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flipH="1">
            <a:off x="0" y="0"/>
            <a:ext cx="12192000" cy="6858000"/>
          </a:xfrm>
          <a:prstGeom prst="rect"/>
        </p:spPr>
      </p:pic>
      <p:sp>
        <p:nvSpPr>
          <p:cNvPr id="1048698" name="节编号"/>
          <p:cNvSpPr>
            <a:spLocks noGrp="1"/>
          </p:cNvSpPr>
          <p:nvPr>
            <p:ph type="body" idx="2" hasCustomPrompt="1"/>
            <p:custDataLst>
              <p:tags r:id="rId3"/>
            </p:custDataLst>
          </p:nvPr>
        </p:nvSpPr>
        <p:spPr>
          <a:xfrm>
            <a:off x="7912735" y="1858010"/>
            <a:ext cx="3754755" cy="80454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b" anchorCtr="0" bIns="45720" compatLnSpc="1" forceAA="0" fromWordArt="0" horzOverflow="overflow" lIns="91440" numCol="1" rIns="91440" rtlCol="0" spcCol="0" tIns="45720" vert="horz" vertOverflow="overflow" wrap="square">
            <a:noAutofit/>
          </a:bodyPr>
          <a:lstStyle>
            <a:lvl1pPr algn="r" defTabSz="914400" eaLnBrk="1" fontAlgn="auto" hangingPunct="1" latinLnBrk="0" lvl="0" marL="0" marR="0" rtl="0">
              <a:lnSpc>
                <a:spcPct val="100000"/>
              </a:lnSpc>
              <a:buClrTx/>
              <a:buSzTx/>
              <a:buFontTx/>
              <a:buNone/>
              <a:defRPr altLang="zh-CN" baseline="0" b="1" cap="none" dirty="0" sz="2800" i="0" kern="1200" kumimoji="0" lang="en-US" noProof="1" normalizeH="0" spc="0" strike="noStrike" u="none">
                <a:solidFill>
                  <a:schemeClr val="tx1"/>
                </a:solidFill>
                <a:latin typeface="+mj-ea"/>
                <a:ea typeface="+mj-ea"/>
                <a:cs typeface="微软雅黑" panose="020B0503020204020204" pitchFamily="34" charset="-122"/>
                <a:sym typeface="+mn-ea"/>
              </a:defRPr>
            </a:lvl1pPr>
          </a:lstStyle>
          <a:p>
            <a:pPr algn="r" lvl="0">
              <a:buClrTx/>
              <a:buSzTx/>
              <a:buFontTx/>
            </a:pPr>
            <a:r>
              <a:rPr>
                <a:sym typeface="+mn-ea"/>
              </a:rPr>
              <a:t>编辑节编号</a:t>
            </a:r>
            <a:endParaRPr>
              <a:sym typeface="+mn-ea"/>
            </a:endParaRPr>
          </a:p>
        </p:txBody>
      </p:sp>
      <p:sp>
        <p:nvSpPr>
          <p:cNvPr id="1048700" name="标题"/>
          <p:cNvSpPr txBox="1">
            <a:spLocks noGrp="1"/>
          </p:cNvSpPr>
          <p:nvPr>
            <p:ph type="title" idx="1" hasCustomPrompt="1"/>
            <p:custDataLst>
              <p:tags r:id="rId4"/>
            </p:custDataLst>
          </p:nvPr>
        </p:nvSpPr>
        <p:spPr>
          <a:xfrm>
            <a:off x="6304280" y="3044825"/>
            <a:ext cx="5397500" cy="2398395"/>
          </a:xfrm>
          <a:prstGeom prst="rect"/>
          <a:noFill/>
        </p:spPr>
        <p:txBody>
          <a:bodyPr anchor="t" anchorCtr="0" bIns="45720" lIns="91440" rIns="91440" rtlCol="0" tIns="45720" wrap="square">
            <a:noAutofit/>
          </a:bodyPr>
          <a:lstStyle>
            <a:lvl1pPr algn="r" defTabSz="914400" eaLnBrk="1" fontAlgn="ctr" hangingPunct="1" latinLnBrk="0" lvl="0" marL="0" marR="0" rtl="0">
              <a:lnSpc>
                <a:spcPct val="100000"/>
              </a:lnSpc>
              <a:buClrTx/>
              <a:buSzTx/>
              <a:buFontTx/>
              <a:buNone/>
              <a:defRPr altLang="en-US" baseline="0" b="1" cap="none" sz="48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r" fontAlgn="ctr" lvl="0">
              <a:buClrTx/>
              <a:buSzTx/>
              <a:buFontTx/>
            </a:pPr>
            <a:r>
              <a:rPr>
                <a:sym typeface="+mn-ea"/>
              </a:rPr>
              <a:t>单击此处编辑标题</a:t>
            </a:r>
            <a:endParaRPr>
              <a:sym typeface="+mn-ea"/>
            </a:endParaRPr>
          </a:p>
        </p:txBody>
      </p:sp>
      <p:sp>
        <p:nvSpPr>
          <p:cNvPr id="104870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9" name=""/>
        <p:cNvGrpSpPr/>
        <p:nvPr/>
      </p:nvGrpSpPr>
      <p:grpSpPr>
        <a:xfrm>
          <a:off x="0" y="0"/>
          <a:ext cx="0" cy="0"/>
          <a:chOff x="0" y="0"/>
          <a:chExt cx="0" cy="0"/>
        </a:xfrm>
      </p:grpSpPr>
      <p:pic>
        <p:nvPicPr>
          <p:cNvPr id="2097161" name="图片 8"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08" name="标题"/>
          <p:cNvSpPr txBox="1">
            <a:spLocks noGrp="1"/>
          </p:cNvSpPr>
          <p:nvPr>
            <p:ph type="title" idx="2"/>
            <p:custDataLst>
              <p:tags r:id="rId3"/>
            </p:custDataLst>
          </p:nvPr>
        </p:nvSpPr>
        <p:spPr>
          <a:xfrm>
            <a:off x="608330" y="60960"/>
            <a:ext cx="10968990" cy="1252855"/>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10" name="正文"/>
          <p:cNvSpPr txBox="1">
            <a:spLocks noGrp="1"/>
          </p:cNvSpPr>
          <p:nvPr>
            <p:ph idx="1" hasCustomPrompt="1"/>
            <p:custDataLst>
              <p:tags r:id="rId4"/>
            </p:custDataLst>
          </p:nvPr>
        </p:nvSpPr>
        <p:spPr>
          <a:xfrm>
            <a:off x="608330" y="1490345"/>
            <a:ext cx="10969625"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1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1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0"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18"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0"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2" name="标题"/>
          <p:cNvSpPr txBox="1">
            <a:spLocks noGrp="1"/>
          </p:cNvSpPr>
          <p:nvPr>
            <p:ph type="title" idx="1"/>
            <p:custDataLst>
              <p:tags r:id="rId5"/>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24"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6"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8"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4"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30"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2" name="标题"/>
          <p:cNvSpPr txBox="1">
            <a:spLocks noGrp="1"/>
          </p:cNvSpPr>
          <p:nvPr>
            <p:ph type="title" idx="4"/>
            <p:custDataLst>
              <p:tags r:id="rId4"/>
            </p:custDataLst>
          </p:nvPr>
        </p:nvSpPr>
        <p:spPr>
          <a:xfrm>
            <a:off x="6235200" y="1418405"/>
            <a:ext cx="5342400" cy="420370"/>
          </a:xfrm>
          <a:prstGeom prst="rect"/>
          <a:noFill/>
          <a:ln>
            <a:noFill/>
            <a:prstDash val="sysDash"/>
          </a:ln>
        </p:spPr>
        <p:txBody>
          <a:bodyPr rtlCol="0" wrap="square">
            <a:spAutoFit/>
          </a:bodyPr>
          <a:lstStyle>
            <a:lvl1pPr algn="l" defTabSz="914400" eaLnBrk="1" fontAlgn="auto" hangingPunct="1" latinLnBrk="0" lvl="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lvl="0">
              <a:buClrTx/>
              <a:buSzTx/>
              <a:buFontTx/>
            </a:pPr>
            <a:r>
              <a:rPr>
                <a:sym typeface="+mn-ea"/>
              </a:rPr>
              <a:t>单击此处编辑母版标题样式</a:t>
            </a:r>
            <a:endParaRPr>
              <a:sym typeface="+mn-ea"/>
            </a:endParaRPr>
          </a:p>
        </p:txBody>
      </p:sp>
      <p:sp>
        <p:nvSpPr>
          <p:cNvPr id="1048734"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6" name="标题"/>
          <p:cNvSpPr txBox="1">
            <a:spLocks noGrp="1"/>
          </p:cNvSpPr>
          <p:nvPr>
            <p:ph type="title" idx="2"/>
            <p:custDataLst>
              <p:tags r:id="rId6"/>
            </p:custDataLst>
          </p:nvPr>
        </p:nvSpPr>
        <p:spPr>
          <a:xfrm>
            <a:off x="608400" y="1440660"/>
            <a:ext cx="5342400" cy="39878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38" name="标题"/>
          <p:cNvSpPr txBox="1">
            <a:spLocks noGrp="1"/>
          </p:cNvSpPr>
          <p:nvPr>
            <p:ph type="title" idx="1"/>
            <p:custDataLst>
              <p:tags r:id="rId7"/>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0"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2"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4"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46" name="标题"/>
          <p:cNvSpPr txBox="1">
            <a:spLocks noGrp="1"/>
          </p:cNvSpPr>
          <p:nvPr>
            <p:ph type="title" idx="1"/>
            <p:custDataLst>
              <p:tags r:id="rId3"/>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0"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2"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54"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56" name="页脚占位符 2"/>
          <p:cNvSpPr>
            <a:spLocks noGrp="1"/>
          </p:cNvSpPr>
          <p:nvPr>
            <p:ph type="ftr" sz="quarter" idx="11"/>
            <p:custDataLst>
              <p:tags r:id="rId4"/>
            </p:custDataLst>
          </p:nvPr>
        </p:nvSpPr>
        <p:spPr/>
        <p:txBody>
          <a:bodyPr/>
          <a:p>
            <a:endParaRPr altLang="en-US" dirty="0" lang="zh-CN"/>
          </a:p>
        </p:txBody>
      </p:sp>
      <p:sp>
        <p:nvSpPr>
          <p:cNvPr id="1048758"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0"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62"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4"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66"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8" name="副标题"/>
          <p:cNvSpPr txBox="1">
            <a:spLocks noGrp="1"/>
          </p:cNvSpPr>
          <p:nvPr>
            <p:ph type="body" idx="2" hasCustomPrompt="1"/>
            <p:custDataLst>
              <p:tags r:id="rId3"/>
            </p:custDataLst>
          </p:nvPr>
        </p:nvSpPr>
        <p:spPr>
          <a:xfrm>
            <a:off x="608400" y="1324800"/>
            <a:ext cx="10969200" cy="337185"/>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300" strike="noStrike" u="none">
                <a:solidFill>
                  <a:schemeClr val="tx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770" name="标题"/>
          <p:cNvSpPr txBox="1">
            <a:spLocks noGrp="1"/>
          </p:cNvSpPr>
          <p:nvPr>
            <p:ph type="title" idx="1"/>
            <p:custDataLst>
              <p:tags r:id="rId4"/>
            </p:custDataLst>
          </p:nvPr>
        </p:nvSpPr>
        <p:spPr>
          <a:xfrm>
            <a:off x="608330" y="151765"/>
            <a:ext cx="10968990" cy="1162050"/>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72"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4"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76"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4"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778" name="标题"/>
          <p:cNvSpPr txBox="1">
            <a:spLocks noGrp="1"/>
          </p:cNvSpPr>
          <p:nvPr>
            <p:ph type="title" idx="8" hasCustomPrompt="1"/>
            <p:custDataLst>
              <p:tags r:id="rId3"/>
            </p:custDataLst>
          </p:nvPr>
        </p:nvSpPr>
        <p:spPr>
          <a:xfrm>
            <a:off x="620395" y="1293495"/>
            <a:ext cx="5520055" cy="2679700"/>
          </a:xfrm>
          <a:prstGeom prst="rect"/>
          <a:noFill/>
        </p:spPr>
        <p:txBody>
          <a:bodyPr anchor="b" anchorCtr="0" bIns="45720" lIns="91440" rIns="91440" rtlCol="0" tIns="45720" wrap="square">
            <a:noAutofit/>
          </a:bodyPr>
          <a:lstStyle>
            <a:lvl1pPr algn="l" defTabSz="914400" eaLnBrk="1" fontAlgn="ctr" hangingPunct="1" latinLnBrk="0" lvl="0" marL="0" marR="0" rtl="0">
              <a:lnSpc>
                <a:spcPct val="100000"/>
              </a:lnSpc>
              <a:buClrTx/>
              <a:buSzTx/>
              <a:buFontTx/>
              <a:buNone/>
              <a:defRPr altLang="en-US" baseline="0" b="1" cap="none" sz="7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fontAlgn="ctr" lvl="0">
              <a:buClrTx/>
              <a:buSzTx/>
              <a:buFontTx/>
            </a:pPr>
            <a:r>
              <a:rPr>
                <a:sym typeface="+mn-ea"/>
              </a:rPr>
              <a:t>编辑标题</a:t>
            </a:r>
            <a:endParaRPr>
              <a:sym typeface="+mn-ea"/>
            </a:endParaRPr>
          </a:p>
        </p:txBody>
      </p:sp>
      <p:sp>
        <p:nvSpPr>
          <p:cNvPr id="1048780" name="圆角矩形 8"/>
          <p:cNvSpPr/>
          <p:nvPr>
            <p:custDataLst>
              <p:tags r:id="rId4"/>
            </p:custDataLst>
          </p:nvPr>
        </p:nvSpPr>
        <p:spPr>
          <a:xfrm>
            <a:off x="73215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2" name="圆角矩形 7"/>
          <p:cNvSpPr/>
          <p:nvPr>
            <p:custDataLst>
              <p:tags r:id="rId5"/>
            </p:custDataLst>
          </p:nvPr>
        </p:nvSpPr>
        <p:spPr>
          <a:xfrm>
            <a:off x="73215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4" name="圆角矩形 9"/>
          <p:cNvSpPr/>
          <p:nvPr>
            <p:custDataLst>
              <p:tags r:id="rId6"/>
            </p:custDataLst>
          </p:nvPr>
        </p:nvSpPr>
        <p:spPr>
          <a:xfrm>
            <a:off x="73215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6" name="署名"/>
          <p:cNvSpPr>
            <a:spLocks noGrp="1"/>
          </p:cNvSpPr>
          <p:nvPr>
            <p:ph type="body" idx="4" hasCustomPrompt="1"/>
            <p:custDataLst>
              <p:tags r:id="rId7"/>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788" name="任意多边形 10"/>
          <p:cNvSpPr/>
          <p:nvPr>
            <p:custDataLst>
              <p:tags r:id="rId8"/>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790" name="任意多边形 11"/>
          <p:cNvSpPr/>
          <p:nvPr>
            <p:custDataLst>
              <p:tags r:id="rId9"/>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2" name="任意多边形 12"/>
          <p:cNvSpPr/>
          <p:nvPr>
            <p:custDataLst>
              <p:tags r:id="rId10"/>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9.xml"/><Relationship Id="rId13" Type="http://schemas.openxmlformats.org/officeDocument/2006/relationships/image" Target="../media/image2.jpeg"/><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ags" Target="../tags/tag85.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D:/lky/主题模板/VCG2113794977894.jpgVCG2113794977894"/>
          <p:cNvPicPr>
            <a:picLocks noChangeAspect="1"/>
          </p:cNvPicPr>
          <p:nvPr>
            <p:custDataLst>
              <p:tags r:id="rId12"/>
            </p:custDataLst>
          </p:nvPr>
        </p:nvPicPr>
        <p:blipFill>
          <a:blip xmlns:r="http://schemas.openxmlformats.org/officeDocument/2006/relationships" r:embed="rId13"/>
          <a:srcRect l="2924" t="15887" r="15912" b="25734"/>
          <a:stretch>
            <a:fillRect/>
          </a:stretch>
        </p:blipFill>
        <p:spPr>
          <a:xfrm>
            <a:off x="0" y="0"/>
            <a:ext cx="12192000" cy="6858000"/>
          </a:xfrm>
          <a:prstGeom prst="rect"/>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30" y="1465580"/>
            <a:ext cx="10968990" cy="4711383"/>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30" y="174171"/>
            <a:ext cx="10975340" cy="1219201"/>
          </a:xfrm>
          <a:prstGeom prst="rect"/>
          <a:noFill/>
          <a:ln>
            <a:noFill/>
            <a:prstDash val="sysDash"/>
          </a:ln>
        </p:spPr>
        <p:txBody>
          <a:bodyPr anchor="b"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solidFill>
            <a:schemeClr val="tx1"/>
          </a:soli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tags" Target="../tags/tag89.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tags" Target="../tags/tag94.xml"/><Relationship Id="rId6" Type="http://schemas.openxmlformats.org/officeDocument/2006/relationships/tags" Target="../tags/tag95.xml"/><Relationship Id="rId7" Type="http://schemas.openxmlformats.org/officeDocument/2006/relationships/tags" Target="../tags/tag96.xml"/><Relationship Id="rId8" Type="http://schemas.openxmlformats.org/officeDocument/2006/relationships/tags" Target="../tags/tag97.xml"/><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slideLayout" Target="../slideLayouts/slideLayout13.xml"/><Relationship Id="rId1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04.xml"/><Relationship Id="rId2" Type="http://schemas.openxmlformats.org/officeDocument/2006/relationships/tags" Target="../tags/tag105.xml"/><Relationship Id="rId3" Type="http://schemas.openxmlformats.org/officeDocument/2006/relationships/tags" Target="../tags/tag106.xml"/><Relationship Id="rId4" Type="http://schemas.openxmlformats.org/officeDocument/2006/relationships/tags" Target="../tags/tag107.xml"/><Relationship Id="rId5" Type="http://schemas.openxmlformats.org/officeDocument/2006/relationships/tags" Target="../tags/tag108.xml"/><Relationship Id="rId6" Type="http://schemas.openxmlformats.org/officeDocument/2006/relationships/tags" Target="../tags/tag109.xml"/><Relationship Id="rId7" Type="http://schemas.openxmlformats.org/officeDocument/2006/relationships/tags" Target="../tags/tag110.xml"/><Relationship Id="rId8" Type="http://schemas.openxmlformats.org/officeDocument/2006/relationships/tags" Target="../tags/tag111.xml"/><Relationship Id="rId9" Type="http://schemas.openxmlformats.org/officeDocument/2006/relationships/tags" Target="../tags/tag112.xml"/><Relationship Id="rId10" Type="http://schemas.openxmlformats.org/officeDocument/2006/relationships/tags" Target="../tags/tag113.xml"/><Relationship Id="rId11" Type="http://schemas.openxmlformats.org/officeDocument/2006/relationships/tags" Target="../tags/tag114.xml"/><Relationship Id="rId12" Type="http://schemas.openxmlformats.org/officeDocument/2006/relationships/tags" Target="../tags/tag115.xml"/><Relationship Id="rId13"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24.xml"/><Relationship Id="rId2" Type="http://schemas.openxmlformats.org/officeDocument/2006/relationships/tags" Target="../tags/tag125.xml"/><Relationship Id="rId3" Type="http://schemas.openxmlformats.org/officeDocument/2006/relationships/tags" Target="../tags/tag126.xml"/><Relationship Id="rId4" Type="http://schemas.openxmlformats.org/officeDocument/2006/relationships/tags" Target="../tags/tag127.xml"/><Relationship Id="rId5" Type="http://schemas.openxmlformats.org/officeDocument/2006/relationships/tags" Target="../tags/tag128.xml"/><Relationship Id="rId6" Type="http://schemas.openxmlformats.org/officeDocument/2006/relationships/tags" Target="../tags/tag129.xml"/><Relationship Id="rId7" Type="http://schemas.openxmlformats.org/officeDocument/2006/relationships/tags" Target="../tags/tag130.xml"/><Relationship Id="rId8" Type="http://schemas.openxmlformats.org/officeDocument/2006/relationships/tags" Target="../tags/tag131.xml"/><Relationship Id="rId9" Type="http://schemas.openxmlformats.org/officeDocument/2006/relationships/tags" Target="../tags/tag132.xml"/><Relationship Id="rId10" Type="http://schemas.openxmlformats.org/officeDocument/2006/relationships/tags" Target="../tags/tag133.xml"/><Relationship Id="rId11" Type="http://schemas.openxmlformats.org/officeDocument/2006/relationships/tags" Target="../tags/tag134.xml"/><Relationship Id="rId12" Type="http://schemas.openxmlformats.org/officeDocument/2006/relationships/tags" Target="../tags/tag135.xml"/><Relationship Id="rId13" Type="http://schemas.openxmlformats.org/officeDocument/2006/relationships/tags" Target="../tags/tag136.xml"/><Relationship Id="rId14" Type="http://schemas.openxmlformats.org/officeDocument/2006/relationships/tags" Target="../tags/tag137.xml"/><Relationship Id="rId15" Type="http://schemas.openxmlformats.org/officeDocument/2006/relationships/tags" Target="../tags/tag138.xml"/><Relationship Id="rId16" Type="http://schemas.openxmlformats.org/officeDocument/2006/relationships/tags" Target="../tags/tag139.xml"/><Relationship Id="rId17"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tags" Target="../tags/tag143.xml"/><Relationship Id="rId5" Type="http://schemas.openxmlformats.org/officeDocument/2006/relationships/tags" Target="../tags/tag144.xml"/><Relationship Id="rId6" Type="http://schemas.openxmlformats.org/officeDocument/2006/relationships/tags" Target="../tags/tag145.xml"/><Relationship Id="rId7" Type="http://schemas.openxmlformats.org/officeDocument/2006/relationships/tags" Target="../tags/tag146.xml"/><Relationship Id="rId8" Type="http://schemas.openxmlformats.org/officeDocument/2006/relationships/tags" Target="../tags/tag147.xml"/><Relationship Id="rId9" Type="http://schemas.openxmlformats.org/officeDocument/2006/relationships/tags" Target="../tags/tag148.xml"/><Relationship Id="rId10" Type="http://schemas.openxmlformats.org/officeDocument/2006/relationships/tags" Target="../tags/tag149.xml"/><Relationship Id="rId11" Type="http://schemas.openxmlformats.org/officeDocument/2006/relationships/tags" Target="../tags/tag150.xml"/><Relationship Id="rId12" Type="http://schemas.openxmlformats.org/officeDocument/2006/relationships/tags" Target="../tags/tag151.xml"/><Relationship Id="rId13"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tags" Target="../tags/tag159.xml"/><Relationship Id="rId6" Type="http://schemas.openxmlformats.org/officeDocument/2006/relationships/tags" Target="../tags/tag160.xml"/><Relationship Id="rId7" Type="http://schemas.openxmlformats.org/officeDocument/2006/relationships/tags" Target="../tags/tag161.xml"/><Relationship Id="rId8" Type="http://schemas.openxmlformats.org/officeDocument/2006/relationships/tags" Target="../tags/tag162.xml"/><Relationship Id="rId9" Type="http://schemas.openxmlformats.org/officeDocument/2006/relationships/tags" Target="../tags/tag163.xml"/><Relationship Id="rId10" Type="http://schemas.openxmlformats.org/officeDocument/2006/relationships/tags" Target="../tags/tag164.xml"/><Relationship Id="rId11" Type="http://schemas.openxmlformats.org/officeDocument/2006/relationships/tags" Target="../tags/tag165.xml"/><Relationship Id="rId12" Type="http://schemas.openxmlformats.org/officeDocument/2006/relationships/tags" Target="../tags/tag166.xml"/><Relationship Id="rId13" Type="http://schemas.openxmlformats.org/officeDocument/2006/relationships/tags" Target="../tags/tag167.xml"/><Relationship Id="rId14" Type="http://schemas.openxmlformats.org/officeDocument/2006/relationships/tags" Target="../tags/tag168.xml"/><Relationship Id="rId15" Type="http://schemas.openxmlformats.org/officeDocument/2006/relationships/tags" Target="../tags/tag169.xml"/><Relationship Id="rId16" Type="http://schemas.openxmlformats.org/officeDocument/2006/relationships/tags" Target="../tags/tag170.xml"/><Relationship Id="rId17" Type="http://schemas.openxmlformats.org/officeDocument/2006/relationships/tags" Target="../tags/tag171.xml"/><Relationship Id="rId18" Type="http://schemas.openxmlformats.org/officeDocument/2006/relationships/tags" Target="../tags/tag172.xml"/><Relationship Id="rId19" Type="http://schemas.openxmlformats.org/officeDocument/2006/relationships/tags" Target="../tags/tag173.xml"/><Relationship Id="rId20" Type="http://schemas.openxmlformats.org/officeDocument/2006/relationships/tags" Target="../tags/tag174.xml"/><Relationship Id="rId21" Type="http://schemas.openxmlformats.org/officeDocument/2006/relationships/tags" Target="../tags/tag175.xml"/><Relationship Id="rId22" Type="http://schemas.openxmlformats.org/officeDocument/2006/relationships/tags" Target="../tags/tag176.xml"/><Relationship Id="rId23" Type="http://schemas.openxmlformats.org/officeDocument/2006/relationships/tags" Target="../tags/tag177.xml"/><Relationship Id="rId24" Type="http://schemas.openxmlformats.org/officeDocument/2006/relationships/tags" Target="../tags/tag178.xml"/><Relationship Id="rId25" Type="http://schemas.openxmlformats.org/officeDocument/2006/relationships/tags" Target="../tags/tag179.xml"/><Relationship Id="rId26" Type="http://schemas.openxmlformats.org/officeDocument/2006/relationships/tags" Target="../tags/tag180.xml"/><Relationship Id="rId27" Type="http://schemas.openxmlformats.org/officeDocument/2006/relationships/tags" Target="../tags/tag181.xml"/><Relationship Id="rId28" Type="http://schemas.openxmlformats.org/officeDocument/2006/relationships/tags" Target="../tags/tag182.xml"/><Relationship Id="rId29" Type="http://schemas.openxmlformats.org/officeDocument/2006/relationships/tags" Target="../tags/tag183.xml"/><Relationship Id="rId30"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tags" Target="../tags/tag192.xml"/><Relationship Id="rId10" Type="http://schemas.openxmlformats.org/officeDocument/2006/relationships/tags" Target="../tags/tag193.xml"/><Relationship Id="rId11" Type="http://schemas.openxmlformats.org/officeDocument/2006/relationships/tags" Target="../tags/tag194.xml"/><Relationship Id="rId12" Type="http://schemas.openxmlformats.org/officeDocument/2006/relationships/tags" Target="../tags/tag195.xml"/><Relationship Id="rId13"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tags" Target="../tags/tag204.xml"/><Relationship Id="rId10" Type="http://schemas.openxmlformats.org/officeDocument/2006/relationships/tags" Target="../tags/tag205.xml"/><Relationship Id="rId11" Type="http://schemas.openxmlformats.org/officeDocument/2006/relationships/tags" Target="../tags/tag206.xml"/><Relationship Id="rId12" Type="http://schemas.openxmlformats.org/officeDocument/2006/relationships/tags" Target="../tags/tag207.xml"/><Relationship Id="rId13"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tags" Target="../tags/tag227.xml"/><Relationship Id="rId14" Type="http://schemas.openxmlformats.org/officeDocument/2006/relationships/tags" Target="../tags/tag228.xml"/><Relationship Id="rId15" Type="http://schemas.openxmlformats.org/officeDocument/2006/relationships/tags" Target="../tags/tag229.xml"/><Relationship Id="rId16" Type="http://schemas.openxmlformats.org/officeDocument/2006/relationships/tags" Target="../tags/tag230.xml"/><Relationship Id="rId17" Type="http://schemas.openxmlformats.org/officeDocument/2006/relationships/tags" Target="../tags/tag231.xml"/><Relationship Id="rId18" Type="http://schemas.openxmlformats.org/officeDocument/2006/relationships/tags" Target="../tags/tag232.xml"/><Relationship Id="rId19" Type="http://schemas.openxmlformats.org/officeDocument/2006/relationships/tags" Target="../tags/tag233.xml"/><Relationship Id="rId20" Type="http://schemas.openxmlformats.org/officeDocument/2006/relationships/tags" Target="../tags/tag234.xml"/><Relationship Id="rId2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tags" Target="../tags/tag243.xml"/><Relationship Id="rId6" Type="http://schemas.openxmlformats.org/officeDocument/2006/relationships/tags" Target="../tags/tag244.xml"/><Relationship Id="rId7" Type="http://schemas.openxmlformats.org/officeDocument/2006/relationships/tags" Target="../tags/tag245.xml"/><Relationship Id="rId8" Type="http://schemas.openxmlformats.org/officeDocument/2006/relationships/tags" Target="../tags/tag246.xml"/><Relationship Id="rId9" Type="http://schemas.openxmlformats.org/officeDocument/2006/relationships/tags" Target="../tags/tag247.xml"/><Relationship Id="rId10" Type="http://schemas.openxmlformats.org/officeDocument/2006/relationships/tags" Target="../tags/tag248.xml"/><Relationship Id="rId11" Type="http://schemas.openxmlformats.org/officeDocument/2006/relationships/tags" Target="../tags/tag249.xml"/><Relationship Id="rId12" Type="http://schemas.openxmlformats.org/officeDocument/2006/relationships/tags" Target="../tags/tag250.xml"/><Relationship Id="rId13"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9"/>
            <p:custDataLst>
              <p:tags r:id="rId1"/>
            </p:custDataLst>
          </p:nvPr>
        </p:nvSpPr>
        <p:spPr/>
        <p:txBody>
          <a:bodyPr/>
          <a:p>
            <a:r>
              <a:rPr altLang="en-US" lang="zh-CN"/>
              <a:t>XX,a click to unlimited possibilities</a:t>
            </a:r>
            <a:endParaRPr altLang="en-US" lang="zh-CN"/>
          </a:p>
        </p:txBody>
      </p:sp>
      <p:sp>
        <p:nvSpPr>
          <p:cNvPr id="1048650" name="标题 4"/>
          <p:cNvSpPr>
            <a:spLocks noGrp="1"/>
          </p:cNvSpPr>
          <p:nvPr>
            <p:ph type="title" idx="5"/>
            <p:custDataLst>
              <p:tags r:id="rId2"/>
            </p:custDataLst>
          </p:nvPr>
        </p:nvSpPr>
        <p:spPr/>
        <p:txBody>
          <a:bodyPr/>
          <a:p>
            <a:r>
              <a:rPr altLang="en-US" lang="zh-CN"/>
              <a:t>AI在游戏开发中的应用及对行业的冲击</a:t>
            </a:r>
            <a:endParaRPr altLang="en-US" lang="zh-CN"/>
          </a:p>
        </p:txBody>
      </p:sp>
      <p:sp>
        <p:nvSpPr>
          <p:cNvPr id="1048652" name="文本占位符 7"/>
          <p:cNvSpPr>
            <a:spLocks noGrp="1"/>
          </p:cNvSpPr>
          <p:nvPr>
            <p:ph type="body" idx="4"/>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4" name="标题 1"/>
          <p:cNvSpPr>
            <a:spLocks noGrp="1"/>
          </p:cNvSpPr>
          <p:nvPr>
            <p:ph type="title" idx="1"/>
            <p:custDataLst>
              <p:tags r:id="rId1"/>
            </p:custDataLst>
          </p:nvPr>
        </p:nvSpPr>
        <p:spPr/>
        <p:txBody>
          <a:bodyPr/>
          <a:p>
            <a:r>
              <a:rPr altLang="en-US" lang="zh-CN">
                <a:solidFill>
                  <a:schemeClr val="tx1"/>
                </a:solidFill>
              </a:rPr>
              <a:t>目录</a:t>
            </a:r>
            <a:endParaRPr altLang="en-US" lang="zh-CN">
              <a:solidFill>
                <a:schemeClr val="tx1"/>
              </a:solidFill>
            </a:endParaRPr>
          </a:p>
        </p:txBody>
      </p:sp>
      <p:sp>
        <p:nvSpPr>
          <p:cNvPr id="1048826" name="标题"/>
          <p:cNvSpPr txBox="1"/>
          <p:nvPr>
            <p:custDataLst>
              <p:tags r:id="rId2"/>
            </p:custDataLst>
          </p:nvPr>
        </p:nvSpPr>
        <p:spPr>
          <a:xfrm>
            <a:off x="2868295" y="2723515"/>
            <a:ext cx="2884170" cy="948690"/>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AI在游戏开发中的应用</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28" name="序号"/>
          <p:cNvSpPr txBox="1"/>
          <p:nvPr>
            <p:custDataLst>
              <p:tags r:id="rId3"/>
            </p:custDataLst>
          </p:nvPr>
        </p:nvSpPr>
        <p:spPr>
          <a:xfrm>
            <a:off x="1718310" y="255016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01</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0" name="弧形 10"/>
          <p:cNvSpPr/>
          <p:nvPr>
            <p:custDataLst>
              <p:tags r:id="rId4"/>
            </p:custDataLst>
          </p:nvPr>
        </p:nvSpPr>
        <p:spPr>
          <a:xfrm rot="5040000">
            <a:off x="1903095" y="248221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2" name="标题"/>
          <p:cNvSpPr txBox="1"/>
          <p:nvPr>
            <p:custDataLst>
              <p:tags r:id="rId5"/>
            </p:custDataLst>
          </p:nvPr>
        </p:nvSpPr>
        <p:spPr>
          <a:xfrm>
            <a:off x="7590155" y="2723515"/>
            <a:ext cx="2884170" cy="1046480"/>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AI对游戏开发行业的影响</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4" name="序号"/>
          <p:cNvSpPr txBox="1"/>
          <p:nvPr>
            <p:custDataLst>
              <p:tags r:id="rId6"/>
            </p:custDataLst>
          </p:nvPr>
        </p:nvSpPr>
        <p:spPr>
          <a:xfrm>
            <a:off x="6440170" y="255016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02</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6" name="弧形 34"/>
          <p:cNvSpPr/>
          <p:nvPr>
            <p:custDataLst>
              <p:tags r:id="rId7"/>
            </p:custDataLst>
          </p:nvPr>
        </p:nvSpPr>
        <p:spPr>
          <a:xfrm rot="5040000">
            <a:off x="6624955" y="248221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8" name="标题"/>
          <p:cNvSpPr txBox="1"/>
          <p:nvPr>
            <p:custDataLst>
              <p:tags r:id="rId8"/>
            </p:custDataLst>
          </p:nvPr>
        </p:nvSpPr>
        <p:spPr>
          <a:xfrm>
            <a:off x="5011420" y="4048760"/>
            <a:ext cx="2884170" cy="894080"/>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AI在游戏行业中的未来展望</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0" name="序号"/>
          <p:cNvSpPr txBox="1"/>
          <p:nvPr>
            <p:custDataLst>
              <p:tags r:id="rId9"/>
            </p:custDataLst>
          </p:nvPr>
        </p:nvSpPr>
        <p:spPr>
          <a:xfrm>
            <a:off x="3861435" y="387540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03</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2" name="弧形 39"/>
          <p:cNvSpPr/>
          <p:nvPr>
            <p:custDataLst>
              <p:tags r:id="rId10"/>
            </p:custDataLst>
          </p:nvPr>
        </p:nvSpPr>
        <p:spPr>
          <a:xfrm rot="5040000">
            <a:off x="4046220" y="380746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Tree>
    <p:custDataLst>
      <p:tags r:id="rId1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2" name="文本占位符 1"/>
          <p:cNvSpPr>
            <a:spLocks noGrp="1"/>
          </p:cNvSpPr>
          <p:nvPr>
            <p:ph type="body" idx="2"/>
            <p:custDataLst>
              <p:tags r:id="rId1"/>
            </p:custDataLst>
          </p:nvPr>
        </p:nvSpPr>
        <p:spPr/>
        <p:txBody>
          <a:bodyPr/>
          <a:p>
            <a:r>
              <a:rPr altLang="en-US" lang="zh-CN"/>
              <a:t>Part One</a:t>
            </a:r>
            <a:endParaRPr altLang="en-US" lang="zh-CN"/>
          </a:p>
        </p:txBody>
      </p:sp>
      <p:sp>
        <p:nvSpPr>
          <p:cNvPr id="1048874" name="标题 3"/>
          <p:cNvSpPr>
            <a:spLocks noGrp="1"/>
          </p:cNvSpPr>
          <p:nvPr>
            <p:ph type="title" idx="1"/>
            <p:custDataLst>
              <p:tags r:id="rId2"/>
            </p:custDataLst>
          </p:nvPr>
        </p:nvSpPr>
        <p:spPr/>
        <p:txBody>
          <a:bodyPr/>
          <a:p>
            <a:r>
              <a:rPr altLang="en-US" lang="zh-CN"/>
              <a:t>AI在游戏开发中的应用</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8" name="标题 1"/>
          <p:cNvSpPr>
            <a:spLocks noGrp="1"/>
          </p:cNvSpPr>
          <p:nvPr>
            <p:ph type="title" idx="2"/>
          </p:nvPr>
        </p:nvSpPr>
        <p:spPr/>
        <p:txBody>
          <a:bodyPr/>
          <a:p>
            <a:r>
              <a:rPr altLang="en-US" lang="zh-CN"/>
              <a:t>游戏设计中的AI技术</a:t>
            </a:r>
            <a:endParaRPr altLang="en-US" lang="zh-CN"/>
          </a:p>
        </p:txBody>
      </p:sp>
      <p:sp>
        <p:nvSpPr>
          <p:cNvPr id="1048910" name="任意多边形 20"/>
          <p:cNvSpPr/>
          <p:nvPr>
            <p:custDataLst>
              <p:tags r:id="rId1"/>
            </p:custDataLst>
          </p:nvPr>
        </p:nvSpPr>
        <p:spPr>
          <a:xfrm rot="2700000">
            <a:off x="1722598"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12" name="文本框 24"/>
          <p:cNvSpPr txBox="1"/>
          <p:nvPr>
            <p:custDataLst>
              <p:tags r:id="rId2"/>
            </p:custDataLst>
          </p:nvPr>
        </p:nvSpPr>
        <p:spPr bwMode="auto">
          <a:xfrm>
            <a:off x="1368160"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角色行为模拟：AI技术能够模拟出更加真实、自然的角色行为，提升游戏体验。</a:t>
            </a:r>
            <a:endParaRPr altLang="en-US" dirty="0" sz="2000" lang="zh-CN" spc="150">
              <a:solidFill>
                <a:schemeClr val="tx1">
                  <a:lumMod val="75000"/>
                  <a:lumOff val="25000"/>
                </a:schemeClr>
              </a:solidFill>
              <a:latin typeface="+mn-ea"/>
              <a:sym typeface="+mn-ea"/>
            </a:endParaRPr>
          </a:p>
        </p:txBody>
      </p:sp>
      <p:sp>
        <p:nvSpPr>
          <p:cNvPr id="1048914" name="矩形 42"/>
          <p:cNvSpPr/>
          <p:nvPr>
            <p:custDataLst>
              <p:tags r:id="rId3"/>
            </p:custDataLst>
          </p:nvPr>
        </p:nvSpPr>
        <p:spPr>
          <a:xfrm>
            <a:off x="1499697" y="2843950"/>
            <a:ext cx="1723074" cy="12202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16" name="任意多边形 18"/>
          <p:cNvSpPr/>
          <p:nvPr>
            <p:custDataLst>
              <p:tags r:id="rId4"/>
            </p:custDataLst>
          </p:nvPr>
        </p:nvSpPr>
        <p:spPr>
          <a:xfrm rot="5400000">
            <a:off x="421079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18" name="文本框 27"/>
          <p:cNvSpPr txBox="1"/>
          <p:nvPr>
            <p:custDataLst>
              <p:tags r:id="rId5"/>
            </p:custDataLst>
          </p:nvPr>
        </p:nvSpPr>
        <p:spPr bwMode="auto">
          <a:xfrm>
            <a:off x="3855709"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智能敌人：利用AI技术，可以创建出更加智能、难缠的敌人，增加游戏的挑战性和乐趣。</a:t>
            </a:r>
            <a:endParaRPr altLang="en-US" dirty="0" sz="2000" lang="zh-CN" spc="150">
              <a:solidFill>
                <a:schemeClr val="tx1">
                  <a:lumMod val="75000"/>
                  <a:lumOff val="25000"/>
                </a:schemeClr>
              </a:solidFill>
              <a:latin typeface="+mn-ea"/>
              <a:sym typeface="+mn-ea"/>
            </a:endParaRPr>
          </a:p>
        </p:txBody>
      </p:sp>
      <p:sp>
        <p:nvSpPr>
          <p:cNvPr id="1048920" name="矩形 43"/>
          <p:cNvSpPr/>
          <p:nvPr>
            <p:custDataLst>
              <p:tags r:id="rId6"/>
            </p:custDataLst>
          </p:nvPr>
        </p:nvSpPr>
        <p:spPr>
          <a:xfrm>
            <a:off x="3987894" y="2843950"/>
            <a:ext cx="1723074" cy="12202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22" name="任意多边形 21"/>
          <p:cNvSpPr/>
          <p:nvPr>
            <p:custDataLst>
              <p:tags r:id="rId7"/>
            </p:custDataLst>
          </p:nvPr>
        </p:nvSpPr>
        <p:spPr>
          <a:xfrm rot="18900000" flipH="1">
            <a:off x="669834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24" name="文本框 30"/>
          <p:cNvSpPr txBox="1"/>
          <p:nvPr>
            <p:custDataLst>
              <p:tags r:id="rId8"/>
            </p:custDataLst>
          </p:nvPr>
        </p:nvSpPr>
        <p:spPr bwMode="auto">
          <a:xfrm>
            <a:off x="6343906" y="3219772"/>
            <a:ext cx="1986490" cy="3029800"/>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游戏剧情生成：AI技术可以帮助游戏开发者生成更加丰富、多样的游戏剧情，提高游戏的可玩性。</a:t>
            </a:r>
            <a:endParaRPr altLang="en-US" dirty="0" sz="2000" lang="zh-CN" spc="150">
              <a:solidFill>
                <a:schemeClr val="tx1">
                  <a:lumMod val="75000"/>
                  <a:lumOff val="25000"/>
                </a:schemeClr>
              </a:solidFill>
              <a:latin typeface="+mn-ea"/>
              <a:sym typeface="+mn-ea"/>
            </a:endParaRPr>
          </a:p>
        </p:txBody>
      </p:sp>
      <p:sp>
        <p:nvSpPr>
          <p:cNvPr id="1048926" name="矩形 44"/>
          <p:cNvSpPr/>
          <p:nvPr>
            <p:custDataLst>
              <p:tags r:id="rId9"/>
            </p:custDataLst>
          </p:nvPr>
        </p:nvSpPr>
        <p:spPr>
          <a:xfrm>
            <a:off x="6474796" y="2843950"/>
            <a:ext cx="1723074" cy="12202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28" name="任意多边形 22"/>
          <p:cNvSpPr/>
          <p:nvPr>
            <p:custDataLst>
              <p:tags r:id="rId10"/>
            </p:custDataLst>
          </p:nvPr>
        </p:nvSpPr>
        <p:spPr>
          <a:xfrm rot="2700000" flipH="1" flipV="1">
            <a:off x="9185894"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30" name="文本框 33"/>
          <p:cNvSpPr txBox="1"/>
          <p:nvPr>
            <p:custDataLst>
              <p:tags r:id="rId11"/>
            </p:custDataLst>
          </p:nvPr>
        </p:nvSpPr>
        <p:spPr bwMode="auto">
          <a:xfrm>
            <a:off x="8831455" y="3219772"/>
            <a:ext cx="1986490" cy="3029800"/>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游戏平衡调整：AI技术可以通过分析游戏数据和玩家行为，帮助开发者调整游戏平衡，提高游戏的公平性和耐玩性。</a:t>
            </a:r>
            <a:endParaRPr altLang="en-US" dirty="0" sz="2000" lang="zh-CN" spc="150">
              <a:solidFill>
                <a:schemeClr val="tx1">
                  <a:lumMod val="75000"/>
                  <a:lumOff val="25000"/>
                </a:schemeClr>
              </a:solidFill>
              <a:latin typeface="+mn-ea"/>
              <a:sym typeface="+mn-ea"/>
            </a:endParaRPr>
          </a:p>
        </p:txBody>
      </p:sp>
      <p:sp>
        <p:nvSpPr>
          <p:cNvPr id="1048932" name="矩形 45"/>
          <p:cNvSpPr/>
          <p:nvPr>
            <p:custDataLst>
              <p:tags r:id="rId12"/>
            </p:custDataLst>
          </p:nvPr>
        </p:nvSpPr>
        <p:spPr>
          <a:xfrm>
            <a:off x="8962993" y="2843950"/>
            <a:ext cx="1723074" cy="12202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66" name="标题 1"/>
          <p:cNvSpPr>
            <a:spLocks noGrp="1"/>
          </p:cNvSpPr>
          <p:nvPr>
            <p:ph type="title" idx="2"/>
          </p:nvPr>
        </p:nvSpPr>
        <p:spPr/>
        <p:txBody>
          <a:bodyPr/>
          <a:p>
            <a:r>
              <a:rPr altLang="en-US" lang="zh-CN"/>
              <a:t>AI在游戏剧情创作中的作用</a:t>
            </a:r>
            <a:endParaRPr altLang="en-US" lang="zh-CN"/>
          </a:p>
        </p:txBody>
      </p:sp>
      <p:sp>
        <p:nvSpPr>
          <p:cNvPr id="1048968" name="正文"/>
          <p:cNvSpPr txBox="1"/>
          <p:nvPr>
            <p:custDataLst>
              <p:tags r:id="rId1"/>
            </p:custDataLst>
          </p:nvPr>
        </p:nvSpPr>
        <p:spPr>
          <a:xfrm>
            <a:off x="3520180" y="2008876"/>
            <a:ext cx="5145926" cy="628144"/>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生成多样化剧情：AI技术可以根据玩家行为、选择和偏好，动态生成丰富多样的剧情，提高游戏的可玩性和吸引力。</a:t>
            </a:r>
            <a:endParaRPr altLang="en-US" dirty="0" sz="1200" lang="zh-CN" spc="150">
              <a:solidFill>
                <a:schemeClr val="tx1">
                  <a:lumMod val="65000"/>
                  <a:lumOff val="35000"/>
                </a:schemeClr>
              </a:solidFill>
              <a:latin typeface="+mn-ea"/>
              <a:sym typeface="+mn-ea"/>
            </a:endParaRPr>
          </a:p>
        </p:txBody>
      </p:sp>
      <p:sp>
        <p:nvSpPr>
          <p:cNvPr id="1048970" name="标题"/>
          <p:cNvSpPr txBox="1"/>
          <p:nvPr>
            <p:custDataLst>
              <p:tags r:id="rId2"/>
            </p:custDataLst>
          </p:nvPr>
        </p:nvSpPr>
        <p:spPr>
          <a:xfrm>
            <a:off x="3520180" y="1490345"/>
            <a:ext cx="5145926" cy="516562"/>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8972" name="正文"/>
          <p:cNvSpPr txBox="1"/>
          <p:nvPr>
            <p:custDataLst>
              <p:tags r:id="rId3"/>
            </p:custDataLst>
          </p:nvPr>
        </p:nvSpPr>
        <p:spPr>
          <a:xfrm>
            <a:off x="3520180" y="3213311"/>
            <a:ext cx="5145926" cy="628144"/>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情感表达：AI技术可以模拟角色的情感表达，使游戏中的NPC更加真实、有血有肉，增强玩家的沉浸感。</a:t>
            </a:r>
            <a:endParaRPr altLang="en-US" dirty="0" sz="1200" lang="zh-CN" spc="150">
              <a:solidFill>
                <a:schemeClr val="tx1">
                  <a:lumMod val="65000"/>
                  <a:lumOff val="35000"/>
                </a:schemeClr>
              </a:solidFill>
              <a:latin typeface="+mn-ea"/>
              <a:sym typeface="+mn-ea"/>
            </a:endParaRPr>
          </a:p>
        </p:txBody>
      </p:sp>
      <p:sp>
        <p:nvSpPr>
          <p:cNvPr id="1048974" name="标题"/>
          <p:cNvSpPr txBox="1"/>
          <p:nvPr>
            <p:custDataLst>
              <p:tags r:id="rId4"/>
            </p:custDataLst>
          </p:nvPr>
        </p:nvSpPr>
        <p:spPr>
          <a:xfrm>
            <a:off x="3520180" y="2694780"/>
            <a:ext cx="5145926" cy="516562"/>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8976" name="正文"/>
          <p:cNvSpPr txBox="1"/>
          <p:nvPr>
            <p:custDataLst>
              <p:tags r:id="rId5"/>
            </p:custDataLst>
          </p:nvPr>
        </p:nvSpPr>
        <p:spPr>
          <a:xfrm>
            <a:off x="3520180" y="4417747"/>
            <a:ext cx="5145926" cy="628144"/>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故事创作：AI技术可以根据游戏世界观和背景，独立创作剧情线、角色和事件，丰富游戏的故事内容。</a:t>
            </a:r>
            <a:endParaRPr altLang="en-US" dirty="0" sz="1200" lang="zh-CN" spc="150">
              <a:solidFill>
                <a:schemeClr val="tx1">
                  <a:lumMod val="65000"/>
                  <a:lumOff val="35000"/>
                </a:schemeClr>
              </a:solidFill>
              <a:latin typeface="+mn-ea"/>
              <a:sym typeface="+mn-ea"/>
            </a:endParaRPr>
          </a:p>
        </p:txBody>
      </p:sp>
      <p:sp>
        <p:nvSpPr>
          <p:cNvPr id="1048978" name="标题"/>
          <p:cNvSpPr txBox="1"/>
          <p:nvPr>
            <p:custDataLst>
              <p:tags r:id="rId6"/>
            </p:custDataLst>
          </p:nvPr>
        </p:nvSpPr>
        <p:spPr>
          <a:xfrm>
            <a:off x="3520180" y="3899216"/>
            <a:ext cx="5145926" cy="516562"/>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8980" name="正文"/>
          <p:cNvSpPr txBox="1"/>
          <p:nvPr>
            <p:custDataLst>
              <p:tags r:id="rId7"/>
            </p:custDataLst>
          </p:nvPr>
        </p:nvSpPr>
        <p:spPr>
          <a:xfrm>
            <a:off x="3520180" y="5622182"/>
            <a:ext cx="5145926" cy="628144"/>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剧情推荐：AI技术可以根据玩家在游戏中的行为和选择，推荐合适的剧情线和任务，提高游戏的可玩性和挑战性。</a:t>
            </a:r>
            <a:endParaRPr altLang="en-US" dirty="0" sz="1200" lang="zh-CN" spc="150">
              <a:solidFill>
                <a:schemeClr val="tx1">
                  <a:lumMod val="65000"/>
                  <a:lumOff val="35000"/>
                </a:schemeClr>
              </a:solidFill>
              <a:latin typeface="+mn-ea"/>
              <a:sym typeface="+mn-ea"/>
            </a:endParaRPr>
          </a:p>
        </p:txBody>
      </p:sp>
      <p:sp>
        <p:nvSpPr>
          <p:cNvPr id="1048982" name="标题"/>
          <p:cNvSpPr txBox="1"/>
          <p:nvPr>
            <p:custDataLst>
              <p:tags r:id="rId8"/>
            </p:custDataLst>
          </p:nvPr>
        </p:nvSpPr>
        <p:spPr>
          <a:xfrm>
            <a:off x="3520180" y="5103651"/>
            <a:ext cx="5145926" cy="516562"/>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16" name="标题 1"/>
          <p:cNvSpPr>
            <a:spLocks noGrp="1"/>
          </p:cNvSpPr>
          <p:nvPr>
            <p:ph type="title" idx="2"/>
          </p:nvPr>
        </p:nvSpPr>
        <p:spPr/>
        <p:txBody>
          <a:bodyPr/>
          <a:p>
            <a:r>
              <a:rPr altLang="en-US" lang="zh-CN"/>
              <a:t>AI在游戏关卡设计中的应用</a:t>
            </a:r>
            <a:endParaRPr altLang="en-US" lang="zh-CN"/>
          </a:p>
        </p:txBody>
      </p:sp>
      <p:sp>
        <p:nvSpPr>
          <p:cNvPr id="1049018" name="对角圆角矩形 15"/>
          <p:cNvSpPr/>
          <p:nvPr>
            <p:custDataLst>
              <p:tags r:id="rId1"/>
            </p:custDataLst>
          </p:nvPr>
        </p:nvSpPr>
        <p:spPr>
          <a:xfrm>
            <a:off x="1499600" y="4193833"/>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0" name="对角圆角矩形 16"/>
          <p:cNvSpPr/>
          <p:nvPr>
            <p:custDataLst>
              <p:tags r:id="rId2"/>
            </p:custDataLst>
          </p:nvPr>
        </p:nvSpPr>
        <p:spPr>
          <a:xfrm>
            <a:off x="1499600" y="4053207"/>
            <a:ext cx="559151" cy="53355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2" name="直角三角形 17"/>
          <p:cNvSpPr/>
          <p:nvPr>
            <p:custDataLst>
              <p:tags r:id="rId3"/>
            </p:custDataLst>
          </p:nvPr>
        </p:nvSpPr>
        <p:spPr>
          <a:xfrm>
            <a:off x="2058876" y="4053852"/>
            <a:ext cx="84245" cy="14040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4" name="文本框 27"/>
          <p:cNvSpPr txBox="1"/>
          <p:nvPr>
            <p:custDataLst>
              <p:tags r:id="rId4"/>
            </p:custDataLst>
          </p:nvPr>
        </p:nvSpPr>
        <p:spPr>
          <a:xfrm>
            <a:off x="2095000" y="4204799"/>
            <a:ext cx="8300931" cy="76101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玩家个性化推荐：AI技术可以根据玩家的游戏行为和习惯，智能推荐个性化的关卡和挑战，提高游戏的可玩性和粘性。</a:t>
            </a:r>
            <a:endParaRPr altLang="zh-CN" dirty="0" lang="en-US">
              <a:solidFill>
                <a:schemeClr val="dk1">
                  <a:lumMod val="80000"/>
                  <a:lumOff val="20000"/>
                </a:schemeClr>
              </a:solidFill>
              <a:latin typeface="+mn-ea"/>
              <a:sym typeface="+mn-ea"/>
            </a:endParaRPr>
          </a:p>
        </p:txBody>
      </p:sp>
      <p:sp>
        <p:nvSpPr>
          <p:cNvPr id="1049026" name="对角圆角矩形 52"/>
          <p:cNvSpPr/>
          <p:nvPr>
            <p:custDataLst>
              <p:tags r:id="rId5"/>
            </p:custDataLst>
          </p:nvPr>
        </p:nvSpPr>
        <p:spPr>
          <a:xfrm>
            <a:off x="1499600" y="1631615"/>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8" name="对角圆角矩形 53"/>
          <p:cNvSpPr/>
          <p:nvPr>
            <p:custDataLst>
              <p:tags r:id="rId6"/>
            </p:custDataLst>
          </p:nvPr>
        </p:nvSpPr>
        <p:spPr>
          <a:xfrm>
            <a:off x="1499600" y="1490345"/>
            <a:ext cx="559151" cy="53355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0" name="直角三角形 54"/>
          <p:cNvSpPr/>
          <p:nvPr>
            <p:custDataLst>
              <p:tags r:id="rId7"/>
            </p:custDataLst>
          </p:nvPr>
        </p:nvSpPr>
        <p:spPr>
          <a:xfrm>
            <a:off x="2058876" y="1490990"/>
            <a:ext cx="84245" cy="14040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2" name="文本框 56"/>
          <p:cNvSpPr txBox="1"/>
          <p:nvPr>
            <p:custDataLst>
              <p:tags r:id="rId8"/>
            </p:custDataLst>
          </p:nvPr>
        </p:nvSpPr>
        <p:spPr>
          <a:xfrm>
            <a:off x="2095000" y="1634841"/>
            <a:ext cx="8300931" cy="76101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自动化生成关卡：AI技术可以根据游戏规则和目标，自动生成多样化的关卡，提高游戏体验。</a:t>
            </a:r>
            <a:endParaRPr altLang="en-US" dirty="0" lang="zh-CN">
              <a:solidFill>
                <a:schemeClr val="dk1">
                  <a:lumMod val="80000"/>
                  <a:lumOff val="20000"/>
                </a:schemeClr>
              </a:solidFill>
              <a:latin typeface="+mn-ea"/>
              <a:sym typeface="+mn-ea"/>
            </a:endParaRPr>
          </a:p>
        </p:txBody>
      </p:sp>
      <p:sp>
        <p:nvSpPr>
          <p:cNvPr id="1049034" name="对角圆角矩形 5"/>
          <p:cNvSpPr/>
          <p:nvPr>
            <p:custDataLst>
              <p:tags r:id="rId9"/>
            </p:custDataLst>
          </p:nvPr>
        </p:nvSpPr>
        <p:spPr>
          <a:xfrm>
            <a:off x="1499600" y="2912724"/>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6" name="对角圆角矩形 6"/>
          <p:cNvSpPr/>
          <p:nvPr>
            <p:custDataLst>
              <p:tags r:id="rId10"/>
            </p:custDataLst>
          </p:nvPr>
        </p:nvSpPr>
        <p:spPr>
          <a:xfrm>
            <a:off x="1499600" y="2771454"/>
            <a:ext cx="559151" cy="53355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8" name="直角三角形 7"/>
          <p:cNvSpPr/>
          <p:nvPr>
            <p:custDataLst>
              <p:tags r:id="rId11"/>
            </p:custDataLst>
          </p:nvPr>
        </p:nvSpPr>
        <p:spPr>
          <a:xfrm>
            <a:off x="2058876" y="2772744"/>
            <a:ext cx="84245" cy="14040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0" name="文本框 8"/>
          <p:cNvSpPr txBox="1"/>
          <p:nvPr>
            <p:custDataLst>
              <p:tags r:id="rId12"/>
            </p:custDataLst>
          </p:nvPr>
        </p:nvSpPr>
        <p:spPr>
          <a:xfrm>
            <a:off x="2095000" y="2923690"/>
            <a:ext cx="8300931" cy="76101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智能敌人行为：AI技术可以模拟智能敌人的行为，使敌人的行动更加真实、智能，增加游戏的挑战性和乐趣。</a:t>
            </a:r>
            <a:endParaRPr altLang="en-US" dirty="0" lang="zh-CN">
              <a:solidFill>
                <a:schemeClr val="dk1">
                  <a:lumMod val="80000"/>
                  <a:lumOff val="20000"/>
                </a:schemeClr>
              </a:solidFill>
              <a:latin typeface="+mn-ea"/>
              <a:sym typeface="+mn-ea"/>
            </a:endParaRPr>
          </a:p>
        </p:txBody>
      </p:sp>
      <p:sp>
        <p:nvSpPr>
          <p:cNvPr id="1049042" name="对角圆角矩形 9"/>
          <p:cNvSpPr/>
          <p:nvPr>
            <p:custDataLst>
              <p:tags r:id="rId13"/>
            </p:custDataLst>
          </p:nvPr>
        </p:nvSpPr>
        <p:spPr>
          <a:xfrm>
            <a:off x="1499600" y="5475586"/>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4" name="对角圆角矩形 10"/>
          <p:cNvSpPr/>
          <p:nvPr>
            <p:custDataLst>
              <p:tags r:id="rId14"/>
            </p:custDataLst>
          </p:nvPr>
        </p:nvSpPr>
        <p:spPr>
          <a:xfrm>
            <a:off x="1499600" y="5334316"/>
            <a:ext cx="559151" cy="53355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6" name="直角三角形 11"/>
          <p:cNvSpPr/>
          <p:nvPr>
            <p:custDataLst>
              <p:tags r:id="rId15"/>
            </p:custDataLst>
          </p:nvPr>
        </p:nvSpPr>
        <p:spPr>
          <a:xfrm>
            <a:off x="2058876" y="5334961"/>
            <a:ext cx="84245" cy="14040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8" name="文本框 12"/>
          <p:cNvSpPr txBox="1"/>
          <p:nvPr>
            <p:custDataLst>
              <p:tags r:id="rId16"/>
            </p:custDataLst>
          </p:nvPr>
        </p:nvSpPr>
        <p:spPr>
          <a:xfrm>
            <a:off x="2095000" y="5485907"/>
            <a:ext cx="8300931" cy="76101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实时关卡调整：AI技术可以根据玩家的实时表现和游戏进程，动态调整关卡难度和敌人数量，保证游戏的平衡性和公平性。</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82" name="标题 1"/>
          <p:cNvSpPr>
            <a:spLocks noGrp="1"/>
          </p:cNvSpPr>
          <p:nvPr>
            <p:ph type="title" idx="2"/>
          </p:nvPr>
        </p:nvSpPr>
        <p:spPr/>
        <p:txBody>
          <a:bodyPr/>
          <a:p>
            <a:r>
              <a:rPr altLang="en-US" lang="zh-CN"/>
              <a:t>AI在游戏角色行为模拟中的应用</a:t>
            </a:r>
            <a:endParaRPr altLang="en-US" lang="zh-CN"/>
          </a:p>
        </p:txBody>
      </p:sp>
      <p:sp>
        <p:nvSpPr>
          <p:cNvPr id="1049084" name="圆角矩形 26"/>
          <p:cNvSpPr/>
          <p:nvPr>
            <p:custDataLst>
              <p:tags r:id="rId1"/>
            </p:custDataLst>
          </p:nvPr>
        </p:nvSpPr>
        <p:spPr>
          <a:xfrm>
            <a:off x="608330"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86" name="圆角矩形 28"/>
          <p:cNvSpPr/>
          <p:nvPr>
            <p:custDataLst>
              <p:tags r:id="rId2"/>
            </p:custDataLst>
          </p:nvPr>
        </p:nvSpPr>
        <p:spPr>
          <a:xfrm>
            <a:off x="610871"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088" name="文本框 31"/>
          <p:cNvSpPr txBox="1"/>
          <p:nvPr>
            <p:custDataLst>
              <p:tags r:id="rId3"/>
            </p:custDataLst>
          </p:nvPr>
        </p:nvSpPr>
        <p:spPr>
          <a:xfrm>
            <a:off x="763315" y="2290305"/>
            <a:ext cx="2282989" cy="3405308"/>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角色行为模拟：AI技术可以模拟游戏中的角色行为，使其更加真实和自然。</a:t>
            </a:r>
            <a:endParaRPr altLang="en-US" dirty="0" sz="2000" lang="zh-CN" spc="200">
              <a:solidFill>
                <a:schemeClr val="tx1">
                  <a:lumMod val="85000"/>
                  <a:lumOff val="15000"/>
                </a:schemeClr>
              </a:solidFill>
              <a:latin typeface="+mn-ea"/>
              <a:sym typeface="+mn-ea"/>
            </a:endParaRPr>
          </a:p>
        </p:txBody>
      </p:sp>
      <p:sp>
        <p:nvSpPr>
          <p:cNvPr id="1049090" name="圆角矩形 29"/>
          <p:cNvSpPr/>
          <p:nvPr>
            <p:custDataLst>
              <p:tags r:id="rId4"/>
            </p:custDataLst>
          </p:nvPr>
        </p:nvSpPr>
        <p:spPr>
          <a:xfrm>
            <a:off x="3400598"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92" name="圆角矩形 32"/>
          <p:cNvSpPr/>
          <p:nvPr>
            <p:custDataLst>
              <p:tags r:id="rId5"/>
            </p:custDataLst>
          </p:nvPr>
        </p:nvSpPr>
        <p:spPr>
          <a:xfrm>
            <a:off x="3403139"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094" name="文本框 34"/>
          <p:cNvSpPr txBox="1"/>
          <p:nvPr>
            <p:custDataLst>
              <p:tags r:id="rId6"/>
            </p:custDataLst>
          </p:nvPr>
        </p:nvSpPr>
        <p:spPr>
          <a:xfrm>
            <a:off x="3558124"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情感表达：AI技术可以赋予游戏角色情感表达的能力，使玩家更好地与角色互动。</a:t>
            </a:r>
            <a:endParaRPr altLang="en-US" dirty="0" sz="2000" lang="zh-CN" spc="200">
              <a:solidFill>
                <a:schemeClr val="tx1">
                  <a:lumMod val="85000"/>
                  <a:lumOff val="15000"/>
                </a:schemeClr>
              </a:solidFill>
              <a:latin typeface="+mn-ea"/>
              <a:sym typeface="+mn-ea"/>
            </a:endParaRPr>
          </a:p>
        </p:txBody>
      </p:sp>
      <p:sp>
        <p:nvSpPr>
          <p:cNvPr id="1049096" name="圆角矩形 3"/>
          <p:cNvSpPr/>
          <p:nvPr>
            <p:custDataLst>
              <p:tags r:id="rId7"/>
            </p:custDataLst>
          </p:nvPr>
        </p:nvSpPr>
        <p:spPr>
          <a:xfrm>
            <a:off x="6192866"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98" name="圆角矩形 4"/>
          <p:cNvSpPr/>
          <p:nvPr>
            <p:custDataLst>
              <p:tags r:id="rId8"/>
            </p:custDataLst>
          </p:nvPr>
        </p:nvSpPr>
        <p:spPr>
          <a:xfrm>
            <a:off x="6195407"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100" name="文本框 5"/>
          <p:cNvSpPr txBox="1"/>
          <p:nvPr>
            <p:custDataLst>
              <p:tags r:id="rId9"/>
            </p:custDataLst>
          </p:nvPr>
        </p:nvSpPr>
        <p:spPr>
          <a:xfrm>
            <a:off x="6349757"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学习能力：AI技术可以学习玩家的行为和习惯，使游戏角色能够适应玩家的需求。</a:t>
            </a:r>
            <a:endParaRPr altLang="en-US" dirty="0" sz="2000" lang="zh-CN" spc="200">
              <a:solidFill>
                <a:schemeClr val="tx1">
                  <a:lumMod val="85000"/>
                  <a:lumOff val="15000"/>
                </a:schemeClr>
              </a:solidFill>
              <a:latin typeface="+mn-ea"/>
              <a:sym typeface="+mn-ea"/>
            </a:endParaRPr>
          </a:p>
        </p:txBody>
      </p:sp>
      <p:sp>
        <p:nvSpPr>
          <p:cNvPr id="1049102" name="圆角矩形 8"/>
          <p:cNvSpPr/>
          <p:nvPr>
            <p:custDataLst>
              <p:tags r:id="rId10"/>
            </p:custDataLst>
          </p:nvPr>
        </p:nvSpPr>
        <p:spPr>
          <a:xfrm>
            <a:off x="8985135"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04" name="圆角矩形 9"/>
          <p:cNvSpPr/>
          <p:nvPr>
            <p:custDataLst>
              <p:tags r:id="rId11"/>
            </p:custDataLst>
          </p:nvPr>
        </p:nvSpPr>
        <p:spPr>
          <a:xfrm>
            <a:off x="8987675"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106" name="文本框 10"/>
          <p:cNvSpPr txBox="1"/>
          <p:nvPr>
            <p:custDataLst>
              <p:tags r:id="rId12"/>
            </p:custDataLst>
          </p:nvPr>
        </p:nvSpPr>
        <p:spPr>
          <a:xfrm>
            <a:off x="9142025"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社交互动：AI技术可以模拟游戏角色之间的社交互动，提高游戏的可玩性和趣味性。</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0" name="文本占位符 1"/>
          <p:cNvSpPr>
            <a:spLocks noGrp="1"/>
          </p:cNvSpPr>
          <p:nvPr>
            <p:ph type="body" idx="2"/>
            <p:custDataLst>
              <p:tags r:id="rId1"/>
            </p:custDataLst>
          </p:nvPr>
        </p:nvSpPr>
        <p:spPr/>
        <p:txBody>
          <a:bodyPr/>
          <a:p>
            <a:r>
              <a:rPr altLang="en-US" lang="zh-CN"/>
              <a:t>Part Two</a:t>
            </a:r>
            <a:endParaRPr altLang="en-US" lang="zh-CN"/>
          </a:p>
        </p:txBody>
      </p:sp>
      <p:sp>
        <p:nvSpPr>
          <p:cNvPr id="1049142" name="标题 3"/>
          <p:cNvSpPr>
            <a:spLocks noGrp="1"/>
          </p:cNvSpPr>
          <p:nvPr>
            <p:ph type="title" idx="1"/>
            <p:custDataLst>
              <p:tags r:id="rId2"/>
            </p:custDataLst>
          </p:nvPr>
        </p:nvSpPr>
        <p:spPr/>
        <p:txBody>
          <a:bodyPr/>
          <a:p>
            <a:r>
              <a:rPr altLang="en-US" lang="zh-CN"/>
              <a:t>AI对游戏开发行业的影响</a:t>
            </a:r>
            <a:endParaRPr altLang="en-US"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76" name="标题 1"/>
          <p:cNvSpPr>
            <a:spLocks noGrp="1"/>
          </p:cNvSpPr>
          <p:nvPr>
            <p:ph type="title" idx="2"/>
          </p:nvPr>
        </p:nvSpPr>
        <p:spPr/>
        <p:txBody>
          <a:bodyPr/>
          <a:p>
            <a:r>
              <a:rPr altLang="en-US" lang="zh-CN"/>
              <a:t>AI对游戏开发效率的提升</a:t>
            </a:r>
            <a:endParaRPr altLang="en-US" lang="zh-CN"/>
          </a:p>
        </p:txBody>
      </p:sp>
      <p:sp>
        <p:nvSpPr>
          <p:cNvPr id="1049178" name="椭圆 262"/>
          <p:cNvSpPr/>
          <p:nvPr>
            <p:custDataLst>
              <p:tags r:id="rId1"/>
            </p:custDataLst>
          </p:nvPr>
        </p:nvSpPr>
        <p:spPr>
          <a:xfrm>
            <a:off x="2414161" y="4122288"/>
            <a:ext cx="7357453" cy="192487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80" name="椭圆 263"/>
          <p:cNvSpPr/>
          <p:nvPr>
            <p:custDataLst>
              <p:tags r:id="rId2"/>
            </p:custDataLst>
          </p:nvPr>
        </p:nvSpPr>
        <p:spPr>
          <a:xfrm>
            <a:off x="3266425" y="4202678"/>
            <a:ext cx="5578309" cy="165301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82" name="椭圆 264"/>
          <p:cNvSpPr/>
          <p:nvPr>
            <p:custDataLst>
              <p:tags r:id="rId3"/>
            </p:custDataLst>
          </p:nvPr>
        </p:nvSpPr>
        <p:spPr>
          <a:xfrm>
            <a:off x="4064442" y="4439272"/>
            <a:ext cx="3981376" cy="11797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84" name="椭圆 265"/>
          <p:cNvSpPr/>
          <p:nvPr>
            <p:custDataLst>
              <p:tags r:id="rId4"/>
            </p:custDataLst>
          </p:nvPr>
        </p:nvSpPr>
        <p:spPr>
          <a:xfrm>
            <a:off x="4738932" y="4639267"/>
            <a:ext cx="2632144" cy="77998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86" name="椭圆 266"/>
          <p:cNvSpPr/>
          <p:nvPr>
            <p:custDataLst>
              <p:tags r:id="rId5"/>
            </p:custDataLst>
          </p:nvPr>
        </p:nvSpPr>
        <p:spPr>
          <a:xfrm>
            <a:off x="5430416" y="4843836"/>
            <a:ext cx="1514022" cy="44865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704" y="4769329"/>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88" name="椭圆 268"/>
          <p:cNvSpPr/>
          <p:nvPr>
            <p:custDataLst>
              <p:tags r:id="rId7"/>
            </p:custDataLst>
          </p:nvPr>
        </p:nvSpPr>
        <p:spPr>
          <a:xfrm flipV="1">
            <a:off x="2778203" y="4583059"/>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90" name="椭圆 269"/>
          <p:cNvSpPr/>
          <p:nvPr>
            <p:custDataLst>
              <p:tags r:id="rId8"/>
            </p:custDataLst>
          </p:nvPr>
        </p:nvSpPr>
        <p:spPr>
          <a:xfrm flipV="1">
            <a:off x="2820032" y="4625542"/>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92" name="椭圆 270"/>
          <p:cNvSpPr/>
          <p:nvPr>
            <p:custDataLst>
              <p:tags r:id="rId9"/>
            </p:custDataLst>
          </p:nvPr>
        </p:nvSpPr>
        <p:spPr>
          <a:xfrm flipV="1">
            <a:off x="7787212" y="3768703"/>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40152" y="3883733"/>
            <a:ext cx="0" cy="192487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94" name="椭圆 272"/>
          <p:cNvSpPr/>
          <p:nvPr>
            <p:custDataLst>
              <p:tags r:id="rId11"/>
            </p:custDataLst>
          </p:nvPr>
        </p:nvSpPr>
        <p:spPr>
          <a:xfrm flipV="1">
            <a:off x="4010195" y="3643216"/>
            <a:ext cx="387643" cy="387631"/>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3000" y="4062812"/>
            <a:ext cx="0" cy="101710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1022" y="3750403"/>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96" name="椭圆 275"/>
          <p:cNvSpPr/>
          <p:nvPr>
            <p:custDataLst>
              <p:tags r:id="rId14"/>
            </p:custDataLst>
          </p:nvPr>
        </p:nvSpPr>
        <p:spPr>
          <a:xfrm flipV="1">
            <a:off x="7039521" y="3564134"/>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98" name="椭圆 276"/>
          <p:cNvSpPr/>
          <p:nvPr>
            <p:custDataLst>
              <p:tags r:id="rId15"/>
            </p:custDataLst>
          </p:nvPr>
        </p:nvSpPr>
        <p:spPr>
          <a:xfrm flipV="1">
            <a:off x="7081350" y="3606616"/>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00" name="椭圆 277"/>
          <p:cNvSpPr/>
          <p:nvPr>
            <p:custDataLst>
              <p:tags r:id="rId16"/>
            </p:custDataLst>
          </p:nvPr>
        </p:nvSpPr>
        <p:spPr>
          <a:xfrm flipV="1">
            <a:off x="3758568" y="4424894"/>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508" y="4539923"/>
            <a:ext cx="0" cy="111300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02" name="椭圆 279"/>
          <p:cNvSpPr/>
          <p:nvPr>
            <p:custDataLst>
              <p:tags r:id="rId18"/>
            </p:custDataLst>
          </p:nvPr>
        </p:nvSpPr>
        <p:spPr>
          <a:xfrm flipV="1">
            <a:off x="8529675" y="4660835"/>
            <a:ext cx="264050" cy="26404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390" y="4953637"/>
            <a:ext cx="0" cy="41291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04" name="椭圆 281"/>
          <p:cNvSpPr/>
          <p:nvPr>
            <p:custDataLst>
              <p:tags r:id="rId20"/>
            </p:custDataLst>
          </p:nvPr>
        </p:nvSpPr>
        <p:spPr>
          <a:xfrm flipV="1">
            <a:off x="4949384" y="4972591"/>
            <a:ext cx="327074" cy="32706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164" y="5351665"/>
            <a:ext cx="0" cy="7225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06" name="图形 15"/>
          <p:cNvSpPr/>
          <p:nvPr>
            <p:custDataLst>
              <p:tags r:id="rId22"/>
            </p:custDataLst>
          </p:nvPr>
        </p:nvSpPr>
        <p:spPr>
          <a:xfrm>
            <a:off x="5016702" y="5042523"/>
            <a:ext cx="187022" cy="182234"/>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08" name="图形 19"/>
          <p:cNvSpPr/>
          <p:nvPr>
            <p:custDataLst>
              <p:tags r:id="rId23"/>
            </p:custDataLst>
          </p:nvPr>
        </p:nvSpPr>
        <p:spPr>
          <a:xfrm>
            <a:off x="8597647" y="4734689"/>
            <a:ext cx="128082" cy="115339"/>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10" name="图形 27"/>
          <p:cNvSpPr/>
          <p:nvPr>
            <p:custDataLst>
              <p:tags r:id="rId24"/>
            </p:custDataLst>
          </p:nvPr>
        </p:nvSpPr>
        <p:spPr>
          <a:xfrm>
            <a:off x="4113460" y="3767396"/>
            <a:ext cx="181128" cy="139307"/>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12" name="任意多边形: 形状 286"/>
          <p:cNvSpPr/>
          <p:nvPr>
            <p:custDataLst>
              <p:tags r:id="rId25"/>
            </p:custDataLst>
          </p:nvPr>
        </p:nvSpPr>
        <p:spPr>
          <a:xfrm>
            <a:off x="5421266" y="3716417"/>
            <a:ext cx="1343206" cy="134321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14" name="正文"/>
          <p:cNvSpPr txBox="1"/>
          <p:nvPr>
            <p:custDataLst>
              <p:tags r:id="rId26"/>
            </p:custDataLst>
          </p:nvPr>
        </p:nvSpPr>
        <p:spPr>
          <a:xfrm>
            <a:off x="608330" y="3788964"/>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自动化工具：AI技术可以自动完成重复性任务，提高开发效率。</a:t>
            </a:r>
            <a:endParaRPr altLang="en-US" dirty="0" sz="1200" lang="zh-CN" spc="150">
              <a:solidFill>
                <a:schemeClr val="tx1">
                  <a:lumMod val="65000"/>
                  <a:lumOff val="35000"/>
                </a:schemeClr>
              </a:solidFill>
              <a:latin typeface="+mn-ea"/>
              <a:sym typeface="+mn-ea"/>
            </a:endParaRPr>
          </a:p>
        </p:txBody>
      </p:sp>
      <p:sp>
        <p:nvSpPr>
          <p:cNvPr id="1049216" name="正文"/>
          <p:cNvSpPr txBox="1"/>
          <p:nvPr>
            <p:custDataLst>
              <p:tags r:id="rId27"/>
            </p:custDataLst>
          </p:nvPr>
        </p:nvSpPr>
        <p:spPr>
          <a:xfrm>
            <a:off x="9419846" y="3788964"/>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自动化测试：AI可以自动进行游戏测试，提高测试效率。</a:t>
            </a:r>
            <a:endParaRPr altLang="en-US" dirty="0" sz="1200" lang="zh-CN" spc="150">
              <a:solidFill>
                <a:schemeClr val="tx1">
                  <a:lumMod val="65000"/>
                  <a:lumOff val="35000"/>
                </a:schemeClr>
              </a:solidFill>
              <a:latin typeface="+mn-ea"/>
              <a:sym typeface="+mn-ea"/>
            </a:endParaRPr>
          </a:p>
        </p:txBody>
      </p:sp>
      <p:sp>
        <p:nvSpPr>
          <p:cNvPr id="1049218" name="正文"/>
          <p:cNvSpPr txBox="1"/>
          <p:nvPr>
            <p:custDataLst>
              <p:tags r:id="rId28"/>
            </p:custDataLst>
          </p:nvPr>
        </p:nvSpPr>
        <p:spPr>
          <a:xfrm>
            <a:off x="7063703" y="1665495"/>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智能优化：AI可以对游戏性能进行智能优化，减少资源浪费。</a:t>
            </a:r>
            <a:endParaRPr altLang="en-US" dirty="0" sz="1200" lang="zh-CN" spc="150">
              <a:solidFill>
                <a:schemeClr val="tx1">
                  <a:lumMod val="65000"/>
                  <a:lumOff val="35000"/>
                </a:schemeClr>
              </a:solidFill>
              <a:latin typeface="+mn-ea"/>
              <a:sym typeface="+mn-ea"/>
            </a:endParaRPr>
          </a:p>
        </p:txBody>
      </p:sp>
      <p:sp>
        <p:nvSpPr>
          <p:cNvPr id="1049220" name="正文"/>
          <p:cNvSpPr txBox="1"/>
          <p:nvPr>
            <p:custDataLst>
              <p:tags r:id="rId29"/>
            </p:custDataLst>
          </p:nvPr>
        </p:nvSpPr>
        <p:spPr>
          <a:xfrm>
            <a:off x="2964473" y="1665495"/>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快速原型开发：AI可以快速创建游戏原型，加速产品迭代。</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54" name="标题 1"/>
          <p:cNvSpPr>
            <a:spLocks noGrp="1"/>
          </p:cNvSpPr>
          <p:nvPr>
            <p:ph type="title" idx="2"/>
          </p:nvPr>
        </p:nvSpPr>
        <p:spPr/>
        <p:txBody>
          <a:bodyPr/>
          <a:p>
            <a:r>
              <a:rPr altLang="en-US" lang="zh-CN"/>
              <a:t>AI对游戏品质的提升</a:t>
            </a:r>
            <a:endParaRPr altLang="en-US" lang="zh-CN"/>
          </a:p>
        </p:txBody>
      </p:sp>
      <p:sp>
        <p:nvSpPr>
          <p:cNvPr id="1049256" name="矩形 15"/>
          <p:cNvSpPr/>
          <p:nvPr>
            <p:custDataLst>
              <p:tags r:id="rId1"/>
            </p:custDataLst>
          </p:nvPr>
        </p:nvSpPr>
        <p:spPr>
          <a:xfrm>
            <a:off x="2423459" y="1571150"/>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提升游戏体验：AI技术可以提供更加智能的敌人、NPC和角色行为，使游戏更加有趣和挑战性。</a:t>
            </a:r>
            <a:endParaRPr altLang="en-US" dirty="0" sz="1200" lang="zh-CN" spc="150">
              <a:solidFill>
                <a:schemeClr val="tx1">
                  <a:lumMod val="85000"/>
                  <a:lumOff val="15000"/>
                </a:schemeClr>
              </a:solidFill>
              <a:latin typeface="+mn-ea"/>
              <a:sym typeface="+mn-ea"/>
            </a:endParaRPr>
          </a:p>
        </p:txBody>
      </p:sp>
      <p:sp>
        <p:nvSpPr>
          <p:cNvPr id="1049258" name="任意多边形 17"/>
          <p:cNvSpPr/>
          <p:nvPr>
            <p:custDataLst>
              <p:tags r:id="rId2"/>
            </p:custDataLst>
          </p:nvPr>
        </p:nvSpPr>
        <p:spPr>
          <a:xfrm flipV="1">
            <a:off x="2345103" y="1490345"/>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0" name="任意多边形 18"/>
          <p:cNvSpPr/>
          <p:nvPr>
            <p:custDataLst>
              <p:tags r:id="rId3"/>
            </p:custDataLst>
          </p:nvPr>
        </p:nvSpPr>
        <p:spPr>
          <a:xfrm flipH="1">
            <a:off x="8528715" y="2051082"/>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2" name="矩形 27"/>
          <p:cNvSpPr/>
          <p:nvPr>
            <p:custDataLst>
              <p:tags r:id="rId4"/>
            </p:custDataLst>
          </p:nvPr>
        </p:nvSpPr>
        <p:spPr>
          <a:xfrm>
            <a:off x="2423459" y="2888514"/>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增强游戏剧情：AI技术可以用于生成更加丰富和真实的游戏剧情，使玩家更加沉浸于游戏世界。</a:t>
            </a:r>
            <a:endParaRPr altLang="en-US" dirty="0" sz="1200" lang="zh-CN" spc="150">
              <a:solidFill>
                <a:schemeClr val="tx1">
                  <a:lumMod val="85000"/>
                  <a:lumOff val="15000"/>
                </a:schemeClr>
              </a:solidFill>
              <a:latin typeface="+mn-ea"/>
              <a:sym typeface="+mn-ea"/>
            </a:endParaRPr>
          </a:p>
        </p:txBody>
      </p:sp>
      <p:sp>
        <p:nvSpPr>
          <p:cNvPr id="1049264" name="任意多边形 29"/>
          <p:cNvSpPr/>
          <p:nvPr>
            <p:custDataLst>
              <p:tags r:id="rId5"/>
            </p:custDataLst>
          </p:nvPr>
        </p:nvSpPr>
        <p:spPr>
          <a:xfrm flipV="1">
            <a:off x="2345103" y="2807709"/>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6" name="任意多边形 30"/>
          <p:cNvSpPr/>
          <p:nvPr>
            <p:custDataLst>
              <p:tags r:id="rId6"/>
            </p:custDataLst>
          </p:nvPr>
        </p:nvSpPr>
        <p:spPr>
          <a:xfrm flipH="1">
            <a:off x="8528715" y="3368446"/>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8" name="矩形 5"/>
          <p:cNvSpPr/>
          <p:nvPr>
            <p:custDataLst>
              <p:tags r:id="rId7"/>
            </p:custDataLst>
          </p:nvPr>
        </p:nvSpPr>
        <p:spPr>
          <a:xfrm>
            <a:off x="2423459" y="4205878"/>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提升游戏画面：AI技术可以用于优化游戏画面和音效，提供更加逼真的视觉和听觉体验。</a:t>
            </a:r>
            <a:endParaRPr altLang="en-US" dirty="0" sz="1200" lang="zh-CN" spc="150">
              <a:solidFill>
                <a:schemeClr val="tx1">
                  <a:lumMod val="85000"/>
                  <a:lumOff val="15000"/>
                </a:schemeClr>
              </a:solidFill>
              <a:latin typeface="+mn-ea"/>
              <a:sym typeface="+mn-ea"/>
            </a:endParaRPr>
          </a:p>
        </p:txBody>
      </p:sp>
      <p:sp>
        <p:nvSpPr>
          <p:cNvPr id="1049270" name="任意多边形 7"/>
          <p:cNvSpPr/>
          <p:nvPr>
            <p:custDataLst>
              <p:tags r:id="rId8"/>
            </p:custDataLst>
          </p:nvPr>
        </p:nvSpPr>
        <p:spPr>
          <a:xfrm flipV="1">
            <a:off x="2345103" y="4125073"/>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72" name="任意多边形 8"/>
          <p:cNvSpPr/>
          <p:nvPr>
            <p:custDataLst>
              <p:tags r:id="rId9"/>
            </p:custDataLst>
          </p:nvPr>
        </p:nvSpPr>
        <p:spPr>
          <a:xfrm flipH="1">
            <a:off x="8528715" y="4685810"/>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74" name="矩形 10"/>
          <p:cNvSpPr/>
          <p:nvPr>
            <p:custDataLst>
              <p:tags r:id="rId10"/>
            </p:custDataLst>
          </p:nvPr>
        </p:nvSpPr>
        <p:spPr>
          <a:xfrm>
            <a:off x="2423459" y="5523242"/>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增强游戏平衡性：AI技术可以用于平衡游戏中的各种元素，使游戏更加公平和有趣。</a:t>
            </a:r>
            <a:endParaRPr altLang="en-US" dirty="0" sz="1200" lang="zh-CN" spc="150">
              <a:solidFill>
                <a:schemeClr val="tx1">
                  <a:lumMod val="85000"/>
                  <a:lumOff val="15000"/>
                </a:schemeClr>
              </a:solidFill>
              <a:latin typeface="+mn-ea"/>
              <a:sym typeface="+mn-ea"/>
            </a:endParaRPr>
          </a:p>
        </p:txBody>
      </p:sp>
      <p:sp>
        <p:nvSpPr>
          <p:cNvPr id="1049276" name="任意多边形 12"/>
          <p:cNvSpPr/>
          <p:nvPr>
            <p:custDataLst>
              <p:tags r:id="rId11"/>
            </p:custDataLst>
          </p:nvPr>
        </p:nvSpPr>
        <p:spPr>
          <a:xfrm flipV="1">
            <a:off x="2345103" y="5442438"/>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78" name="任意多边形 13"/>
          <p:cNvSpPr/>
          <p:nvPr>
            <p:custDataLst>
              <p:tags r:id="rId12"/>
            </p:custDataLst>
          </p:nvPr>
        </p:nvSpPr>
        <p:spPr>
          <a:xfrm flipH="1">
            <a:off x="8528715" y="6003174"/>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12" name="标题 1"/>
          <p:cNvSpPr>
            <a:spLocks noGrp="1"/>
          </p:cNvSpPr>
          <p:nvPr>
            <p:ph type="title" idx="2"/>
          </p:nvPr>
        </p:nvSpPr>
        <p:spPr/>
        <p:txBody>
          <a:bodyPr/>
          <a:p>
            <a:r>
              <a:rPr altLang="en-US" lang="zh-CN"/>
              <a:t>AI对游戏开发成本的降低</a:t>
            </a:r>
            <a:endParaRPr altLang="en-US" lang="zh-CN"/>
          </a:p>
        </p:txBody>
      </p:sp>
      <p:sp>
        <p:nvSpPr>
          <p:cNvPr id="1049314"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6"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8"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减少人工成本：AI可以自动完成部分繁琐的任务，减少人工参与，降低人力成本</a:t>
            </a:r>
            <a:endParaRPr altLang="en-US" dirty="0" sz="2000" lang="zh-CN" spc="150">
              <a:solidFill>
                <a:schemeClr val="tx1">
                  <a:lumMod val="85000"/>
                  <a:lumOff val="15000"/>
                </a:schemeClr>
              </a:solidFill>
              <a:latin typeface="+mn-ea"/>
              <a:sym typeface="+mn-ea"/>
            </a:endParaRPr>
          </a:p>
        </p:txBody>
      </p:sp>
      <p:sp>
        <p:nvSpPr>
          <p:cNvPr id="1049320"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2"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4"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优化资源分配：AI可以根据需求自动调整资源分配，提高资源利用效率</a:t>
            </a:r>
            <a:endParaRPr altLang="en-US" dirty="0" sz="2000" lang="zh-CN" spc="150">
              <a:solidFill>
                <a:schemeClr val="tx1">
                  <a:lumMod val="85000"/>
                  <a:lumOff val="15000"/>
                </a:schemeClr>
              </a:solidFill>
              <a:latin typeface="+mn-ea"/>
              <a:sym typeface="+mn-ea"/>
            </a:endParaRPr>
          </a:p>
        </p:txBody>
      </p:sp>
      <p:sp>
        <p:nvSpPr>
          <p:cNvPr id="1049326"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8"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0"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缩短开发周期：通过AI技术，可以快速生成游戏内容，缩短开发周期，降低时间成本</a:t>
            </a:r>
            <a:endParaRPr altLang="en-US" dirty="0" sz="2000" lang="zh-CN" spc="150">
              <a:solidFill>
                <a:schemeClr val="tx1">
                  <a:lumMod val="85000"/>
                  <a:lumOff val="15000"/>
                </a:schemeClr>
              </a:solidFill>
              <a:latin typeface="+mn-ea"/>
              <a:sym typeface="+mn-ea"/>
            </a:endParaRPr>
          </a:p>
        </p:txBody>
      </p:sp>
      <p:sp>
        <p:nvSpPr>
          <p:cNvPr id="1049332"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4"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6"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降低运营成本：AI可以帮助游戏开发者更精准地定位目标用户，提高营销效果，降低运营成本</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70" name="标题 1"/>
          <p:cNvSpPr>
            <a:spLocks noGrp="1"/>
          </p:cNvSpPr>
          <p:nvPr>
            <p:ph type="title" idx="2"/>
          </p:nvPr>
        </p:nvSpPr>
        <p:spPr/>
        <p:txBody>
          <a:bodyPr/>
          <a:p>
            <a:r>
              <a:rPr altLang="en-US" lang="zh-CN"/>
              <a:t>AI对游戏产业格局的改变</a:t>
            </a:r>
            <a:endParaRPr altLang="en-US" lang="zh-CN"/>
          </a:p>
        </p:txBody>
      </p:sp>
      <p:sp>
        <p:nvSpPr>
          <p:cNvPr id="1049372" name="矩形 31"/>
          <p:cNvSpPr/>
          <p:nvPr>
            <p:custDataLst>
              <p:tags r:id="rId1"/>
            </p:custDataLst>
          </p:nvPr>
        </p:nvSpPr>
        <p:spPr>
          <a:xfrm>
            <a:off x="2677426" y="1490345"/>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游戏开发成本降低：AI技术可以自动化部分开发流程，降低人力和时间成本</a:t>
            </a:r>
            <a:endParaRPr altLang="en-US" dirty="0" sz="1200" lang="zh-CN" spc="150">
              <a:solidFill>
                <a:schemeClr val="tx1">
                  <a:lumMod val="65000"/>
                  <a:lumOff val="35000"/>
                </a:schemeClr>
              </a:solidFill>
              <a:latin typeface="+mn-ea"/>
              <a:sym typeface="+mn-ea"/>
            </a:endParaRPr>
          </a:p>
        </p:txBody>
      </p:sp>
      <p:sp>
        <p:nvSpPr>
          <p:cNvPr id="1049374" name="矩形 4"/>
          <p:cNvSpPr/>
          <p:nvPr>
            <p:custDataLst>
              <p:tags r:id="rId2"/>
            </p:custDataLst>
          </p:nvPr>
        </p:nvSpPr>
        <p:spPr>
          <a:xfrm>
            <a:off x="2677426" y="2725582"/>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游戏类型创新：AI技术为游戏开发者提供了更多创意和实现的可能性，推动游戏类型的创新和多样化</a:t>
            </a:r>
            <a:endParaRPr altLang="en-US" dirty="0" sz="1200" lang="zh-CN" spc="150">
              <a:solidFill>
                <a:schemeClr val="tx1">
                  <a:lumMod val="65000"/>
                  <a:lumOff val="35000"/>
                </a:schemeClr>
              </a:solidFill>
              <a:latin typeface="+mn-ea"/>
              <a:sym typeface="+mn-ea"/>
            </a:endParaRPr>
          </a:p>
        </p:txBody>
      </p:sp>
      <p:sp>
        <p:nvSpPr>
          <p:cNvPr id="1049376" name="矩形 5"/>
          <p:cNvSpPr/>
          <p:nvPr>
            <p:custDataLst>
              <p:tags r:id="rId3"/>
            </p:custDataLst>
          </p:nvPr>
        </p:nvSpPr>
        <p:spPr>
          <a:xfrm>
            <a:off x="2677426" y="3960819"/>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游戏体验个性化：AI技术可以根据玩家的行为和喜好，提供更加个性化的游戏体验和推荐</a:t>
            </a:r>
            <a:endParaRPr altLang="en-US" dirty="0" sz="1200" lang="zh-CN" spc="150">
              <a:solidFill>
                <a:schemeClr val="tx1">
                  <a:lumMod val="65000"/>
                  <a:lumOff val="35000"/>
                </a:schemeClr>
              </a:solidFill>
              <a:latin typeface="+mn-ea"/>
              <a:sym typeface="+mn-ea"/>
            </a:endParaRPr>
          </a:p>
        </p:txBody>
      </p:sp>
      <p:sp>
        <p:nvSpPr>
          <p:cNvPr id="1049378" name="矩形 7"/>
          <p:cNvSpPr/>
          <p:nvPr>
            <p:custDataLst>
              <p:tags r:id="rId4"/>
            </p:custDataLst>
          </p:nvPr>
        </p:nvSpPr>
        <p:spPr>
          <a:xfrm>
            <a:off x="2677426" y="5196056"/>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游戏产业生态变革：AI技术将重塑游戏产业的生态，包括游戏发行、运营、商业模式等方面的变革</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12"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414" name="标题 3"/>
          <p:cNvSpPr>
            <a:spLocks noGrp="1"/>
          </p:cNvSpPr>
          <p:nvPr>
            <p:ph type="title" idx="1"/>
            <p:custDataLst>
              <p:tags r:id="rId2"/>
            </p:custDataLst>
          </p:nvPr>
        </p:nvSpPr>
        <p:spPr/>
        <p:txBody>
          <a:bodyPr/>
          <a:p>
            <a:r>
              <a:rPr altLang="en-US" lang="zh-CN"/>
              <a:t>AI在游戏行业中的未来展望</a:t>
            </a:r>
            <a:endParaRPr altLang="en-US"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48" name="标题 1"/>
          <p:cNvSpPr>
            <a:spLocks noGrp="1"/>
          </p:cNvSpPr>
          <p:nvPr>
            <p:ph type="title" idx="2"/>
          </p:nvPr>
        </p:nvSpPr>
        <p:spPr/>
        <p:txBody>
          <a:bodyPr/>
          <a:p>
            <a:r>
              <a:rPr altLang="en-US" lang="zh-CN"/>
              <a:t>AI技术在游戏行业的发展趋势</a:t>
            </a:r>
            <a:endParaRPr altLang="en-US" lang="zh-CN"/>
          </a:p>
        </p:txBody>
      </p:sp>
      <p:sp>
        <p:nvSpPr>
          <p:cNvPr id="1049450"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2"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4"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6"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8"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0"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2"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4"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更加智能的NPC：AI技术将赋予NPC更丰富的行为和情感，提升游戏体验的真实感。</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实时生成游戏内容：利用AI技术，游戏将能够实时生成新的关卡、任务等游戏内容，延长游戏的可玩性。</a:t>
            </a:r>
            <a:endParaRPr dirty="0" sz="2000" err="1">
              <a:solidFill>
                <a:schemeClr val="tx1">
                  <a:lumMod val="75000"/>
                  <a:lumOff val="25000"/>
                </a:schemeClr>
              </a:solidFill>
              <a:latin typeface="+mn-ea"/>
              <a:ea typeface="+mn-ea"/>
              <a:cs typeface="+mn-ea"/>
              <a:sym typeface="+mn-lt"/>
            </a:endParaRPr>
          </a:p>
        </p:txBody>
      </p:sp>
      <p:sp>
        <p:nvSpPr>
          <p:cNvPr id="1049470"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2"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4"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76"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8"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0"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2"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4"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虚拟角色交互：AI将使得虚拟角色更加真实，玩家可以与这些角色进行更深入的交互。</a:t>
            </a:r>
            <a:endParaRPr dirty="0" err="1">
              <a:solidFill>
                <a:schemeClr val="tx1">
                  <a:lumMod val="75000"/>
                  <a:lumOff val="25000"/>
                </a:schemeClr>
              </a:solidFill>
              <a:latin typeface="+mn-ea"/>
              <a:ea typeface="+mn-ea"/>
              <a:cs typeface="+mn-ea"/>
              <a:sym typeface="+mn-lt"/>
            </a:endParaRPr>
          </a:p>
        </p:txBody>
      </p:sp>
      <p:sp>
        <p:nvSpPr>
          <p:cNvPr id="10494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个性化游戏推荐：AI通过对玩家行为的深度学习，实现更加精准的游戏推荐。</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22" name="标题 1"/>
          <p:cNvSpPr>
            <a:spLocks noGrp="1"/>
          </p:cNvSpPr>
          <p:nvPr>
            <p:ph type="title" idx="2"/>
          </p:nvPr>
        </p:nvSpPr>
        <p:spPr/>
        <p:txBody>
          <a:bodyPr/>
          <a:p>
            <a:r>
              <a:rPr altLang="en-US" lang="zh-CN"/>
              <a:t>AI技术在游戏行业的挑战与机遇</a:t>
            </a:r>
            <a:endParaRPr altLang="en-US" lang="zh-CN"/>
          </a:p>
        </p:txBody>
      </p:sp>
      <p:sp>
        <p:nvSpPr>
          <p:cNvPr id="1049524" name="正文"/>
          <p:cNvSpPr txBox="1"/>
          <p:nvPr>
            <p:custDataLst>
              <p:tags r:id="rId1"/>
            </p:custDataLst>
          </p:nvPr>
        </p:nvSpPr>
        <p:spPr>
          <a:xfrm>
            <a:off x="2421877" y="1490345"/>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挑战：AI技术需要不断更新和优化，以适应游戏行业的发展需求</a:t>
            </a:r>
            <a:endParaRPr altLang="en-US" dirty="0" sz="1200" lang="zh-CN" spc="150">
              <a:solidFill>
                <a:schemeClr val="tx1">
                  <a:lumMod val="65000"/>
                  <a:lumOff val="35000"/>
                </a:schemeClr>
              </a:solidFill>
              <a:latin typeface="+mn-ea"/>
              <a:sym typeface="+mn-ea"/>
            </a:endParaRPr>
          </a:p>
        </p:txBody>
      </p:sp>
      <p:sp>
        <p:nvSpPr>
          <p:cNvPr id="1049526" name="正文"/>
          <p:cNvSpPr txBox="1"/>
          <p:nvPr>
            <p:custDataLst>
              <p:tags r:id="rId2"/>
            </p:custDataLst>
          </p:nvPr>
        </p:nvSpPr>
        <p:spPr>
          <a:xfrm>
            <a:off x="2421877" y="2753227"/>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机遇：AI技术可以带来更加丰富和真实的游戏体验，提高游戏品质和竞争力</a:t>
            </a:r>
            <a:endParaRPr altLang="en-US" dirty="0" sz="1200" lang="zh-CN" spc="150">
              <a:solidFill>
                <a:schemeClr val="tx1">
                  <a:lumMod val="65000"/>
                  <a:lumOff val="35000"/>
                </a:schemeClr>
              </a:solidFill>
              <a:latin typeface="+mn-ea"/>
              <a:sym typeface="+mn-ea"/>
            </a:endParaRPr>
          </a:p>
        </p:txBody>
      </p:sp>
      <p:sp>
        <p:nvSpPr>
          <p:cNvPr id="1049528" name="正文"/>
          <p:cNvSpPr txBox="1"/>
          <p:nvPr>
            <p:custDataLst>
              <p:tags r:id="rId3"/>
            </p:custDataLst>
          </p:nvPr>
        </p:nvSpPr>
        <p:spPr>
          <a:xfrm>
            <a:off x="2421877" y="4016109"/>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创新：AI技术可以推动游戏行业的创新，开发出更加有趣和具有挑战性的游戏</a:t>
            </a:r>
            <a:endParaRPr altLang="en-US" dirty="0" sz="1200" lang="zh-CN" spc="150">
              <a:solidFill>
                <a:schemeClr val="tx1">
                  <a:lumMod val="65000"/>
                  <a:lumOff val="35000"/>
                </a:schemeClr>
              </a:solidFill>
              <a:latin typeface="+mn-ea"/>
              <a:sym typeface="+mn-ea"/>
            </a:endParaRPr>
          </a:p>
        </p:txBody>
      </p:sp>
      <p:sp>
        <p:nvSpPr>
          <p:cNvPr id="1049530" name="正文"/>
          <p:cNvSpPr txBox="1"/>
          <p:nvPr>
            <p:custDataLst>
              <p:tags r:id="rId4"/>
            </p:custDataLst>
          </p:nvPr>
        </p:nvSpPr>
        <p:spPr>
          <a:xfrm>
            <a:off x="2421877" y="5278991"/>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合作：游戏开发者和AI技术公司需要加强合作，共同推动游戏行业的发展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64" name="标题 1"/>
          <p:cNvSpPr>
            <a:spLocks noGrp="1"/>
          </p:cNvSpPr>
          <p:nvPr>
            <p:ph type="title" idx="2"/>
          </p:nvPr>
        </p:nvSpPr>
        <p:spPr/>
        <p:txBody>
          <a:bodyPr/>
          <a:p>
            <a:r>
              <a:rPr altLang="en-US" lang="zh-CN"/>
              <a:t>AI技术在游戏行业的未来展望</a:t>
            </a:r>
            <a:endParaRPr altLang="en-US" lang="zh-CN"/>
          </a:p>
        </p:txBody>
      </p:sp>
      <p:sp>
        <p:nvSpPr>
          <p:cNvPr id="1049566" name="矩形 15"/>
          <p:cNvSpPr/>
          <p:nvPr>
            <p:custDataLst>
              <p:tags r:id="rId1"/>
            </p:custDataLst>
          </p:nvPr>
        </p:nvSpPr>
        <p:spPr>
          <a:xfrm>
            <a:off x="2423459" y="1571150"/>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更高自由度的游戏体验：AI技术将带来更加智能的NPC行为和更加真实的游戏世界，提升玩家的沉浸感和自由度。</a:t>
            </a:r>
            <a:endParaRPr altLang="en-US" dirty="0" sz="1200" lang="zh-CN" spc="150">
              <a:solidFill>
                <a:schemeClr val="tx1">
                  <a:lumMod val="85000"/>
                  <a:lumOff val="15000"/>
                </a:schemeClr>
              </a:solidFill>
              <a:latin typeface="+mn-ea"/>
              <a:sym typeface="+mn-ea"/>
            </a:endParaRPr>
          </a:p>
        </p:txBody>
      </p:sp>
      <p:sp>
        <p:nvSpPr>
          <p:cNvPr id="1049568" name="任意多边形 17"/>
          <p:cNvSpPr/>
          <p:nvPr>
            <p:custDataLst>
              <p:tags r:id="rId2"/>
            </p:custDataLst>
          </p:nvPr>
        </p:nvSpPr>
        <p:spPr>
          <a:xfrm flipV="1">
            <a:off x="2345103" y="1490345"/>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0" name="任意多边形 18"/>
          <p:cNvSpPr/>
          <p:nvPr>
            <p:custDataLst>
              <p:tags r:id="rId3"/>
            </p:custDataLst>
          </p:nvPr>
        </p:nvSpPr>
        <p:spPr>
          <a:xfrm flipH="1">
            <a:off x="8528715" y="2051082"/>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2" name="矩形 27"/>
          <p:cNvSpPr/>
          <p:nvPr>
            <p:custDataLst>
              <p:tags r:id="rId4"/>
            </p:custDataLst>
          </p:nvPr>
        </p:nvSpPr>
        <p:spPr>
          <a:xfrm>
            <a:off x="2423459" y="2888514"/>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个性化游戏推荐：AI技术可以根据玩家的游戏习惯和喜好，提供更加精准的游戏推荐和个性化游戏体验。</a:t>
            </a:r>
            <a:endParaRPr altLang="en-US" dirty="0" sz="1200" lang="zh-CN" spc="150">
              <a:solidFill>
                <a:schemeClr val="tx1">
                  <a:lumMod val="85000"/>
                  <a:lumOff val="15000"/>
                </a:schemeClr>
              </a:solidFill>
              <a:latin typeface="+mn-ea"/>
              <a:sym typeface="+mn-ea"/>
            </a:endParaRPr>
          </a:p>
        </p:txBody>
      </p:sp>
      <p:sp>
        <p:nvSpPr>
          <p:cNvPr id="1049574" name="任意多边形 29"/>
          <p:cNvSpPr/>
          <p:nvPr>
            <p:custDataLst>
              <p:tags r:id="rId5"/>
            </p:custDataLst>
          </p:nvPr>
        </p:nvSpPr>
        <p:spPr>
          <a:xfrm flipV="1">
            <a:off x="2345103" y="2807709"/>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6" name="任意多边形 30"/>
          <p:cNvSpPr/>
          <p:nvPr>
            <p:custDataLst>
              <p:tags r:id="rId6"/>
            </p:custDataLst>
          </p:nvPr>
        </p:nvSpPr>
        <p:spPr>
          <a:xfrm flipH="1">
            <a:off x="8528715" y="3368446"/>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8" name="矩形 5"/>
          <p:cNvSpPr/>
          <p:nvPr>
            <p:custDataLst>
              <p:tags r:id="rId7"/>
            </p:custDataLst>
          </p:nvPr>
        </p:nvSpPr>
        <p:spPr>
          <a:xfrm>
            <a:off x="2423459" y="4205878"/>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实时游戏优化：AI技术可以帮助游戏开发者实时监测游戏性能和玩家反馈，优化游戏体验和平衡性。</a:t>
            </a:r>
            <a:endParaRPr altLang="en-US" dirty="0" sz="1200" lang="zh-CN" spc="150">
              <a:solidFill>
                <a:schemeClr val="tx1">
                  <a:lumMod val="85000"/>
                  <a:lumOff val="15000"/>
                </a:schemeClr>
              </a:solidFill>
              <a:latin typeface="+mn-ea"/>
              <a:sym typeface="+mn-ea"/>
            </a:endParaRPr>
          </a:p>
        </p:txBody>
      </p:sp>
      <p:sp>
        <p:nvSpPr>
          <p:cNvPr id="1049580" name="任意多边形 7"/>
          <p:cNvSpPr/>
          <p:nvPr>
            <p:custDataLst>
              <p:tags r:id="rId8"/>
            </p:custDataLst>
          </p:nvPr>
        </p:nvSpPr>
        <p:spPr>
          <a:xfrm flipV="1">
            <a:off x="2345103" y="4125073"/>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2" name="任意多边形 8"/>
          <p:cNvSpPr/>
          <p:nvPr>
            <p:custDataLst>
              <p:tags r:id="rId9"/>
            </p:custDataLst>
          </p:nvPr>
        </p:nvSpPr>
        <p:spPr>
          <a:xfrm flipH="1">
            <a:off x="8528715" y="4685810"/>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4" name="矩形 10"/>
          <p:cNvSpPr/>
          <p:nvPr>
            <p:custDataLst>
              <p:tags r:id="rId10"/>
            </p:custDataLst>
          </p:nvPr>
        </p:nvSpPr>
        <p:spPr>
          <a:xfrm>
            <a:off x="2423459" y="5523242"/>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创新游戏模式：AI技术可以带来更加创新的游戏玩法和模式，例如基于机器学习的自适应游戏难度和基于大数据分析的游戏设计等。</a:t>
            </a:r>
            <a:endParaRPr altLang="en-US" dirty="0" sz="1200" lang="zh-CN" spc="150">
              <a:solidFill>
                <a:schemeClr val="tx1">
                  <a:lumMod val="85000"/>
                  <a:lumOff val="15000"/>
                </a:schemeClr>
              </a:solidFill>
              <a:latin typeface="+mn-ea"/>
              <a:sym typeface="+mn-ea"/>
            </a:endParaRPr>
          </a:p>
        </p:txBody>
      </p:sp>
      <p:sp>
        <p:nvSpPr>
          <p:cNvPr id="1049586" name="任意多边形 12"/>
          <p:cNvSpPr/>
          <p:nvPr>
            <p:custDataLst>
              <p:tags r:id="rId11"/>
            </p:custDataLst>
          </p:nvPr>
        </p:nvSpPr>
        <p:spPr>
          <a:xfrm flipV="1">
            <a:off x="2345103" y="5442438"/>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8" name="任意多边形 13"/>
          <p:cNvSpPr/>
          <p:nvPr>
            <p:custDataLst>
              <p:tags r:id="rId12"/>
            </p:custDataLst>
          </p:nvPr>
        </p:nvSpPr>
        <p:spPr>
          <a:xfrm flipH="1">
            <a:off x="8528715" y="6003174"/>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22" name="标题 2"/>
          <p:cNvSpPr>
            <a:spLocks noGrp="1"/>
          </p:cNvSpPr>
          <p:nvPr>
            <p:ph type="title" idx="8"/>
            <p:custDataLst>
              <p:tags r:id="rId1"/>
            </p:custDataLst>
          </p:nvPr>
        </p:nvSpPr>
        <p:spPr/>
        <p:txBody>
          <a:bodyPr/>
          <a:p>
            <a:r>
              <a:rPr altLang="en-US" lang="zh-CN"/>
              <a:t>THANKS</a:t>
            </a:r>
            <a:endParaRPr altLang="en-US" lang="zh-CN"/>
          </a:p>
        </p:txBody>
      </p:sp>
      <p:sp>
        <p:nvSpPr>
          <p:cNvPr id="1049624" name="文本占位符 3"/>
          <p:cNvSpPr>
            <a:spLocks noGrp="1"/>
          </p:cNvSpPr>
          <p:nvPr>
            <p:ph type="body" idx="4"/>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21.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文本样式 第二级 第三级 第四级 第五级"/>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4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8.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Lst>
</file>

<file path=ppt/tags/tag7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1*i*6"/>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1*i*7"/>
  <p:tag name="KSO_WM_UNIT_LAYERLEVEL" val="1"/>
  <p:tag name="KSO_WM_TAG_VERSION" val="1.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7"/>
  <p:tag name="KSO_WM_SPECIAL_SOURCE" val="bdnull"/>
  <p:tag name="KSO_WM_TEMPLATE_THUMBS_INDEX" val="1、11"/>
</p:tagLst>
</file>

<file path=ppt/tags/tag8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7_1*b*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WPS,a click to unlimited possibilities"/>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添加文档标题"/>
</p:tagLst>
</file>

<file path=ppt/tags/tag8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89.xml><?xml version="1.0" encoding="utf-8"?>
<p:tagLst xmlns:p="http://schemas.openxmlformats.org/presentationml/2006/main">
  <p:tag name="KSO_WM_SLIDE_ID" val="custom2023091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7"/>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32.2&quot;,&quot;top&quot;:&quot;127.65&quot;,&quot;width&quot;:&quot;698.95&quot;,&quot;height&quot;:&quot;343.45&quot;}"/>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3*a*1"/>
  <p:tag name="KSO_WM_TEMPLATE_CATEGORY" val="custom"/>
  <p:tag name="KSO_WM_TEMPLATE_INDEX" val="2023091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3*l_h_a*1_1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7_3*l_h_i*1_1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1"/>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3*l_h_i*1_1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3*l_h_a*1_2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7_3*l_h_i*1_2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2"/>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3*l_h_i*1_2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3*l_h_a*1_3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7_3*l_h_i*1_3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3*l_h_i*1_3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SLIDE_ID" val="custom20230917_3"/>
  <p:tag name="KSO_WM_TEMPLATE_SUBCATEGORY" val="29"/>
  <p:tag name="KSO_WM_TEMPLATE_MASTER_TYPE" val="0"/>
  <p:tag name="KSO_WM_TEMPLATE_COLOR_TYPE" val="0"/>
  <p:tag name="KSO_WM_SLIDE_ITEM_CNT" val="3"/>
  <p:tag name="KSO_WM_SLIDE_INDEX" val="3"/>
  <p:tag name="KSO_WM_TAG_VERSION" val="1.0"/>
  <p:tag name="KSO_WM_BEAUTIFY_FLAG" val="#wm#"/>
  <p:tag name="KSO_WM_TEMPLATE_CATEGORY" val="custom"/>
  <p:tag name="KSO_WM_TEMPLATE_INDEX" val="20230917"/>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0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One"/>
</p:tagLst>
</file>

<file path=ppt/tags/tag1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03.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wo"/>
</p:tagLst>
</file>

<file path=ppt/tags/tag1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54.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hree"/>
</p:tagLst>
</file>

<file path=ppt/tags/tag2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14.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THANKS"/>
</p:tagLst>
</file>

<file path=ppt/tags/tag25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253.xml><?xml version="1.0" encoding="utf-8"?>
<p:tagLst xmlns:p="http://schemas.openxmlformats.org/presentationml/2006/main">
  <p:tag name="KSO_WM_SLIDE_ID" val="custom2023091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917"/>
  <p:tag name="KSO_WM_SLIDE_TYPE" val="endPage"/>
  <p:tag name="KSO_WM_SLIDE_SUBTYPE" val="pureTxt"/>
  <p:tag name="KSO_WM_SLIDE_LAYOUT" val="a_f"/>
  <p:tag name="KSO_WM_SLIDE_LAYOUT_CNT" val="1_1"/>
  <p:tag name="KSO_WM_SPECIAL_SOURCE" val="bdnull"/>
  <p:tag name="KSO_WM_SLIDE_CONTENT_AREA" val="{&quot;left&quot;:&quot;34&quot;,&quot;top&quot;:&quot;101.9&quot;,&quot;width&quot;:&quot;498.95&quot;,&quot;height&quot;:&quot;364.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3">
      <a:dk1>
        <a:srgbClr val="000000"/>
      </a:dk1>
      <a:lt1>
        <a:srgbClr val="FFFFFF"/>
      </a:lt1>
      <a:dk2>
        <a:srgbClr val="161D32"/>
      </a:dk2>
      <a:lt2>
        <a:srgbClr val="FFFAEF"/>
      </a:lt2>
      <a:accent1>
        <a:srgbClr val="FFC955"/>
      </a:accent1>
      <a:accent2>
        <a:srgbClr val="CFB058"/>
      </a:accent2>
      <a:accent3>
        <a:srgbClr val="9F975B"/>
      </a:accent3>
      <a:accent4>
        <a:srgbClr val="707D5E"/>
      </a:accent4>
      <a:accent5>
        <a:srgbClr val="707D5E"/>
      </a:accent5>
      <a:accent6>
        <a:srgbClr val="104B64"/>
      </a:accent6>
      <a:hlink>
        <a:srgbClr val="0563C1"/>
      </a:hlink>
      <a:folHlink>
        <a:srgbClr val="954D72"/>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2024-01-06T03:43:57Z</dcterms:created>
  <dcterms:modified xsi:type="dcterms:W3CDTF">2024-01-06T03:43:57Z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7389cf876b93474b8cb4eeb9564aa276_21</vt:lpwstr>
  </property>
</Properties>
</file>