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92" r:id="rId1"/>
    <p:sldMasterId id="2147487429" r:id="rId2"/>
  </p:sldMasterIdLst>
  <p:notesMasterIdLst>
    <p:notesMasterId r:id="rId3"/>
  </p:notesMasterIdLst>
  <p:sldIdLst>
    <p:sldId id="1914" r:id="rId4"/>
    <p:sldId id="1919" r:id="rId5"/>
    <p:sldId id="1923" r:id="rId6"/>
    <p:sldId id="1926" r:id="rId7"/>
    <p:sldId id="1932" r:id="rId9"/>
    <p:sldId id="1935" r:id="rId10"/>
    <p:sldId id="1938" r:id="rId11"/>
    <p:sldId id="1944" r:id="rId13"/>
    <p:sldId id="1947" r:id="rId14"/>
    <p:sldId id="1950" r:id="rId15"/>
    <p:sldId id="1953" r:id="rId16"/>
    <p:sldId id="1959" r:id="rId18"/>
    <p:sldId id="1962" r:id="rId19"/>
    <p:sldId id="1965" r:id="rId20"/>
    <p:sldId id="1968" r:id="rId21"/>
    <p:sldId id="1974" r:id="rId23"/>
    <p:sldId id="1977" r:id="rId24"/>
    <p:sldId id="1980" r:id="rId25"/>
    <p:sldId id="1983" r:id="rId26"/>
    <p:sldId id="1989" r:id="rId28"/>
    <p:sldId id="1992" r:id="rId29"/>
    <p:sldId id="1995" r:id="rId30"/>
    <p:sldId id="1998" r:id="rId31"/>
    <p:sldId id="2004" r:id="rId33"/>
    <p:sldId id="2007" r:id="rId34"/>
    <p:sldId id="2010" r:id="rId35"/>
    <p:sldId id="201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93" r:id="rId1"/>
    <p:sldLayoutId id="2147487394" r:id="rId2"/>
    <p:sldLayoutId id="2147487395" r:id="rId3"/>
    <p:sldLayoutId id="2147487396" r:id="rId4"/>
    <p:sldLayoutId id="2147487397" r:id="rId5"/>
    <p:sldLayoutId id="2147487398" r:id="rId6"/>
    <p:sldLayoutId id="2147487399" r:id="rId7"/>
    <p:sldLayoutId id="2147487400" r:id="rId8"/>
    <p:sldLayoutId id="2147487401" r:id="rId9"/>
    <p:sldLayoutId id="2147487402" r:id="rId10"/>
    <p:sldLayoutId id="21474874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430" r:id="rId1"/>
    <p:sldLayoutId id="2147487431" r:id="rId2"/>
    <p:sldLayoutId id="2147487432" r:id="rId3"/>
    <p:sldLayoutId id="2147487433" r:id="rId4"/>
    <p:sldLayoutId id="2147487434" r:id="rId5"/>
    <p:sldLayoutId id="2147487435" r:id="rId6"/>
    <p:sldLayoutId id="2147487436" r:id="rId7"/>
    <p:sldLayoutId id="2147487437" r:id="rId8"/>
    <p:sldLayoutId id="2147487438" r:id="rId9"/>
    <p:sldLayoutId id="2147487439" r:id="rId10"/>
    <p:sldLayoutId id="21474874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tags" Target="../tags/tag380.xml"/><Relationship Id="rId16" Type="http://schemas.openxmlformats.org/officeDocument/2006/relationships/tags" Target="../tags/tag381.xml"/><Relationship Id="rId17" Type="http://schemas.openxmlformats.org/officeDocument/2006/relationships/tags" Target="../tags/tag382.xml"/><Relationship Id="rId18" Type="http://schemas.openxmlformats.org/officeDocument/2006/relationships/tags" Target="../tags/tag383.xml"/><Relationship Id="rId19" Type="http://schemas.openxmlformats.org/officeDocument/2006/relationships/tags" Target="../tags/tag384.xml"/><Relationship Id="rId20" Type="http://schemas.openxmlformats.org/officeDocument/2006/relationships/tags" Target="../tags/tag385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2024年全球太阳能技术的突破性进展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太阳能技术现状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2024年太阳能技术的突破性进展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突破性进展对全球能源市场的影响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突破性进展对环境的影响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未来太阳能技术的发展趋势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太阳能技术现状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当前太阳能技术的主要应用领域</a:t>
            </a:r>
            <a:endParaRPr altLang="en-US" lang="zh-CN"/>
          </a:p>
        </p:txBody>
      </p:sp>
      <p:sp>
        <p:nvSpPr>
          <p:cNvPr id="1049182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4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6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太阳能电池板：将太阳能转化为电能，为家庭、工业和商业用途提供电力。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0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2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太阳能热水器：利用太阳能将水加热，为家庭和商业用途提供热水。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6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8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太阳能光伏发电系统：将太阳能转化为电能，并输送到电网，为家庭、工业和商业用途提供电力。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2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4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太阳能烘干机：利用太阳能将物品烘干，适用于农业、工业和商业用途。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8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0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太阳能制冷系统：利用太阳能将热量转化为冷气，为家庭和商业用途提供制冷服务。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当前太阳能技术的局限性</a:t>
            </a:r>
            <a:endParaRPr altLang="en-US" lang="zh-CN"/>
          </a:p>
        </p:txBody>
      </p:sp>
      <p:sp>
        <p:nvSpPr>
          <p:cNvPr id="104925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设备成本较高，普及度不够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储能技术尚待突破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受地理位置和天气影响较大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转换效率相对较低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2024年太阳能技术的突破性进展</a:t>
            </a:r>
            <a:endParaRPr altLang="en-US" lang="zh-CN"/>
          </a:p>
        </p:txBody>
      </p:sp>
      <p:sp>
        <p:nvSpPr>
          <p:cNvPr id="104932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高效能太阳能电池的研发进展</a:t>
            </a:r>
            <a:endParaRPr altLang="en-US" lang="zh-CN"/>
          </a:p>
        </p:txBody>
      </p:sp>
      <p:sp>
        <p:nvSpPr>
          <p:cNvPr id="10494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高效能太阳能电池的应用前景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高效能太阳能电池的未来发展趋势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高效能太阳能电池的研发背景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高效能太阳能电池的研发进展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太阳能储能技术的突破性进展</a:t>
            </a:r>
            <a:endParaRPr altLang="en-US" lang="zh-CN"/>
          </a:p>
        </p:txBody>
      </p:sp>
      <p:sp>
        <p:nvSpPr>
          <p:cNvPr id="10495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储能技术的改进：提高储能效率，降低储能成本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新型储能材料的研发：研发高效、环保的储能材料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储能系统的优化：优化储能系统设计，提高储能系统的稳定性和可靠性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储能技术的应用：将储能技术应用于太阳能发电系统中，提高系统的稳定性和可靠性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太阳能与其他可再生能源的融合技术</a:t>
            </a:r>
            <a:endParaRPr altLang="en-US" lang="zh-CN"/>
          </a:p>
        </p:txBody>
      </p:sp>
      <p:sp>
        <p:nvSpPr>
          <p:cNvPr id="10495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太阳能与风能的融合：利用风能和太阳能的互补性，提高能源的稳定性和可靠性。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太阳能与地热的融合：将太阳能技术与地热能相结合，实现能源的高效利用和资源的最大化利用。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太阳能与海洋能的融合：利用海洋能与太阳能的互补性，提高能源的利用效率和可再生性。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太阳能与生物质能的融合：将太阳能技术与生物质能相结合，实现能源的多元化利用和资源的循环利用。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突破性进展对全球能源市场的影响</a:t>
            </a:r>
            <a:endParaRPr altLang="en-US" lang="zh-CN"/>
          </a:p>
        </p:txBody>
      </p:sp>
      <p:sp>
        <p:nvSpPr>
          <p:cNvPr id="104965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对传统能源市场的影响</a:t>
            </a:r>
            <a:endParaRPr altLang="en-US" lang="zh-CN"/>
          </a:p>
        </p:txBody>
      </p:sp>
      <p:sp>
        <p:nvSpPr>
          <p:cNvPr id="10497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太阳能技术突破性进展对传统能源市场的竞争格局产生影响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太阳能技术突破性进展将降低传统能源的消耗量，减少环境污染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太阳能技术突破性进展将提高传统能源的利用效率，促进能源可持续发展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太阳能技术突破性进展将推动传统能源市场向清洁能源转型，实现绿色发展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对可再生能源市场的影响</a:t>
            </a:r>
            <a:endParaRPr altLang="en-US" lang="zh-CN"/>
          </a:p>
        </p:txBody>
      </p:sp>
      <p:sp>
        <p:nvSpPr>
          <p:cNvPr id="10498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突破性进展将降低太阳能技术的成本，提高其竞争力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太阳能技术突破性进展将推动可再生能源市场的发展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突破性进展将促进可再生能源技术的创新和进步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突破性进展将推动全球能源结构的转型和升级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对全球能源结构的影响</a:t>
            </a:r>
            <a:endParaRPr altLang="en-US" lang="zh-CN"/>
          </a:p>
        </p:txBody>
      </p:sp>
      <p:sp>
        <p:nvSpPr>
          <p:cNvPr id="10498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降低对化石燃料的依赖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太阳能技术成为主流能源之一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促进清洁能源的发展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推动能源转型和可持续发展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突破性进展对环境的影响</a:t>
            </a:r>
            <a:endParaRPr altLang="en-US" lang="zh-CN"/>
          </a:p>
        </p:txBody>
      </p:sp>
      <p:sp>
        <p:nvSpPr>
          <p:cNvPr id="104995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对减少温室气体排放的影响</a:t>
            </a:r>
            <a:endParaRPr altLang="en-US" lang="zh-CN"/>
          </a:p>
        </p:txBody>
      </p:sp>
      <p:sp>
        <p:nvSpPr>
          <p:cNvPr id="10500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太阳能技术突破性进展将减少对化石燃料的依赖，从而降低温室气体排放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太阳能技术的普及和应用将有助于降低大气中的二氧化碳浓度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太阳能技术将成为应对气候变化的重要手段之一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太阳能技术的突破性进展将推动全球能源转型，实现低碳、可持续的发展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对改善空气质量的影响</a:t>
            </a:r>
            <a:endParaRPr altLang="en-US" lang="zh-CN"/>
          </a:p>
        </p:txBody>
      </p:sp>
      <p:sp>
        <p:nvSpPr>
          <p:cNvPr id="10501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减少污染排放：太阳能技术突破性进展将减少化石燃料的使用，从而降低空气污染物的排放。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改善城市空气质量：太阳能技术突破性进展将减少城市中的空气污染，改善城市居民的呼吸健康。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促进清洁能源的发展：太阳能技术突破性进展将促进清洁能源的发展，推动能源转型，进一步改善空气质量。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减少温室气体排放：太阳能技术突破性进展将减少温室气体的排放，有助于减缓全球变暖。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对水资源的影响</a:t>
            </a:r>
            <a:endParaRPr altLang="en-US" lang="zh-CN"/>
          </a:p>
        </p:txBody>
      </p:sp>
      <p:sp>
        <p:nvSpPr>
          <p:cNvPr id="10502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减少水资源的浪费：太阳能技术可以减少对水资源的浪费，因为太阳能发电不需要大量的水资源。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改善水资源的利用：太阳能技术可以改善水资源的利用，因为它可以在干旱地区提供清洁的能源，从而减少对自然水源的依赖。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减少水污染：太阳能技术可以减少水污染，因为它是一种清洁的能源，不会产生有害的排放物。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促进水资源的可持续利用：太阳能技术可以促进水资源的可持续利用，因为它可以减少对传统能源的依赖，从而减少对自然资源的开采和利用。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未来太阳能技术的发展趋势</a:t>
            </a:r>
            <a:endParaRPr altLang="en-US" lang="zh-CN"/>
          </a:p>
        </p:txBody>
      </p:sp>
      <p:sp>
        <p:nvSpPr>
          <p:cNvPr id="105029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高效能太阳能电池的发展趋势</a:t>
            </a:r>
            <a:endParaRPr altLang="en-US" lang="zh-CN"/>
          </a:p>
        </p:txBody>
      </p:sp>
      <p:sp>
        <p:nvSpPr>
          <p:cNvPr id="1050406" name="矩形: 圆角 23"/>
          <p:cNvSpPr/>
          <p:nvPr>
            <p:custDataLst>
              <p:tags r:id="rId1"/>
            </p:custDataLst>
          </p:nvPr>
        </p:nvSpPr>
        <p:spPr>
          <a:xfrm>
            <a:off x="608400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408" name="矩形: 圆角 27"/>
          <p:cNvSpPr/>
          <p:nvPr>
            <p:custDataLst>
              <p:tags r:id="rId2"/>
            </p:custDataLst>
          </p:nvPr>
        </p:nvSpPr>
        <p:spPr>
          <a:xfrm>
            <a:off x="6383201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410" name="矩形: 圆角 6"/>
          <p:cNvSpPr/>
          <p:nvPr>
            <p:custDataLst>
              <p:tags r:id="rId3"/>
            </p:custDataLst>
          </p:nvPr>
        </p:nvSpPr>
        <p:spPr>
          <a:xfrm>
            <a:off x="608400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412" name="矩形: 圆角 9"/>
          <p:cNvSpPr/>
          <p:nvPr>
            <p:custDataLst>
              <p:tags r:id="rId4"/>
            </p:custDataLst>
          </p:nvPr>
        </p:nvSpPr>
        <p:spPr>
          <a:xfrm>
            <a:off x="795094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414" name="正文"/>
          <p:cNvSpPr txBox="1"/>
          <p:nvPr>
            <p:custDataLst>
              <p:tags r:id="rId5"/>
            </p:custDataLst>
          </p:nvPr>
        </p:nvSpPr>
        <p:spPr>
          <a:xfrm>
            <a:off x="795094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58889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高效能太阳能电池的市场前景：随着全球对可再生能源的需求不断增加，高效能太阳能电池的市场前景非常广阔。未来，随着技术的不断进步和成本的降低，高效能太阳能电池的价格将更加亲民，市场需求也将不断增加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16" name="矩形: 圆角 24"/>
          <p:cNvSpPr/>
          <p:nvPr>
            <p:custDataLst>
              <p:tags r:id="rId6"/>
            </p:custDataLst>
          </p:nvPr>
        </p:nvSpPr>
        <p:spPr>
          <a:xfrm>
            <a:off x="7950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418" name="正文"/>
          <p:cNvSpPr txBox="1"/>
          <p:nvPr>
            <p:custDataLst>
              <p:tags r:id="rId7"/>
            </p:custDataLst>
          </p:nvPr>
        </p:nvSpPr>
        <p:spPr>
          <a:xfrm>
            <a:off x="7950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高效能太阳能电池技术：随着太阳能技术的不断发展，高效能太阳能电池将成为未来发展的主流。目前，已经出现了多种高效能太阳能电池技术，如单晶硅、多晶硅、薄膜太阳能电池等。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20" name="矩形: 圆角 28"/>
          <p:cNvSpPr/>
          <p:nvPr>
            <p:custDataLst>
              <p:tags r:id="rId8"/>
            </p:custDataLst>
          </p:nvPr>
        </p:nvSpPr>
        <p:spPr>
          <a:xfrm>
            <a:off x="65698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422" name="正文"/>
          <p:cNvSpPr txBox="1"/>
          <p:nvPr>
            <p:custDataLst>
              <p:tags r:id="rId9"/>
            </p:custDataLst>
          </p:nvPr>
        </p:nvSpPr>
        <p:spPr>
          <a:xfrm>
            <a:off x="65698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 fontScale="58889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高效能太阳能电池的应用领域：高效能太阳能电池的应用领域非常广泛，包括太阳能发电站、太阳能汽车、太阳能飞机、太阳能灯具、太阳能热水器等。未来，随着技术的不断进步和应用领域的不断拓展，高效能太阳能电池的应用领域将更加广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24" name="矩形: 圆角 6"/>
          <p:cNvSpPr/>
          <p:nvPr>
            <p:custDataLst>
              <p:tags r:id="rId10"/>
            </p:custDataLst>
          </p:nvPr>
        </p:nvSpPr>
        <p:spPr>
          <a:xfrm>
            <a:off x="6382566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426" name="矩形: 圆角 9"/>
          <p:cNvSpPr/>
          <p:nvPr>
            <p:custDataLst>
              <p:tags r:id="rId11"/>
            </p:custDataLst>
          </p:nvPr>
        </p:nvSpPr>
        <p:spPr>
          <a:xfrm>
            <a:off x="6569259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 fontScale="95455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428" name="正文"/>
          <p:cNvSpPr txBox="1"/>
          <p:nvPr>
            <p:custDataLst>
              <p:tags r:id="rId12"/>
            </p:custDataLst>
          </p:nvPr>
        </p:nvSpPr>
        <p:spPr>
          <a:xfrm>
            <a:off x="6569259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 fontScale="58889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高效能太阳能电池的挑战与机遇：虽然高效能太阳能电池的发展前景非常广阔，但也面临着一些挑战，如技术瓶颈、成本问题等。同时，随着技术的不断进步和应用领域的不断拓展，高效能太阳能电池也面临着更多的机遇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太阳能储能技术的发展趋势</a:t>
            </a:r>
            <a:endParaRPr altLang="en-US" lang="zh-CN"/>
          </a:p>
        </p:txBody>
      </p:sp>
      <p:sp>
        <p:nvSpPr>
          <p:cNvPr id="10504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储能技术的优势：可实现太阳能发电的稳定输出、提高电力系统的可靠性、降低对传统能源的依赖等。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储能技术的种类：包括电化学储能、机械储能、电磁储能等。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储能技术的发展方向：提高储能效率、降低成本、提高安全性等。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储能技术的应用前景：在太阳能发电、电动汽车、智能电网等领域具有广泛的应用前景。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太阳能与其他可再生能源融合技术的发展趋势</a:t>
            </a:r>
            <a:endParaRPr altLang="en-US" lang="zh-CN"/>
          </a:p>
        </p:txBody>
      </p:sp>
      <p:sp>
        <p:nvSpPr>
          <p:cNvPr id="10505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太阳能与储能技术融合：通过储能技术，解决太阳能发电的间歇性问题，提高能源利用效率。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太阳能与风能融合技术：利用太阳能和风能的互补性，提高能源利用效率和稳定性。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太阳能与氢能融合技术：利用太阳能将水分解成氢气和氧气，将氢气作为清洁能源储存和使用。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太阳能与海洋能融合技术：利用海洋能与太阳能的互补性，提高能源利用效率和稳定性。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60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07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对全球能源市场的建议</a:t>
            </a:r>
            <a:endParaRPr altLang="en-US" lang="zh-CN"/>
          </a:p>
        </p:txBody>
      </p:sp>
      <p:sp>
        <p:nvSpPr>
          <p:cNvPr id="10507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鼓励各国政府加大对太阳能技术的研发和应用投入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推动国际合作，共同研发太阳能技术，分享技术成果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制定合理的政策，鼓励企业采用太阳能技术，降低成本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加强公众教育和宣传，提高人们对太阳能技术的认识和接受度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对政府部门的建议</a:t>
            </a:r>
            <a:endParaRPr altLang="en-US" lang="zh-CN"/>
          </a:p>
        </p:txBody>
      </p:sp>
      <p:sp>
        <p:nvSpPr>
          <p:cNvPr id="10507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加大对太阳能技术的研发支持力度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加强太阳能技术人才培养和引进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鼓励企业加强太阳能技术研发和应用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制定合理的太阳能技术推广政策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对企业的建议</a:t>
            </a:r>
            <a:endParaRPr altLang="en-US" lang="zh-CN"/>
          </a:p>
        </p:txBody>
      </p:sp>
      <p:sp>
        <p:nvSpPr>
          <p:cNvPr id="10508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加大研发投入，提高技术水平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加强产业链合作，降低成本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拓展市场应用，提高产品竞争力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关注政策变化，及时调整战略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6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93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0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4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2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2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7"/>
</p:tagLst>
</file>

<file path=ppt/tags/tag353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00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2023-12-16T22:46:24Z</dcterms:created>
  <dcterms:modified xsi:type="dcterms:W3CDTF">2023-12-16T22:46:24Z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21f29776b94d4aa29403abaf421610b6_21</vt:lpwstr>
  </property>
</Properties>
</file>