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41" r:id="rId1"/>
    <p:sldMasterId id="2147484878" r:id="rId2"/>
  </p:sldMasterIdLst>
  <p:notesMasterIdLst>
    <p:notesMasterId r:id="rId3"/>
  </p:notesMasterIdLst>
  <p:sldIdLst>
    <p:sldId id="821" r:id="rId4"/>
    <p:sldId id="824" r:id="rId5"/>
    <p:sldId id="827" r:id="rId6"/>
    <p:sldId id="830" r:id="rId7"/>
    <p:sldId id="833" r:id="rId8"/>
    <p:sldId id="836" r:id="rId9"/>
    <p:sldId id="839" r:id="rId10"/>
    <p:sldId id="842" r:id="rId11"/>
    <p:sldId id="845" r:id="rId12"/>
    <p:sldId id="848" r:id="rId13"/>
    <p:sldId id="851" r:id="rId14"/>
    <p:sldId id="854" r:id="rId15"/>
    <p:sldId id="857" r:id="rId16"/>
    <p:sldId id="860" r:id="rId17"/>
    <p:sldId id="863" r:id="rId18"/>
    <p:sldId id="866" r:id="rId19"/>
    <p:sldId id="869" r:id="rId20"/>
    <p:sldId id="872" r:id="rId21"/>
    <p:sldId id="875" r:id="rId22"/>
    <p:sldId id="878" r:id="rId23"/>
    <p:sldId id="881" r:id="rId24"/>
    <p:sldId id="884" r:id="rId25"/>
    <p:sldId id="887" r:id="rId26"/>
    <p:sldId id="891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42" r:id="rId1"/>
    <p:sldLayoutId id="2147484843" r:id="rId2"/>
    <p:sldLayoutId id="2147484844" r:id="rId3"/>
    <p:sldLayoutId id="2147484845" r:id="rId4"/>
    <p:sldLayoutId id="2147484846" r:id="rId5"/>
    <p:sldLayoutId id="2147484847" r:id="rId6"/>
    <p:sldLayoutId id="2147484848" r:id="rId7"/>
    <p:sldLayoutId id="2147484849" r:id="rId8"/>
    <p:sldLayoutId id="2147484850" r:id="rId9"/>
    <p:sldLayoutId id="2147484851" r:id="rId10"/>
    <p:sldLayoutId id="21474848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79" r:id="rId1"/>
    <p:sldLayoutId id="2147484880" r:id="rId2"/>
    <p:sldLayoutId id="2147484881" r:id="rId3"/>
    <p:sldLayoutId id="2147484882" r:id="rId4"/>
    <p:sldLayoutId id="2147484883" r:id="rId5"/>
    <p:sldLayoutId id="2147484884" r:id="rId6"/>
    <p:sldLayoutId id="2147484885" r:id="rId7"/>
    <p:sldLayoutId id="2147484886" r:id="rId8"/>
    <p:sldLayoutId id="2147484887" r:id="rId9"/>
    <p:sldLayoutId id="2147484888" r:id="rId10"/>
    <p:sldLayoutId id="21474848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污水处理行业市场分析及投资前景预测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污水处理行业概述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污水处理行业竞争格局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污水处理市场需求分析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污水处理行业投资风险分析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污水处理行业投资机会与前景预测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污水处理行业概述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42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行业定义：污水处理行业是指通过物理、化学、生物等方法，对污水进行净化处理，以达到排放或再利用标准的行业。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46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分类：根据处理程度和处理后水质指标的不同，污水处理可分为一级处理、二级处理和三级处理。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中国污水处理市场规模位居世界前列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全球污水处理市场规模持续增长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污水处理行业市场规模受政策、经济发展等多因素影响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未来污水处理行业市场规模有望继续扩大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政策支持力度加大，推动行业快速发展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技术创新不断涌现，提高处理效率和降低成本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市场化进程加速，吸引更多企业参与竞争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行业集中度逐步提高，优势企业市场份额扩大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污水处理市场需求分析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需求驱动因素</a:t>
            </a:r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水资源短缺：水资源短缺问题日益严重，污水处理成为解决水资源短缺的重要手段之一，进一步增加了污水处理市场的需求。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4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工业发展：工业生产过程中产生的污水需要经过处理后才能排放，促进了污水处理市场的需求。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8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环境保护政策：政府对环境保护的重视和政策推动，提高了污水处理的需求。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2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城市化进程：随着城市化进程加速，城市污水排放量不断增加，推动了污水处理市场的需求。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需求结构与特点</a:t>
            </a:r>
            <a:endParaRPr altLang="en-US" lang="zh-CN"/>
          </a:p>
        </p:txBody>
      </p:sp>
      <p:sp>
        <p:nvSpPr>
          <p:cNvPr id="10491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农村污水处理：随着农村生活水平的提高，农村污水排放量逐年增加，农村污水处理需求逐渐凸显。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城市污水处理：随着城市化进程加速，城市污水排放量逐年增加，城市污水处理需求持续增长。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工业污水处理：随着工业发展，工业污水排放量逐年增加，工业污水处理需求不断扩大。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特殊行业污水处理：如养殖业、医疗业等特殊行业，其污水处理需求具有特定性和专业性。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需求预测</a:t>
            </a:r>
            <a:endParaRPr altLang="en-US" lang="zh-CN"/>
          </a:p>
        </p:txBody>
      </p:sp>
      <p:sp>
        <p:nvSpPr>
          <p:cNvPr id="10492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工业废水处理需求保持稳定增长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农村污水处理市场潜力巨大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城市化进程加速，污水处理需求持续增长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环保政策推动，污水处理市场空间广阔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污水处理行业竞争格局</a:t>
            </a:r>
            <a:endParaRPr altLang="en-US" dirty="0" lang="zh-CN"/>
          </a:p>
        </p:txBody>
      </p:sp>
      <p:sp>
        <p:nvSpPr>
          <p:cNvPr id="1049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竞争企业类型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外资企业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合资企业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国有企业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民营企业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竞争企业分析</a:t>
            </a:r>
            <a:endParaRPr altLang="en-US" lang="zh-CN"/>
          </a:p>
        </p:txBody>
      </p:sp>
      <p:sp>
        <p:nvSpPr>
          <p:cNvPr id="10494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国内大型污水处理企业：如北控水务、首创环保等，拥有较强的技术实力和资金优势，市场份额较大。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地方性污水处理企业：数量众多，但规模较小，技术和管理水平相对较低，市场竞争激烈。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新兴企业：部分创新型企业通过技术创新和模式创新，在污水处理行业中崭露头角，成为行业的新生力量。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国外污水处理企业：如苏伊士、威立雅等，拥有先进的技术和管理经验，在中国市场占据一定份额。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竞争格局变化趋势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行业集中度不断提升，大型企业市场份额逐年扩大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技术创新成为竞争关键，拥有核心技术的企业更具竞争优势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政策推动下，国有企业和外资企业加速进入污水处理市场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区域性竞争加剧，企业需加强跨区域合作与布局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污水处理行业投资风险分析</a:t>
            </a:r>
            <a:endParaRPr altLang="en-US" dirty="0" lang="zh-CN"/>
          </a:p>
        </p:txBody>
      </p:sp>
      <p:sp>
        <p:nvSpPr>
          <p:cNvPr id="1049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</a:t>
            </a:r>
            <a:endParaRPr altLang="en-US" lang="zh-CN"/>
          </a:p>
        </p:txBody>
      </p:sp>
      <p:sp>
        <p:nvSpPr>
          <p:cNvPr id="10495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政策变化对污水处理行业的影响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政策优惠和补贴对投资的影响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政策不确定性和风险评估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政策限制和监管对投资的影响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496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污水处理技术更新换代快，投资成本高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污水处理技术研发难度大，技术瓶颈难以突破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污水处理技术应用过程中可能出现的问题和风险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污水处理技术标准不断提高，对投资者的技术要求也越来越高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497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竞争风险：行业内企业数量众多，竞争激烈，投资需谨慎评估自身竞争力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政策风险：污水处理行业受政策影响较大，政策调整可能导致市场波动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技术风险：污水处理技术不断更新换代，投资需关注技术发展趋势，避免技术落后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市场风险：市场需求变化、经济形势等因素可能影响投资收益，投资需做好市场调研和风险评估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政策风险：政府政策调整可能影响企业财务状况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融资风险：污水处理行业投资大，融资渠道不稳定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资金风险：运营成本高，资金回流慢，可能面临资金链断裂风险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经营风险：市场竞争激烈，技术更新快，经营不善可能导致亏损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污水处理行业投资机会与前景预测</a:t>
            </a:r>
            <a:endParaRPr altLang="en-US" dirty="0" lang="zh-CN"/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88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污水处理行业的发展趋势和未来市场需求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8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成功案例和经验教训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8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投资机会和潜在收益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9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投资风险和应对策略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49930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政策支持：政府对环保产业的重视和支持力度加大，为污水处理行业提供了良好的发展环境。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34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36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38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市场空间：随着城市化进程的加速和工业生产的扩大，污水处理需求持续增长，市场空间广阔。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42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44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46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技术创新：污水处理技术的不断改进和创新，提高了处理效率，降低了运营成本，为行业发展提供了动力。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50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52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54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产业链完善：污水处理行业的产业链不断完善，涵盖了科研、设计、设备制造、工程建设、运营管理等环节，形成了完整的产业体系。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58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60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9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选择具有技术优势和良好市场前景的企业进行投资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关注政策动向，把握投资机会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深入了解市场，评估风险与收益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长期投资，持续跟踪行业动态，适时调整投资策略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0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4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2024-01-03T12:10:08Z</dcterms:created>
  <dcterms:modified xsi:type="dcterms:W3CDTF">2024-01-03T12:10:08Z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f9b9c18539004600b13984c47798a89d_21</vt:lpwstr>
  </property>
</Properties>
</file>