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561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10" Type="http://schemas.openxmlformats.org/officeDocument/2006/relationships/tags" Target="../tags/tag72.xml" /><Relationship Id="rId11" Type="http://schemas.openxmlformats.org/officeDocument/2006/relationships/image" Target="../media/image1.png" /><Relationship Id="rId12" Type="http://schemas.openxmlformats.org/officeDocument/2006/relationships/tags" Target="../tags/tag73.xml" /><Relationship Id="rId13" Type="http://schemas.openxmlformats.org/officeDocument/2006/relationships/image" Target="../media/image2.png" /><Relationship Id="rId14" Type="http://schemas.openxmlformats.org/officeDocument/2006/relationships/tags" Target="../tags/tag74.xml" /><Relationship Id="rId15" Type="http://schemas.openxmlformats.org/officeDocument/2006/relationships/image" Target="../media/image3.png" /><Relationship Id="rId16" Type="http://schemas.openxmlformats.org/officeDocument/2006/relationships/tags" Target="../tags/tag75.xml" /><Relationship Id="rId17" Type="http://schemas.openxmlformats.org/officeDocument/2006/relationships/image" Target="../media/image4.png" /><Relationship Id="rId18" Type="http://schemas.openxmlformats.org/officeDocument/2006/relationships/tags" Target="../tags/tag76.xml" /><Relationship Id="rId19" Type="http://schemas.openxmlformats.org/officeDocument/2006/relationships/image" Target="../media/image5.png" /><Relationship Id="rId2" Type="http://schemas.openxmlformats.org/officeDocument/2006/relationships/tags" Target="../tags/tag64.xml" /><Relationship Id="rId20" Type="http://schemas.openxmlformats.org/officeDocument/2006/relationships/tags" Target="../tags/tag77.xml" /><Relationship Id="rId21" Type="http://schemas.openxmlformats.org/officeDocument/2006/relationships/image" Target="../media/image6.png" /><Relationship Id="rId22" Type="http://schemas.openxmlformats.org/officeDocument/2006/relationships/tags" Target="../tags/tag78.xml" /><Relationship Id="rId23" Type="http://schemas.openxmlformats.org/officeDocument/2006/relationships/tags" Target="../tags/tag79.xml" /><Relationship Id="rId24" Type="http://schemas.openxmlformats.org/officeDocument/2006/relationships/tags" Target="../tags/tag80.xml" /><Relationship Id="rId25" Type="http://schemas.openxmlformats.org/officeDocument/2006/relationships/tags" Target="../tags/tag81.xml" /><Relationship Id="rId26" Type="http://schemas.openxmlformats.org/officeDocument/2006/relationships/tags" Target="../tags/tag82.xml" /><Relationship Id="rId27" Type="http://schemas.openxmlformats.org/officeDocument/2006/relationships/tags" Target="../tags/tag83.xml" /><Relationship Id="rId28" Type="http://schemas.openxmlformats.org/officeDocument/2006/relationships/tags" Target="../tags/tag84.xml" /><Relationship Id="rId29" Type="http://schemas.openxmlformats.org/officeDocument/2006/relationships/tags" Target="../tags/tag85.xml" /><Relationship Id="rId3" Type="http://schemas.openxmlformats.org/officeDocument/2006/relationships/tags" Target="../tags/tag65.xml" /><Relationship Id="rId30" Type="http://schemas.openxmlformats.org/officeDocument/2006/relationships/tags" Target="../tags/tag86.xml" /><Relationship Id="rId31" Type="http://schemas.openxmlformats.org/officeDocument/2006/relationships/tags" Target="../tags/tag87.xml" /><Relationship Id="rId32" Type="http://schemas.openxmlformats.org/officeDocument/2006/relationships/tags" Target="../tags/tag88.xml" /><Relationship Id="rId33" Type="http://schemas.openxmlformats.org/officeDocument/2006/relationships/tags" Target="../tags/tag89.xml" /><Relationship Id="rId34" Type="http://schemas.openxmlformats.org/officeDocument/2006/relationships/tags" Target="../tags/tag90.xml" /><Relationship Id="rId35" Type="http://schemas.openxmlformats.org/officeDocument/2006/relationships/tags" Target="../tags/tag91.xml" /><Relationship Id="rId36" Type="http://schemas.openxmlformats.org/officeDocument/2006/relationships/tags" Target="../tags/tag92.xml" /><Relationship Id="rId37" Type="http://schemas.openxmlformats.org/officeDocument/2006/relationships/tags" Target="../tags/tag93.xml" /><Relationship Id="rId38" Type="http://schemas.openxmlformats.org/officeDocument/2006/relationships/tags" Target="../tags/tag94.xml" /><Relationship Id="rId39" Type="http://schemas.openxmlformats.org/officeDocument/2006/relationships/tags" Target="../tags/tag95.xml" /><Relationship Id="rId4" Type="http://schemas.openxmlformats.org/officeDocument/2006/relationships/tags" Target="../tags/tag66.xml" /><Relationship Id="rId40" Type="http://schemas.openxmlformats.org/officeDocument/2006/relationships/tags" Target="../tags/tag96.xml" /><Relationship Id="rId41" Type="http://schemas.openxmlformats.org/officeDocument/2006/relationships/tags" Target="../tags/tag97.xml" /><Relationship Id="rId42" Type="http://schemas.openxmlformats.org/officeDocument/2006/relationships/tags" Target="../tags/tag98.xml" /><Relationship Id="rId43" Type="http://schemas.openxmlformats.org/officeDocument/2006/relationships/slideMaster" Target="../slideMasters/slideMaster2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tags" Target="../tags/tag70.xml" /><Relationship Id="rId9" Type="http://schemas.openxmlformats.org/officeDocument/2006/relationships/tags" Target="../tags/tag7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9.xml" /><Relationship Id="rId2" Type="http://schemas.openxmlformats.org/officeDocument/2006/relationships/tags" Target="../tags/tag100.xml" /><Relationship Id="rId3" Type="http://schemas.openxmlformats.org/officeDocument/2006/relationships/tags" Target="../tags/tag101.xml" /><Relationship Id="rId4" Type="http://schemas.openxmlformats.org/officeDocument/2006/relationships/tags" Target="../tags/tag102.xml" /><Relationship Id="rId5" Type="http://schemas.openxmlformats.org/officeDocument/2006/relationships/tags" Target="../tags/tag103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4.xml" /><Relationship Id="rId10" Type="http://schemas.openxmlformats.org/officeDocument/2006/relationships/tags" Target="../tags/tag109.xml" /><Relationship Id="rId11" Type="http://schemas.openxmlformats.org/officeDocument/2006/relationships/image" Target="../media/image4.png" /><Relationship Id="rId12" Type="http://schemas.openxmlformats.org/officeDocument/2006/relationships/tags" Target="../tags/tag110.xml" /><Relationship Id="rId13" Type="http://schemas.openxmlformats.org/officeDocument/2006/relationships/image" Target="../media/image8.png" /><Relationship Id="rId14" Type="http://schemas.openxmlformats.org/officeDocument/2006/relationships/tags" Target="../tags/tag111.xml" /><Relationship Id="rId15" Type="http://schemas.openxmlformats.org/officeDocument/2006/relationships/image" Target="../media/image9.png" /><Relationship Id="rId16" Type="http://schemas.openxmlformats.org/officeDocument/2006/relationships/tags" Target="../tags/tag112.xml" /><Relationship Id="rId17" Type="http://schemas.openxmlformats.org/officeDocument/2006/relationships/tags" Target="../tags/tag113.xml" /><Relationship Id="rId18" Type="http://schemas.openxmlformats.org/officeDocument/2006/relationships/tags" Target="../tags/tag114.xml" /><Relationship Id="rId19" Type="http://schemas.openxmlformats.org/officeDocument/2006/relationships/tags" Target="../tags/tag115.xml" /><Relationship Id="rId2" Type="http://schemas.openxmlformats.org/officeDocument/2006/relationships/tags" Target="../tags/tag105.xml" /><Relationship Id="rId20" Type="http://schemas.openxmlformats.org/officeDocument/2006/relationships/tags" Target="../tags/tag116.xml" /><Relationship Id="rId21" Type="http://schemas.openxmlformats.org/officeDocument/2006/relationships/slideMaster" Target="../slideMasters/slideMaster2.xml" /><Relationship Id="rId3" Type="http://schemas.openxmlformats.org/officeDocument/2006/relationships/image" Target="../media/image1.png" /><Relationship Id="rId4" Type="http://schemas.openxmlformats.org/officeDocument/2006/relationships/tags" Target="../tags/tag106.xml" /><Relationship Id="rId5" Type="http://schemas.openxmlformats.org/officeDocument/2006/relationships/image" Target="../media/image2.png" /><Relationship Id="rId6" Type="http://schemas.openxmlformats.org/officeDocument/2006/relationships/tags" Target="../tags/tag107.xml" /><Relationship Id="rId7" Type="http://schemas.openxmlformats.org/officeDocument/2006/relationships/image" Target="../media/image7.png" /><Relationship Id="rId8" Type="http://schemas.openxmlformats.org/officeDocument/2006/relationships/tags" Target="../tags/tag108.xml" /><Relationship Id="rId9" Type="http://schemas.openxmlformats.org/officeDocument/2006/relationships/image" Target="../media/image3.png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7.xml" /><Relationship Id="rId2" Type="http://schemas.openxmlformats.org/officeDocument/2006/relationships/tags" Target="../tags/tag118.xml" /><Relationship Id="rId3" Type="http://schemas.openxmlformats.org/officeDocument/2006/relationships/tags" Target="../tags/tag119.xml" /><Relationship Id="rId4" Type="http://schemas.openxmlformats.org/officeDocument/2006/relationships/tags" Target="../tags/tag120.xml" /><Relationship Id="rId5" Type="http://schemas.openxmlformats.org/officeDocument/2006/relationships/tags" Target="../tags/tag121.xml" /><Relationship Id="rId6" Type="http://schemas.openxmlformats.org/officeDocument/2006/relationships/tags" Target="../tags/tag122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3.xml" /><Relationship Id="rId2" Type="http://schemas.openxmlformats.org/officeDocument/2006/relationships/tags" Target="../tags/tag124.xml" /><Relationship Id="rId3" Type="http://schemas.openxmlformats.org/officeDocument/2006/relationships/tags" Target="../tags/tag125.xml" /><Relationship Id="rId4" Type="http://schemas.openxmlformats.org/officeDocument/2006/relationships/tags" Target="../tags/tag126.xml" /><Relationship Id="rId5" Type="http://schemas.openxmlformats.org/officeDocument/2006/relationships/tags" Target="../tags/tag127.xml" /><Relationship Id="rId6" Type="http://schemas.openxmlformats.org/officeDocument/2006/relationships/tags" Target="../tags/tag128.xml" /><Relationship Id="rId7" Type="http://schemas.openxmlformats.org/officeDocument/2006/relationships/tags" Target="../tags/tag129.xml" /><Relationship Id="rId8" Type="http://schemas.openxmlformats.org/officeDocument/2006/relationships/tags" Target="../tags/tag13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1.xml" /><Relationship Id="rId10" Type="http://schemas.openxmlformats.org/officeDocument/2006/relationships/tags" Target="../tags/tag137.xml" /><Relationship Id="rId11" Type="http://schemas.openxmlformats.org/officeDocument/2006/relationships/image" Target="../media/image3.png" /><Relationship Id="rId12" Type="http://schemas.openxmlformats.org/officeDocument/2006/relationships/tags" Target="../tags/tag138.xml" /><Relationship Id="rId13" Type="http://schemas.openxmlformats.org/officeDocument/2006/relationships/image" Target="../media/image10.png" /><Relationship Id="rId14" Type="http://schemas.openxmlformats.org/officeDocument/2006/relationships/tags" Target="../tags/tag139.xml" /><Relationship Id="rId15" Type="http://schemas.openxmlformats.org/officeDocument/2006/relationships/image" Target="../media/image6.png" /><Relationship Id="rId16" Type="http://schemas.openxmlformats.org/officeDocument/2006/relationships/tags" Target="../tags/tag140.xml" /><Relationship Id="rId17" Type="http://schemas.openxmlformats.org/officeDocument/2006/relationships/tags" Target="../tags/tag141.xml" /><Relationship Id="rId18" Type="http://schemas.openxmlformats.org/officeDocument/2006/relationships/tags" Target="../tags/tag142.xml" /><Relationship Id="rId19" Type="http://schemas.openxmlformats.org/officeDocument/2006/relationships/tags" Target="../tags/tag143.xml" /><Relationship Id="rId2" Type="http://schemas.openxmlformats.org/officeDocument/2006/relationships/tags" Target="../tags/tag132.xml" /><Relationship Id="rId20" Type="http://schemas.openxmlformats.org/officeDocument/2006/relationships/tags" Target="../tags/tag144.xml" /><Relationship Id="rId21" Type="http://schemas.openxmlformats.org/officeDocument/2006/relationships/tags" Target="../tags/tag145.xml" /><Relationship Id="rId22" Type="http://schemas.openxmlformats.org/officeDocument/2006/relationships/slideMaster" Target="../slideMasters/slideMaster2.xml" /><Relationship Id="rId3" Type="http://schemas.openxmlformats.org/officeDocument/2006/relationships/tags" Target="../tags/tag133.xml" /><Relationship Id="rId4" Type="http://schemas.openxmlformats.org/officeDocument/2006/relationships/tags" Target="../tags/tag134.xml" /><Relationship Id="rId5" Type="http://schemas.openxmlformats.org/officeDocument/2006/relationships/image" Target="../media/image1.png" /><Relationship Id="rId6" Type="http://schemas.openxmlformats.org/officeDocument/2006/relationships/tags" Target="../tags/tag135.xml" /><Relationship Id="rId7" Type="http://schemas.openxmlformats.org/officeDocument/2006/relationships/image" Target="../media/image2.png" /><Relationship Id="rId8" Type="http://schemas.openxmlformats.org/officeDocument/2006/relationships/tags" Target="../tags/tag136.xml" /><Relationship Id="rId9" Type="http://schemas.openxmlformats.org/officeDocument/2006/relationships/image" Target="../media/image7.png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6.xml" /><Relationship Id="rId2" Type="http://schemas.openxmlformats.org/officeDocument/2006/relationships/tags" Target="../tags/tag147.xml" /><Relationship Id="rId3" Type="http://schemas.openxmlformats.org/officeDocument/2006/relationships/tags" Target="../tags/tag148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9.xml" /><Relationship Id="rId2" Type="http://schemas.openxmlformats.org/officeDocument/2006/relationships/tags" Target="../tags/tag150.xml" /><Relationship Id="rId3" Type="http://schemas.openxmlformats.org/officeDocument/2006/relationships/tags" Target="../tags/tag151.xml" /><Relationship Id="rId4" Type="http://schemas.openxmlformats.org/officeDocument/2006/relationships/tags" Target="../tags/tag152.xml" /><Relationship Id="rId5" Type="http://schemas.openxmlformats.org/officeDocument/2006/relationships/tags" Target="../tags/tag153.xml" /><Relationship Id="rId6" Type="http://schemas.openxmlformats.org/officeDocument/2006/relationships/tags" Target="../tags/tag154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5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Relationship Id="rId5" Type="http://schemas.openxmlformats.org/officeDocument/2006/relationships/tags" Target="../tags/tag159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0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4.xml" /><Relationship Id="rId10" Type="http://schemas.openxmlformats.org/officeDocument/2006/relationships/tags" Target="../tags/tag173.xml" /><Relationship Id="rId11" Type="http://schemas.openxmlformats.org/officeDocument/2006/relationships/tags" Target="../tags/tag174.xml" /><Relationship Id="rId12" Type="http://schemas.openxmlformats.org/officeDocument/2006/relationships/tags" Target="../tags/tag175.xml" /><Relationship Id="rId13" Type="http://schemas.openxmlformats.org/officeDocument/2006/relationships/tags" Target="../tags/tag176.xml" /><Relationship Id="rId14" Type="http://schemas.openxmlformats.org/officeDocument/2006/relationships/tags" Target="../tags/tag177.xml" /><Relationship Id="rId15" Type="http://schemas.openxmlformats.org/officeDocument/2006/relationships/tags" Target="../tags/tag178.xml" /><Relationship Id="rId16" Type="http://schemas.openxmlformats.org/officeDocument/2006/relationships/tags" Target="../tags/tag179.xml" /><Relationship Id="rId17" Type="http://schemas.openxmlformats.org/officeDocument/2006/relationships/tags" Target="../tags/tag180.xml" /><Relationship Id="rId18" Type="http://schemas.openxmlformats.org/officeDocument/2006/relationships/tags" Target="../tags/tag181.xml" /><Relationship Id="rId19" Type="http://schemas.openxmlformats.org/officeDocument/2006/relationships/tags" Target="../tags/tag182.xml" /><Relationship Id="rId2" Type="http://schemas.openxmlformats.org/officeDocument/2006/relationships/tags" Target="../tags/tag165.xml" /><Relationship Id="rId20" Type="http://schemas.openxmlformats.org/officeDocument/2006/relationships/tags" Target="../tags/tag183.xml" /><Relationship Id="rId21" Type="http://schemas.openxmlformats.org/officeDocument/2006/relationships/tags" Target="../tags/tag184.xml" /><Relationship Id="rId22" Type="http://schemas.openxmlformats.org/officeDocument/2006/relationships/tags" Target="../tags/tag185.xml" /><Relationship Id="rId23" Type="http://schemas.openxmlformats.org/officeDocument/2006/relationships/tags" Target="../tags/tag186.xml" /><Relationship Id="rId24" Type="http://schemas.openxmlformats.org/officeDocument/2006/relationships/tags" Target="../tags/tag187.xml" /><Relationship Id="rId25" Type="http://schemas.openxmlformats.org/officeDocument/2006/relationships/tags" Target="../tags/tag188.xml" /><Relationship Id="rId26" Type="http://schemas.openxmlformats.org/officeDocument/2006/relationships/tags" Target="../tags/tag189.xml" /><Relationship Id="rId27" Type="http://schemas.openxmlformats.org/officeDocument/2006/relationships/tags" Target="../tags/tag190.xml" /><Relationship Id="rId28" Type="http://schemas.openxmlformats.org/officeDocument/2006/relationships/tags" Target="../tags/tag191.xml" /><Relationship Id="rId29" Type="http://schemas.openxmlformats.org/officeDocument/2006/relationships/tags" Target="../tags/tag192.xml" /><Relationship Id="rId3" Type="http://schemas.openxmlformats.org/officeDocument/2006/relationships/tags" Target="../tags/tag166.xml" /><Relationship Id="rId30" Type="http://schemas.openxmlformats.org/officeDocument/2006/relationships/tags" Target="../tags/tag193.xml" /><Relationship Id="rId31" Type="http://schemas.openxmlformats.org/officeDocument/2006/relationships/tags" Target="../tags/tag194.xml" /><Relationship Id="rId32" Type="http://schemas.openxmlformats.org/officeDocument/2006/relationships/tags" Target="../tags/tag195.xml" /><Relationship Id="rId33" Type="http://schemas.openxmlformats.org/officeDocument/2006/relationships/tags" Target="../tags/tag196.xml" /><Relationship Id="rId34" Type="http://schemas.openxmlformats.org/officeDocument/2006/relationships/tags" Target="../tags/tag197.xml" /><Relationship Id="rId35" Type="http://schemas.openxmlformats.org/officeDocument/2006/relationships/tags" Target="../tags/tag198.xml" /><Relationship Id="rId36" Type="http://schemas.openxmlformats.org/officeDocument/2006/relationships/tags" Target="../tags/tag199.xml" /><Relationship Id="rId37" Type="http://schemas.openxmlformats.org/officeDocument/2006/relationships/slideMaster" Target="../slideMasters/slideMaster2.xml" /><Relationship Id="rId4" Type="http://schemas.openxmlformats.org/officeDocument/2006/relationships/tags" Target="../tags/tag167.xml" /><Relationship Id="rId5" Type="http://schemas.openxmlformats.org/officeDocument/2006/relationships/tags" Target="../tags/tag168.xml" /><Relationship Id="rId6" Type="http://schemas.openxmlformats.org/officeDocument/2006/relationships/tags" Target="../tags/tag169.xml" /><Relationship Id="rId7" Type="http://schemas.openxmlformats.org/officeDocument/2006/relationships/tags" Target="../tags/tag170.xml" /><Relationship Id="rId8" Type="http://schemas.openxmlformats.org/officeDocument/2006/relationships/tags" Target="../tags/tag171.xml" /><Relationship Id="rId9" Type="http://schemas.openxmlformats.org/officeDocument/2006/relationships/tags" Target="../tags/tag17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0.xml" /><Relationship Id="rId2" Type="http://schemas.openxmlformats.org/officeDocument/2006/relationships/tags" Target="../tags/tag201.xml" /><Relationship Id="rId3" Type="http://schemas.openxmlformats.org/officeDocument/2006/relationships/tags" Target="../tags/tag202.xml" /><Relationship Id="rId4" Type="http://schemas.openxmlformats.org/officeDocument/2006/relationships/tags" Target="../tags/tag203.xml" /><Relationship Id="rId5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4.xml" /><Relationship Id="rId2" Type="http://schemas.openxmlformats.org/officeDocument/2006/relationships/tags" Target="../tags/tag205.xml" /><Relationship Id="rId3" Type="http://schemas.openxmlformats.org/officeDocument/2006/relationships/tags" Target="../tags/tag206.xml" /><Relationship Id="rId4" Type="http://schemas.openxmlformats.org/officeDocument/2006/relationships/tags" Target="../tags/tag207.xml" /><Relationship Id="rId5" Type="http://schemas.openxmlformats.org/officeDocument/2006/relationships/tags" Target="../tags/tag208.xml" /><Relationship Id="rId6" Type="http://schemas.openxmlformats.org/officeDocument/2006/relationships/tags" Target="../tags/tag209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0.xml" /><Relationship Id="rId2" Type="http://schemas.openxmlformats.org/officeDocument/2006/relationships/tags" Target="../tags/tag211.xml" /><Relationship Id="rId3" Type="http://schemas.openxmlformats.org/officeDocument/2006/relationships/tags" Target="../tags/tag212.xml" /><Relationship Id="rId4" Type="http://schemas.openxmlformats.org/officeDocument/2006/relationships/tags" Target="../tags/tag213.xml" /><Relationship Id="rId5" Type="http://schemas.openxmlformats.org/officeDocument/2006/relationships/tags" Target="../tags/tag214.xml" /><Relationship Id="rId6" Type="http://schemas.openxmlformats.org/officeDocument/2006/relationships/tags" Target="../tags/tag215.xml" /><Relationship Id="rId7" Type="http://schemas.openxmlformats.org/officeDocument/2006/relationships/tags" Target="../tags/tag216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7.xml" /><Relationship Id="rId2" Type="http://schemas.openxmlformats.org/officeDocument/2006/relationships/tags" Target="../tags/tag218.xml" /><Relationship Id="rId3" Type="http://schemas.openxmlformats.org/officeDocument/2006/relationships/tags" Target="../tags/tag219.xml" /><Relationship Id="rId4" Type="http://schemas.openxmlformats.org/officeDocument/2006/relationships/tags" Target="../tags/tag220.xml" /><Relationship Id="rId5" Type="http://schemas.openxmlformats.org/officeDocument/2006/relationships/tags" Target="../tags/tag221.xml" /><Relationship Id="rId6" Type="http://schemas.openxmlformats.org/officeDocument/2006/relationships/tags" Target="../tags/tag222.xml" /><Relationship Id="rId7" Type="http://schemas.openxmlformats.org/officeDocument/2006/relationships/tags" Target="../tags/tag223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4.xml" /><Relationship Id="rId2" Type="http://schemas.openxmlformats.org/officeDocument/2006/relationships/tags" Target="../tags/tag225.xml" /><Relationship Id="rId3" Type="http://schemas.openxmlformats.org/officeDocument/2006/relationships/tags" Target="../tags/tag226.xml" /><Relationship Id="rId4" Type="http://schemas.openxmlformats.org/officeDocument/2006/relationships/tags" Target="../tags/tag227.xml" /><Relationship Id="rId5" Type="http://schemas.openxmlformats.org/officeDocument/2006/relationships/tags" Target="../tags/tag228.xml" /><Relationship Id="rId6" Type="http://schemas.openxmlformats.org/officeDocument/2006/relationships/tags" Target="../tags/tag229.xml" /><Relationship Id="rId7" Type="http://schemas.openxmlformats.org/officeDocument/2006/relationships/tags" Target="../tags/tag230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32.xml" /><Relationship Id="rId3" Type="http://schemas.openxmlformats.org/officeDocument/2006/relationships/tags" Target="../tags/tag233.xml" /><Relationship Id="rId4" Type="http://schemas.openxmlformats.org/officeDocument/2006/relationships/tags" Target="../tags/tag234.xml" /><Relationship Id="rId5" Type="http://schemas.openxmlformats.org/officeDocument/2006/relationships/tags" Target="../tags/tag235.xml" /><Relationship Id="rId6" Type="http://schemas.openxmlformats.org/officeDocument/2006/relationships/tags" Target="../tags/tag236.xml" /><Relationship Id="rId7" Type="http://schemas.openxmlformats.org/officeDocument/2006/relationships/tags" Target="../tags/tag237.xml" /><Relationship Id="rId8" Type="http://schemas.openxmlformats.org/officeDocument/2006/relationships/tags" Target="../tags/tag238.xml" /><Relationship Id="rId9" Type="http://schemas.openxmlformats.org/officeDocument/2006/relationships/tags" Target="../tags/tag239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0.xml" /><Relationship Id="rId2" Type="http://schemas.openxmlformats.org/officeDocument/2006/relationships/tags" Target="../tags/tag241.xml" /><Relationship Id="rId3" Type="http://schemas.openxmlformats.org/officeDocument/2006/relationships/tags" Target="../tags/tag242.xml" /><Relationship Id="rId4" Type="http://schemas.openxmlformats.org/officeDocument/2006/relationships/tags" Target="../tags/tag243.xml" /><Relationship Id="rId5" Type="http://schemas.openxmlformats.org/officeDocument/2006/relationships/tags" Target="../tags/tag244.xml" /><Relationship Id="rId6" Type="http://schemas.openxmlformats.org/officeDocument/2006/relationships/tags" Target="../tags/tag245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39" name="直接连接符 38"/>
          <p:cNvCxnSpPr/>
          <p:nvPr>
            <p:custDataLst>
              <p:tags r:id="rId1"/>
            </p:custDataLst>
          </p:nvPr>
        </p:nvCxnSpPr>
        <p:spPr>
          <a:xfrm>
            <a:off x="11316335" y="59055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>
            <p:custDataLst>
              <p:tags r:id="rId2"/>
            </p:custDataLst>
          </p:nvPr>
        </p:nvCxnSpPr>
        <p:spPr>
          <a:xfrm>
            <a:off x="11316335" y="64897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>
            <p:custDataLst>
              <p:tags r:id="rId3"/>
            </p:custDataLst>
          </p:nvPr>
        </p:nvCxnSpPr>
        <p:spPr>
          <a:xfrm>
            <a:off x="11316335" y="70739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署名"/>
          <p:cNvSpPr txBox="1"/>
          <p:nvPr>
            <p:ph type="body" idx="33" hasCustomPrompt="1"/>
            <p:custDataLst>
              <p:tags r:id="rId4"/>
            </p:custDataLst>
          </p:nvPr>
        </p:nvSpPr>
        <p:spPr>
          <a:xfrm>
            <a:off x="9875520" y="3420110"/>
            <a:ext cx="1574800" cy="455930"/>
          </a:xfrm>
          <a:prstGeom prst="snip2Diag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</a:p>
        </p:txBody>
      </p:sp>
      <p:sp>
        <p:nvSpPr>
          <p:cNvPr id="24" name="副标题"/>
          <p:cNvSpPr txBox="1"/>
          <p:nvPr>
            <p:ph type="body" idx="32" hasCustomPrompt="1"/>
            <p:custDataLst>
              <p:tags r:id="rId5"/>
            </p:custDataLst>
          </p:nvPr>
        </p:nvSpPr>
        <p:spPr>
          <a:xfrm>
            <a:off x="3900805" y="2610485"/>
            <a:ext cx="7549515" cy="67754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17" name="标题"/>
          <p:cNvSpPr txBox="1"/>
          <p:nvPr>
            <p:ph type="title" idx="31" hasCustomPrompt="1"/>
            <p:custDataLst>
              <p:tags r:id="rId6"/>
            </p:custDataLst>
          </p:nvPr>
        </p:nvSpPr>
        <p:spPr>
          <a:xfrm>
            <a:off x="3900805" y="725805"/>
            <a:ext cx="7549515" cy="188087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6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13500000" scaled="1"/>
                </a:gra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18" name="椭圆 17"/>
          <p:cNvSpPr/>
          <p:nvPr>
            <p:custDataLst>
              <p:tags r:id="rId7"/>
            </p:custDataLst>
          </p:nvPr>
        </p:nvSpPr>
        <p:spPr>
          <a:xfrm>
            <a:off x="1318895" y="2337435"/>
            <a:ext cx="173990" cy="179070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" name="椭圆 18"/>
          <p:cNvSpPr/>
          <p:nvPr>
            <p:custDataLst>
              <p:tags r:id="rId8"/>
            </p:custDataLst>
          </p:nvPr>
        </p:nvSpPr>
        <p:spPr>
          <a:xfrm>
            <a:off x="1288415" y="2305685"/>
            <a:ext cx="235585" cy="242570"/>
          </a:xfrm>
          <a:prstGeom prst="ellipse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cxnSp>
        <p:nvCxnSpPr>
          <p:cNvPr id="20" name="直接连接符 19"/>
          <p:cNvCxnSpPr/>
          <p:nvPr>
            <p:custDataLst>
              <p:tags r:id="rId9"/>
            </p:custDataLst>
          </p:nvPr>
        </p:nvCxnSpPr>
        <p:spPr>
          <a:xfrm flipH="1">
            <a:off x="1406525" y="2542540"/>
            <a:ext cx="0" cy="2451100"/>
          </a:xfrm>
          <a:prstGeom prst="line">
            <a:avLst/>
          </a:prstGeom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同心圆 4"/>
          <p:cNvSpPr/>
          <p:nvPr>
            <p:custDataLst>
              <p:tags r:id="rId10"/>
            </p:custDataLst>
          </p:nvPr>
        </p:nvSpPr>
        <p:spPr>
          <a:xfrm>
            <a:off x="4358005" y="3462020"/>
            <a:ext cx="3423285" cy="3423285"/>
          </a:xfrm>
          <a:prstGeom prst="donut">
            <a:avLst>
              <a:gd name="adj" fmla="val 35831"/>
            </a:avLst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>
            <a:softEdge rad="330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15" name="5" descr="5资源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2570" r="30381"/>
          <a:stretch>
            <a:fillRect/>
          </a:stretch>
        </p:blipFill>
        <p:spPr>
          <a:xfrm flipH="1">
            <a:off x="12065" y="4076065"/>
            <a:ext cx="12178030" cy="18453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78" h="2906">
                <a:moveTo>
                  <a:pt x="0" y="0"/>
                </a:moveTo>
                <a:lnTo>
                  <a:pt x="19178" y="0"/>
                </a:lnTo>
                <a:lnTo>
                  <a:pt x="19178" y="2906"/>
                </a:lnTo>
                <a:lnTo>
                  <a:pt x="0" y="290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2" name="3" descr="6资源 7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3253" t="-21748" r="30554" b="-22908"/>
          <a:stretch>
            <a:fillRect/>
          </a:stretch>
        </p:blipFill>
        <p:spPr>
          <a:xfrm flipH="1">
            <a:off x="-6985" y="3152775"/>
            <a:ext cx="12197080" cy="37211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8" h="5860">
                <a:moveTo>
                  <a:pt x="19196" y="4932"/>
                </a:moveTo>
                <a:lnTo>
                  <a:pt x="19208" y="4932"/>
                </a:lnTo>
                <a:lnTo>
                  <a:pt x="19208" y="5860"/>
                </a:lnTo>
                <a:lnTo>
                  <a:pt x="19196" y="5860"/>
                </a:lnTo>
                <a:lnTo>
                  <a:pt x="19196" y="4932"/>
                </a:lnTo>
                <a:close/>
                <a:moveTo>
                  <a:pt x="0" y="881"/>
                </a:moveTo>
                <a:lnTo>
                  <a:pt x="19196" y="881"/>
                </a:lnTo>
                <a:lnTo>
                  <a:pt x="19196" y="4932"/>
                </a:lnTo>
                <a:lnTo>
                  <a:pt x="0" y="4932"/>
                </a:lnTo>
                <a:lnTo>
                  <a:pt x="0" y="881"/>
                </a:lnTo>
                <a:close/>
                <a:moveTo>
                  <a:pt x="19196" y="0"/>
                </a:moveTo>
                <a:lnTo>
                  <a:pt x="19208" y="0"/>
                </a:lnTo>
                <a:lnTo>
                  <a:pt x="19208" y="881"/>
                </a:lnTo>
                <a:lnTo>
                  <a:pt x="19196" y="881"/>
                </a:lnTo>
                <a:lnTo>
                  <a:pt x="19196" y="0"/>
                </a:lnTo>
                <a:close/>
              </a:path>
            </a:pathLst>
          </a:custGeom>
        </p:spPr>
      </p:pic>
      <p:pic>
        <p:nvPicPr>
          <p:cNvPr id="7" name="7" descr="4资源 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1798" t="-84377" r="29936" b="-110637"/>
          <a:stretch>
            <a:fillRect/>
          </a:stretch>
        </p:blipFill>
        <p:spPr>
          <a:xfrm flipH="1">
            <a:off x="-6985" y="3457575"/>
            <a:ext cx="12197080" cy="33813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8" h="5325">
                <a:moveTo>
                  <a:pt x="19204" y="3328"/>
                </a:moveTo>
                <a:lnTo>
                  <a:pt x="19208" y="3328"/>
                </a:lnTo>
                <a:lnTo>
                  <a:pt x="19208" y="5325"/>
                </a:lnTo>
                <a:lnTo>
                  <a:pt x="19204" y="5325"/>
                </a:lnTo>
                <a:lnTo>
                  <a:pt x="19204" y="3328"/>
                </a:lnTo>
                <a:close/>
                <a:moveTo>
                  <a:pt x="0" y="1523"/>
                </a:moveTo>
                <a:lnTo>
                  <a:pt x="19204" y="1523"/>
                </a:lnTo>
                <a:lnTo>
                  <a:pt x="19204" y="3328"/>
                </a:lnTo>
                <a:lnTo>
                  <a:pt x="0" y="3328"/>
                </a:lnTo>
                <a:lnTo>
                  <a:pt x="0" y="1523"/>
                </a:lnTo>
                <a:close/>
                <a:moveTo>
                  <a:pt x="19204" y="0"/>
                </a:moveTo>
                <a:lnTo>
                  <a:pt x="19208" y="0"/>
                </a:lnTo>
                <a:lnTo>
                  <a:pt x="19208" y="1523"/>
                </a:lnTo>
                <a:lnTo>
                  <a:pt x="19204" y="1523"/>
                </a:lnTo>
                <a:lnTo>
                  <a:pt x="19204" y="0"/>
                </a:lnTo>
                <a:close/>
              </a:path>
            </a:pathLst>
          </a:custGeom>
          <a:effectLst/>
        </p:spPr>
      </p:pic>
      <p:pic>
        <p:nvPicPr>
          <p:cNvPr id="8" name="1" descr="1资源 2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3988" r="30873"/>
          <a:stretch>
            <a:fillRect/>
          </a:stretch>
        </p:blipFill>
        <p:spPr>
          <a:xfrm flipH="1">
            <a:off x="-3810" y="3333750"/>
            <a:ext cx="12195810" cy="33274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6" h="5240">
                <a:moveTo>
                  <a:pt x="0" y="0"/>
                </a:moveTo>
                <a:lnTo>
                  <a:pt x="19206" y="0"/>
                </a:lnTo>
                <a:lnTo>
                  <a:pt x="19206" y="5240"/>
                </a:lnTo>
                <a:lnTo>
                  <a:pt x="0" y="524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9" name="2" descr="2资源 3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3662" r="30881"/>
          <a:stretch>
            <a:fillRect/>
          </a:stretch>
        </p:blipFill>
        <p:spPr>
          <a:xfrm flipH="1">
            <a:off x="12065" y="3529330"/>
            <a:ext cx="12169140" cy="293560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623">
                <a:moveTo>
                  <a:pt x="0" y="0"/>
                </a:moveTo>
                <a:lnTo>
                  <a:pt x="19164" y="0"/>
                </a:lnTo>
                <a:lnTo>
                  <a:pt x="19164" y="4623"/>
                </a:lnTo>
                <a:lnTo>
                  <a:pt x="0" y="4623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0" name="6" descr="3资源 4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2149" r="30252"/>
          <a:stretch>
            <a:fillRect/>
          </a:stretch>
        </p:blipFill>
        <p:spPr>
          <a:xfrm flipH="1">
            <a:off x="22860" y="4243705"/>
            <a:ext cx="12167235" cy="15100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1" h="2378">
                <a:moveTo>
                  <a:pt x="0" y="0"/>
                </a:moveTo>
                <a:lnTo>
                  <a:pt x="19161" y="0"/>
                </a:lnTo>
                <a:lnTo>
                  <a:pt x="19161" y="2378"/>
                </a:lnTo>
                <a:lnTo>
                  <a:pt x="0" y="2378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1" name="椭圆 10"/>
          <p:cNvSpPr/>
          <p:nvPr>
            <p:custDataLst>
              <p:tags r:id="rId23"/>
            </p:custDataLst>
          </p:nvPr>
        </p:nvSpPr>
        <p:spPr>
          <a:xfrm>
            <a:off x="4651375" y="3312795"/>
            <a:ext cx="71755" cy="7175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" name="椭圆 12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>
            <a:off x="6383655" y="4570730"/>
            <a:ext cx="54000" cy="54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14" name="椭圆 13"/>
          <p:cNvSpPr/>
          <p:nvPr>
            <p:custDataLst>
              <p:tags r:id="rId25"/>
            </p:custDataLst>
          </p:nvPr>
        </p:nvSpPr>
        <p:spPr>
          <a:xfrm>
            <a:off x="3874770" y="3529330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60000"/>
                  <a:lumOff val="4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21" name="椭圆 20"/>
          <p:cNvSpPr>
            <a:spLocks noChangeAspect="1"/>
          </p:cNvSpPr>
          <p:nvPr>
            <p:custDataLst>
              <p:tags r:id="rId26"/>
            </p:custDataLst>
          </p:nvPr>
        </p:nvSpPr>
        <p:spPr>
          <a:xfrm>
            <a:off x="7347585" y="5753735"/>
            <a:ext cx="54000" cy="54000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22" name="椭圆 21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>
            <a:off x="8205470" y="5859145"/>
            <a:ext cx="54000" cy="54000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23" name="椭圆 22"/>
          <p:cNvSpPr/>
          <p:nvPr>
            <p:custDataLst>
              <p:tags r:id="rId28"/>
            </p:custDataLst>
          </p:nvPr>
        </p:nvSpPr>
        <p:spPr>
          <a:xfrm>
            <a:off x="9119235" y="5871845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25" name="椭圆 24"/>
          <p:cNvSpPr/>
          <p:nvPr>
            <p:custDataLst>
              <p:tags r:id="rId29"/>
            </p:custDataLst>
          </p:nvPr>
        </p:nvSpPr>
        <p:spPr>
          <a:xfrm>
            <a:off x="8094980" y="6207125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26" name="椭圆 25"/>
          <p:cNvSpPr>
            <a:spLocks noChangeAspect="1"/>
          </p:cNvSpPr>
          <p:nvPr>
            <p:custDataLst>
              <p:tags r:id="rId30"/>
            </p:custDataLst>
          </p:nvPr>
        </p:nvSpPr>
        <p:spPr>
          <a:xfrm>
            <a:off x="10527030" y="6006465"/>
            <a:ext cx="54000" cy="54000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27" name="椭圆 26"/>
          <p:cNvSpPr/>
          <p:nvPr>
            <p:custDataLst>
              <p:tags r:id="rId31"/>
            </p:custDataLst>
          </p:nvPr>
        </p:nvSpPr>
        <p:spPr>
          <a:xfrm>
            <a:off x="9433560" y="6571615"/>
            <a:ext cx="71755" cy="7175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29" name="椭圆 28"/>
          <p:cNvSpPr>
            <a:spLocks noChangeAspect="1"/>
          </p:cNvSpPr>
          <p:nvPr>
            <p:custDataLst>
              <p:tags r:id="rId32"/>
            </p:custDataLst>
          </p:nvPr>
        </p:nvSpPr>
        <p:spPr>
          <a:xfrm>
            <a:off x="2879090" y="4290060"/>
            <a:ext cx="36000" cy="36000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30" name="椭圆 29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>
            <a:off x="3332480" y="3907790"/>
            <a:ext cx="54000" cy="54000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31" name="椭圆 30"/>
          <p:cNvSpPr/>
          <p:nvPr>
            <p:custDataLst>
              <p:tags r:id="rId34"/>
            </p:custDataLst>
          </p:nvPr>
        </p:nvSpPr>
        <p:spPr>
          <a:xfrm>
            <a:off x="3115310" y="4187825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32" name="矩形 31"/>
          <p:cNvSpPr/>
          <p:nvPr>
            <p:custDataLst>
              <p:tags r:id="rId35"/>
            </p:custDataLst>
          </p:nvPr>
        </p:nvSpPr>
        <p:spPr>
          <a:xfrm>
            <a:off x="3067685" y="5777230"/>
            <a:ext cx="904875" cy="492125"/>
          </a:xfrm>
          <a:prstGeom prst="rect">
            <a:avLst/>
          </a:prstGeom>
          <a:solidFill>
            <a:schemeClr val="accent1">
              <a:lumMod val="60000"/>
              <a:lumOff val="40000"/>
              <a:alpha val="4000"/>
            </a:schemeClr>
          </a:solidFill>
          <a:ln>
            <a:noFill/>
            <a:prstDash val="solid"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" name="矩形 32"/>
          <p:cNvSpPr/>
          <p:nvPr>
            <p:custDataLst>
              <p:tags r:id="rId36"/>
            </p:custDataLst>
          </p:nvPr>
        </p:nvSpPr>
        <p:spPr>
          <a:xfrm>
            <a:off x="3582035" y="6062980"/>
            <a:ext cx="676910" cy="330200"/>
          </a:xfrm>
          <a:prstGeom prst="rect">
            <a:avLst/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" name="椭圆 33"/>
          <p:cNvSpPr>
            <a:spLocks noChangeAspect="1"/>
          </p:cNvSpPr>
          <p:nvPr>
            <p:custDataLst>
              <p:tags r:id="rId37"/>
            </p:custDataLst>
          </p:nvPr>
        </p:nvSpPr>
        <p:spPr>
          <a:xfrm>
            <a:off x="11123295" y="6284595"/>
            <a:ext cx="144000" cy="144000"/>
          </a:xfrm>
          <a:prstGeom prst="ellipse">
            <a:avLst/>
          </a:prstGeom>
          <a:noFill/>
          <a:ln w="190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5" name="椭圆 34"/>
          <p:cNvSpPr/>
          <p:nvPr>
            <p:custDataLst>
              <p:tags r:id="rId38"/>
            </p:custDataLst>
          </p:nvPr>
        </p:nvSpPr>
        <p:spPr>
          <a:xfrm>
            <a:off x="8221980" y="4083685"/>
            <a:ext cx="295275" cy="295275"/>
          </a:xfrm>
          <a:prstGeom prst="ellipse">
            <a:avLst/>
          </a:prstGeom>
          <a:noFill/>
          <a:ln w="317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6" name="椭圆 35"/>
          <p:cNvSpPr>
            <a:spLocks noChangeAspect="1"/>
          </p:cNvSpPr>
          <p:nvPr>
            <p:custDataLst>
              <p:tags r:id="rId39"/>
            </p:custDataLst>
          </p:nvPr>
        </p:nvSpPr>
        <p:spPr>
          <a:xfrm>
            <a:off x="2771140" y="5342890"/>
            <a:ext cx="144000" cy="144000"/>
          </a:xfrm>
          <a:prstGeom prst="ellipse">
            <a:avLst/>
          </a:prstGeom>
          <a:noFill/>
          <a:ln w="25400">
            <a:solidFill>
              <a:schemeClr val="accent2">
                <a:alpha val="1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正文"/>
          <p:cNvSpPr txBox="1"/>
          <p:nvPr>
            <p:ph idx="2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7" name="标题"/>
          <p:cNvSpPr txBox="1"/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标题"/>
          <p:cNvSpPr txBox="1"/>
          <p:nvPr>
            <p:ph type="title" idx="13" hasCustomPrompt="1"/>
            <p:custDataLst>
              <p:tags r:id="rId1"/>
            </p:custDataLst>
          </p:nvPr>
        </p:nvSpPr>
        <p:spPr>
          <a:xfrm>
            <a:off x="6116320" y="1199515"/>
            <a:ext cx="5403215" cy="27292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13500000" scaled="1"/>
                </a:gra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15" name="节编号"/>
          <p:cNvSpPr txBox="1"/>
          <p:nvPr>
            <p:ph type="body" idx="9" hasCustomPrompt="1"/>
            <p:custDataLst>
              <p:tags r:id="rId2"/>
            </p:custDataLst>
          </p:nvPr>
        </p:nvSpPr>
        <p:spPr>
          <a:xfrm>
            <a:off x="2625725" y="1200150"/>
            <a:ext cx="3463290" cy="27330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1500" b="1" i="0" u="none" strike="noStrike" kern="1200" cap="none" spc="0" normalizeH="0" baseline="0" noProof="1">
                <a:gradFill>
                  <a:gsLst>
                    <a:gs pos="23000">
                      <a:schemeClr val="accent1">
                        <a:alpha val="50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13500000" scaled="1"/>
                </a:gradFill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编号</a:t>
            </a:r>
          </a:p>
        </p:txBody>
      </p:sp>
      <p:pic>
        <p:nvPicPr>
          <p:cNvPr id="14" name="5" descr="5资源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509" r="37717"/>
          <a:stretch>
            <a:fillRect/>
          </a:stretch>
        </p:blipFill>
        <p:spPr>
          <a:xfrm>
            <a:off x="0" y="4503420"/>
            <a:ext cx="12192000" cy="126936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999">
                <a:moveTo>
                  <a:pt x="0" y="0"/>
                </a:moveTo>
                <a:lnTo>
                  <a:pt x="19200" y="0"/>
                </a:lnTo>
                <a:lnTo>
                  <a:pt x="19200" y="1999"/>
                </a:lnTo>
                <a:lnTo>
                  <a:pt x="0" y="1999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7" name="3" descr="6资源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3182" r="37899"/>
          <a:stretch>
            <a:fillRect/>
          </a:stretch>
        </p:blipFill>
        <p:spPr>
          <a:xfrm>
            <a:off x="0" y="4253230"/>
            <a:ext cx="12192000" cy="176974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2787">
                <a:moveTo>
                  <a:pt x="0" y="0"/>
                </a:moveTo>
                <a:lnTo>
                  <a:pt x="19200" y="0"/>
                </a:lnTo>
                <a:lnTo>
                  <a:pt x="19200" y="2787"/>
                </a:lnTo>
                <a:lnTo>
                  <a:pt x="0" y="278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8" name="4" descr="7资源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2850" r="37805"/>
          <a:stretch>
            <a:fillRect/>
          </a:stretch>
        </p:blipFill>
        <p:spPr>
          <a:xfrm>
            <a:off x="0" y="4368800"/>
            <a:ext cx="12192000" cy="153924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2424">
                <a:moveTo>
                  <a:pt x="0" y="0"/>
                </a:moveTo>
                <a:lnTo>
                  <a:pt x="19200" y="0"/>
                </a:lnTo>
                <a:lnTo>
                  <a:pt x="19200" y="2424"/>
                </a:lnTo>
                <a:lnTo>
                  <a:pt x="0" y="242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9" name="7" descr="4资源 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1709" r="37526"/>
          <a:stretch>
            <a:fillRect/>
          </a:stretch>
        </p:blipFill>
        <p:spPr>
          <a:xfrm>
            <a:off x="0" y="4743450"/>
            <a:ext cx="12192000" cy="7886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242">
                <a:moveTo>
                  <a:pt x="0" y="0"/>
                </a:moveTo>
                <a:lnTo>
                  <a:pt x="19200" y="0"/>
                </a:lnTo>
                <a:lnTo>
                  <a:pt x="19200" y="1242"/>
                </a:lnTo>
                <a:lnTo>
                  <a:pt x="0" y="1242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pic>
        <p:nvPicPr>
          <p:cNvPr id="10" name="1" descr="1资源 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3920" r="38093"/>
          <a:stretch>
            <a:fillRect/>
          </a:stretch>
        </p:blipFill>
        <p:spPr>
          <a:xfrm>
            <a:off x="0" y="3992880"/>
            <a:ext cx="12192000" cy="22891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3605">
                <a:moveTo>
                  <a:pt x="0" y="0"/>
                </a:moveTo>
                <a:lnTo>
                  <a:pt x="19200" y="0"/>
                </a:lnTo>
                <a:lnTo>
                  <a:pt x="19200" y="3605"/>
                </a:lnTo>
                <a:lnTo>
                  <a:pt x="0" y="36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1" name="2" descr="2资源 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3592" r="38010"/>
          <a:stretch>
            <a:fillRect/>
          </a:stretch>
        </p:blipFill>
        <p:spPr>
          <a:xfrm>
            <a:off x="0" y="4127500"/>
            <a:ext cx="12192000" cy="20199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3181">
                <a:moveTo>
                  <a:pt x="0" y="0"/>
                </a:moveTo>
                <a:lnTo>
                  <a:pt x="19200" y="0"/>
                </a:lnTo>
                <a:lnTo>
                  <a:pt x="19200" y="3181"/>
                </a:lnTo>
                <a:lnTo>
                  <a:pt x="0" y="318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2" name="6" descr="3资源 4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2067" r="37614"/>
          <a:stretch>
            <a:fillRect/>
          </a:stretch>
        </p:blipFill>
        <p:spPr>
          <a:xfrm>
            <a:off x="0" y="4618990"/>
            <a:ext cx="12192000" cy="103886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636">
                <a:moveTo>
                  <a:pt x="0" y="0"/>
                </a:moveTo>
                <a:lnTo>
                  <a:pt x="19200" y="0"/>
                </a:lnTo>
                <a:lnTo>
                  <a:pt x="19200" y="1636"/>
                </a:lnTo>
                <a:lnTo>
                  <a:pt x="0" y="1636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3" name="矩形 12"/>
          <p:cNvSpPr/>
          <p:nvPr>
            <p:custDataLst>
              <p:tags r:id="rId17"/>
            </p:custDataLst>
          </p:nvPr>
        </p:nvSpPr>
        <p:spPr>
          <a:xfrm>
            <a:off x="1099185" y="4204970"/>
            <a:ext cx="904875" cy="492125"/>
          </a:xfrm>
          <a:prstGeom prst="rect">
            <a:avLst/>
          </a:prstGeom>
          <a:solidFill>
            <a:schemeClr val="bg1">
              <a:alpha val="4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正文"/>
          <p:cNvSpPr txBox="1"/>
          <p:nvPr>
            <p:ph idx="3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正文"/>
          <p:cNvSpPr txBox="1"/>
          <p:nvPr>
            <p:ph idx="2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正文"/>
          <p:cNvSpPr txBox="1"/>
          <p:nvPr>
            <p:ph idx="5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</p:txBody>
      </p:sp>
      <p:sp>
        <p:nvSpPr>
          <p:cNvPr id="13" name="标题"/>
          <p:cNvSpPr txBox="1"/>
          <p:nvPr>
            <p:ph type="title" idx="4"/>
            <p:custDataLst>
              <p:tags r:id="rId2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j-lt"/>
                <a:ea typeface="+mj-lt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" name="正文"/>
          <p:cNvSpPr txBox="1"/>
          <p:nvPr>
            <p:ph idx="3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</p:txBody>
      </p:sp>
      <p:sp>
        <p:nvSpPr>
          <p:cNvPr id="11" name="标题"/>
          <p:cNvSpPr txBox="1"/>
          <p:nvPr>
            <p:ph type="title" idx="2"/>
            <p:custDataLst>
              <p:tags r:id="rId4"/>
            </p:custDataLst>
          </p:nvPr>
        </p:nvSpPr>
        <p:spPr>
          <a:xfrm>
            <a:off x="6084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j-lt"/>
                <a:ea typeface="+mj-lt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内容占位符 9"/>
          <p:cNvSpPr/>
          <p:nvPr>
            <p:ph idx="15" hasCustomPrompt="1"/>
            <p:custDataLst>
              <p:tags r:id="rId1"/>
            </p:custDataLst>
          </p:nvPr>
        </p:nvSpPr>
        <p:spPr>
          <a:xfrm>
            <a:off x="2693033" y="2400299"/>
            <a:ext cx="8821420" cy="18446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r>
              <a:rPr lang="zh-CN" altLang="en-US"/>
              <a:t>单击此处编辑文本</a:t>
            </a:r>
          </a:p>
        </p:txBody>
      </p:sp>
      <p:sp>
        <p:nvSpPr>
          <p:cNvPr id="71" name="椭圆 70"/>
          <p:cNvSpPr/>
          <p:nvPr>
            <p:custDataLst>
              <p:tags r:id="rId2"/>
            </p:custDataLst>
          </p:nvPr>
        </p:nvSpPr>
        <p:spPr>
          <a:xfrm>
            <a:off x="1934845" y="3610610"/>
            <a:ext cx="173990" cy="179070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72" name="椭圆 71"/>
          <p:cNvSpPr/>
          <p:nvPr>
            <p:custDataLst>
              <p:tags r:id="rId3"/>
            </p:custDataLst>
          </p:nvPr>
        </p:nvSpPr>
        <p:spPr>
          <a:xfrm>
            <a:off x="1904365" y="3578860"/>
            <a:ext cx="235585" cy="242570"/>
          </a:xfrm>
          <a:prstGeom prst="ellipse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cxnSp>
        <p:nvCxnSpPr>
          <p:cNvPr id="73" name="直接连接符 72"/>
          <p:cNvCxnSpPr/>
          <p:nvPr>
            <p:custDataLst>
              <p:tags r:id="rId4"/>
            </p:custDataLst>
          </p:nvPr>
        </p:nvCxnSpPr>
        <p:spPr>
          <a:xfrm flipH="1">
            <a:off x="2022475" y="3815715"/>
            <a:ext cx="0" cy="2451100"/>
          </a:xfrm>
          <a:prstGeom prst="line">
            <a:avLst/>
          </a:prstGeom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5" descr="5资源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3110" r="45766"/>
          <a:stretch>
            <a:fillRect/>
          </a:stretch>
        </p:blipFill>
        <p:spPr>
          <a:xfrm rot="21360000" flipV="1">
            <a:off x="-45102" y="5465260"/>
            <a:ext cx="12282205" cy="8642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42" h="1361">
                <a:moveTo>
                  <a:pt x="0" y="0"/>
                </a:moveTo>
                <a:lnTo>
                  <a:pt x="19247" y="0"/>
                </a:lnTo>
                <a:lnTo>
                  <a:pt x="19342" y="1361"/>
                </a:lnTo>
                <a:lnTo>
                  <a:pt x="95" y="136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8" name="3" descr="6资源 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13577" r="45784"/>
          <a:stretch>
            <a:fillRect/>
          </a:stretch>
        </p:blipFill>
        <p:spPr>
          <a:xfrm rot="21360000" flipV="1">
            <a:off x="-64632" y="5295915"/>
            <a:ext cx="12313644" cy="120459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2" h="1897">
                <a:moveTo>
                  <a:pt x="0" y="0"/>
                </a:moveTo>
                <a:lnTo>
                  <a:pt x="19259" y="0"/>
                </a:lnTo>
                <a:lnTo>
                  <a:pt x="19392" y="1897"/>
                </a:lnTo>
                <a:lnTo>
                  <a:pt x="133" y="189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2" name="4" descr="7资源 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13292" r="45774"/>
          <a:stretch>
            <a:fillRect/>
          </a:stretch>
        </p:blipFill>
        <p:spPr>
          <a:xfrm rot="21360000" flipV="1">
            <a:off x="-70592" y="5374464"/>
            <a:ext cx="12314134" cy="104775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2" h="1650">
                <a:moveTo>
                  <a:pt x="0" y="0"/>
                </a:moveTo>
                <a:lnTo>
                  <a:pt x="19277" y="0"/>
                </a:lnTo>
                <a:lnTo>
                  <a:pt x="19392" y="1650"/>
                </a:lnTo>
                <a:lnTo>
                  <a:pt x="115" y="165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3" name="7" descr="4资源 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12541" r="45722"/>
          <a:stretch>
            <a:fillRect/>
          </a:stretch>
        </p:blipFill>
        <p:spPr>
          <a:xfrm rot="21360000" flipV="1">
            <a:off x="-36825" y="5629570"/>
            <a:ext cx="12262475" cy="5365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11" h="845">
                <a:moveTo>
                  <a:pt x="0" y="0"/>
                </a:moveTo>
                <a:lnTo>
                  <a:pt x="19252" y="0"/>
                </a:lnTo>
                <a:lnTo>
                  <a:pt x="19311" y="845"/>
                </a:lnTo>
                <a:lnTo>
                  <a:pt x="59" y="845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pic>
        <p:nvPicPr>
          <p:cNvPr id="15" name="2" descr="2资源 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13911" r="45796"/>
          <a:stretch>
            <a:fillRect/>
          </a:stretch>
        </p:blipFill>
        <p:spPr>
          <a:xfrm rot="21360000" flipV="1">
            <a:off x="-62953" y="5211061"/>
            <a:ext cx="12317905" cy="13747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8" h="2165">
                <a:moveTo>
                  <a:pt x="0" y="0"/>
                </a:moveTo>
                <a:lnTo>
                  <a:pt x="19247" y="0"/>
                </a:lnTo>
                <a:lnTo>
                  <a:pt x="19398" y="2165"/>
                </a:lnTo>
                <a:lnTo>
                  <a:pt x="151" y="216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6" name="6" descr="3资源 4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12778" r="45738"/>
          <a:stretch>
            <a:fillRect/>
          </a:stretch>
        </p:blipFill>
        <p:spPr>
          <a:xfrm rot="21360000" flipV="1">
            <a:off x="-46612" y="5544067"/>
            <a:ext cx="12278239" cy="70739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36" h="1114">
                <a:moveTo>
                  <a:pt x="0" y="0"/>
                </a:moveTo>
                <a:lnTo>
                  <a:pt x="19258" y="0"/>
                </a:lnTo>
                <a:lnTo>
                  <a:pt x="19336" y="1114"/>
                </a:lnTo>
                <a:lnTo>
                  <a:pt x="78" y="1114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7" name="副标题"/>
          <p:cNvSpPr txBox="1"/>
          <p:nvPr>
            <p:ph type="body" idx="2" hasCustomPrompt="1"/>
            <p:custDataLst>
              <p:tags r:id="rId17"/>
            </p:custDataLst>
          </p:nvPr>
        </p:nvSpPr>
        <p:spPr>
          <a:xfrm>
            <a:off x="429895" y="1898650"/>
            <a:ext cx="8740140" cy="50165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en-US" altLang="zh-CN" sz="24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effectLst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18"/>
            </p:custDataLst>
          </p:nvPr>
        </p:nvSpPr>
        <p:spPr>
          <a:xfrm>
            <a:off x="429895" y="656590"/>
            <a:ext cx="7387590" cy="120523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400" b="1" i="0" u="none" strike="noStrike" kern="1200" cap="none" spc="0" normalizeH="0" baseline="0" noProof="1">
                <a:solidFill>
                  <a:schemeClr val="bg1"/>
                </a:solidFill>
                <a:effectLst/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</a:lstStyle>
          <a:p>
            <a:pPr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正文"/>
          <p:cNvSpPr txBox="1"/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" name="矩形 38"/>
          <p:cNvSpPr/>
          <p:nvPr>
            <p:custDataLst>
              <p:tags r:id="rId1"/>
            </p:custDataLst>
          </p:nvPr>
        </p:nvSpPr>
        <p:spPr>
          <a:xfrm flipH="1">
            <a:off x="10187940" y="3671570"/>
            <a:ext cx="904875" cy="492125"/>
          </a:xfrm>
          <a:prstGeom prst="rect">
            <a:avLst/>
          </a:prstGeom>
          <a:solidFill>
            <a:schemeClr val="bg1">
              <a:alpha val="4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8" name="椭圆 37"/>
          <p:cNvSpPr/>
          <p:nvPr>
            <p:custDataLst>
              <p:tags r:id="rId2"/>
            </p:custDataLst>
          </p:nvPr>
        </p:nvSpPr>
        <p:spPr>
          <a:xfrm flipH="1">
            <a:off x="10697845" y="1898650"/>
            <a:ext cx="173990" cy="179070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" name="椭圆 27"/>
          <p:cNvSpPr/>
          <p:nvPr>
            <p:custDataLst>
              <p:tags r:id="rId3"/>
            </p:custDataLst>
          </p:nvPr>
        </p:nvSpPr>
        <p:spPr>
          <a:xfrm flipH="1">
            <a:off x="10667365" y="1866900"/>
            <a:ext cx="235585" cy="242570"/>
          </a:xfrm>
          <a:prstGeom prst="ellipse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cxnSp>
        <p:nvCxnSpPr>
          <p:cNvPr id="22" name="直接连接符 21"/>
          <p:cNvCxnSpPr/>
          <p:nvPr>
            <p:custDataLst>
              <p:tags r:id="rId4"/>
            </p:custDataLst>
          </p:nvPr>
        </p:nvCxnSpPr>
        <p:spPr>
          <a:xfrm flipH="1">
            <a:off x="10784840" y="2103755"/>
            <a:ext cx="0" cy="2451100"/>
          </a:xfrm>
          <a:prstGeom prst="line">
            <a:avLst/>
          </a:prstGeom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标题"/>
          <p:cNvSpPr txBox="1"/>
          <p:nvPr>
            <p:ph type="title" idx="32" hasCustomPrompt="1"/>
            <p:custDataLst>
              <p:tags r:id="rId5"/>
            </p:custDataLst>
          </p:nvPr>
        </p:nvSpPr>
        <p:spPr>
          <a:xfrm>
            <a:off x="977900" y="811530"/>
            <a:ext cx="6128385" cy="252095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13500000" scaled="1"/>
                </a:gradFill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</a:lstStyle>
          <a:p>
            <a:pPr lvl="0" algn="l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14" name="署名"/>
          <p:cNvSpPr txBox="1"/>
          <p:nvPr>
            <p:ph type="body" idx="31" hasCustomPrompt="1"/>
            <p:custDataLst>
              <p:tags r:id="rId6"/>
            </p:custDataLst>
          </p:nvPr>
        </p:nvSpPr>
        <p:spPr>
          <a:xfrm>
            <a:off x="977900" y="3488055"/>
            <a:ext cx="1569085" cy="422910"/>
          </a:xfrm>
          <a:prstGeom prst="snip2Diag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chemeClr val="accent1"/>
                </a:solidFill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</a:p>
        </p:txBody>
      </p:sp>
      <p:cxnSp>
        <p:nvCxnSpPr>
          <p:cNvPr id="24" name="直接连接符 23"/>
          <p:cNvCxnSpPr/>
          <p:nvPr>
            <p:custDataLst>
              <p:tags r:id="rId7"/>
            </p:custDataLst>
          </p:nvPr>
        </p:nvCxnSpPr>
        <p:spPr>
          <a:xfrm>
            <a:off x="11137265" y="59055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8"/>
            </p:custDataLst>
          </p:nvPr>
        </p:nvCxnSpPr>
        <p:spPr>
          <a:xfrm>
            <a:off x="11137265" y="64897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>
            <p:custDataLst>
              <p:tags r:id="rId9"/>
            </p:custDataLst>
          </p:nvPr>
        </p:nvCxnSpPr>
        <p:spPr>
          <a:xfrm>
            <a:off x="11137265" y="70739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7" descr="4资源 5"/>
          <p:cNvSpPr/>
          <p:nvPr>
            <p:custDataLst>
              <p:tags r:id="rId10"/>
            </p:custDataLst>
          </p:nvPr>
        </p:nvSpPr>
        <p:spPr>
          <a:xfrm>
            <a:off x="65405" y="4416830"/>
            <a:ext cx="12126595" cy="1141982"/>
          </a:xfrm>
          <a:custGeom>
            <a:gdLst>
              <a:gd name="connsiteX0" fmla="*/ 6575224 w 12126595"/>
              <a:gd name="connsiteY0" fmla="*/ 1141982 h 1141982"/>
              <a:gd name="connsiteX1" fmla="*/ 7272462 w 12126595"/>
              <a:gd name="connsiteY1" fmla="*/ 597968 h 1141982"/>
              <a:gd name="connsiteX2" fmla="*/ 8026624 w 12126595"/>
              <a:gd name="connsiteY2" fmla="*/ 20408 h 1141982"/>
              <a:gd name="connsiteX3" fmla="*/ 8678124 w 12126595"/>
              <a:gd name="connsiteY3" fmla="*/ 251879 h 1141982"/>
              <a:gd name="connsiteX4" fmla="*/ 9768895 w 12126595"/>
              <a:gd name="connsiteY4" fmla="*/ 582872 h 1141982"/>
              <a:gd name="connsiteX5" fmla="*/ 12126595 w 12126595"/>
              <a:gd name="connsiteY5" fmla="*/ 582872 h 1141982"/>
              <a:gd name="connsiteX6" fmla="*/ 12126595 w 12126595"/>
              <a:gd name="connsiteY6" fmla="*/ 560787 h 1141982"/>
              <a:gd name="connsiteX7" fmla="*/ 9768895 w 12126595"/>
              <a:gd name="connsiteY7" fmla="*/ 560787 h 1141982"/>
              <a:gd name="connsiteX8" fmla="*/ 8692274 w 12126595"/>
              <a:gd name="connsiteY8" fmla="*/ 233428 h 1141982"/>
              <a:gd name="connsiteX9" fmla="*/ 8026624 w 12126595"/>
              <a:gd name="connsiteY9" fmla="*/ 0 h 1141982"/>
              <a:gd name="connsiteX10" fmla="*/ 7250746 w 12126595"/>
              <a:gd name="connsiteY10" fmla="*/ 587065 h 1141982"/>
              <a:gd name="connsiteX11" fmla="*/ 6575224 w 12126595"/>
              <a:gd name="connsiteY11" fmla="*/ 1121295 h 1141982"/>
              <a:gd name="connsiteX12" fmla="*/ 5922408 w 12126595"/>
              <a:gd name="connsiteY12" fmla="*/ 885909 h 1141982"/>
              <a:gd name="connsiteX13" fmla="*/ 4906659 w 12126595"/>
              <a:gd name="connsiteY13" fmla="*/ 557432 h 1141982"/>
              <a:gd name="connsiteX14" fmla="*/ 0 w 12126595"/>
              <a:gd name="connsiteY14" fmla="*/ 557432 h 1141982"/>
              <a:gd name="connsiteX15" fmla="*/ 0 w 12126595"/>
              <a:gd name="connsiteY15" fmla="*/ 577840 h 1141982"/>
              <a:gd name="connsiteX16" fmla="*/ 4906659 w 12126595"/>
              <a:gd name="connsiteY16" fmla="*/ 577840 h 1141982"/>
              <a:gd name="connsiteX17" fmla="*/ 5909245 w 12126595"/>
              <a:gd name="connsiteY17" fmla="*/ 903521 h 1141982"/>
              <a:gd name="connsiteX18" fmla="*/ 6575224 w 12126595"/>
              <a:gd name="connsiteY18" fmla="*/ 1141982 h 11419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26595" h="1141982">
                <a:moveTo>
                  <a:pt x="6575224" y="1141982"/>
                </a:moveTo>
                <a:cubicBezTo>
                  <a:pt x="6844052" y="1141982"/>
                  <a:pt x="7049373" y="881996"/>
                  <a:pt x="7272462" y="597968"/>
                </a:cubicBezTo>
                <a:cubicBezTo>
                  <a:pt x="7495553" y="313940"/>
                  <a:pt x="7726539" y="20408"/>
                  <a:pt x="8026624" y="20408"/>
                </a:cubicBezTo>
                <a:cubicBezTo>
                  <a:pt x="8268469" y="20408"/>
                  <a:pt x="8458325" y="126918"/>
                  <a:pt x="8678124" y="251879"/>
                </a:cubicBezTo>
                <a:cubicBezTo>
                  <a:pt x="8954848" y="407032"/>
                  <a:pt x="9268423" y="582872"/>
                  <a:pt x="9768895" y="582872"/>
                </a:cubicBezTo>
                <a:lnTo>
                  <a:pt x="12126595" y="582872"/>
                </a:lnTo>
                <a:lnTo>
                  <a:pt x="12126595" y="560787"/>
                </a:lnTo>
                <a:lnTo>
                  <a:pt x="9768895" y="560787"/>
                </a:lnTo>
                <a:cubicBezTo>
                  <a:pt x="9275992" y="560787"/>
                  <a:pt x="8966035" y="386904"/>
                  <a:pt x="8692274" y="233428"/>
                </a:cubicBezTo>
                <a:cubicBezTo>
                  <a:pt x="8469184" y="108188"/>
                  <a:pt x="8276367" y="0"/>
                  <a:pt x="8026624" y="0"/>
                </a:cubicBezTo>
                <a:cubicBezTo>
                  <a:pt x="7711403" y="0"/>
                  <a:pt x="7477784" y="298285"/>
                  <a:pt x="7250746" y="587065"/>
                </a:cubicBezTo>
                <a:cubicBezTo>
                  <a:pt x="7035883" y="861868"/>
                  <a:pt x="6831219" y="1121295"/>
                  <a:pt x="6575224" y="1121295"/>
                </a:cubicBezTo>
                <a:cubicBezTo>
                  <a:pt x="6391291" y="1121295"/>
                  <a:pt x="6163595" y="1006957"/>
                  <a:pt x="5922408" y="885909"/>
                </a:cubicBezTo>
                <a:cubicBezTo>
                  <a:pt x="5615413" y="731875"/>
                  <a:pt x="5268604" y="557432"/>
                  <a:pt x="4906659" y="557432"/>
                </a:cubicBezTo>
                <a:lnTo>
                  <a:pt x="0" y="557432"/>
                </a:lnTo>
                <a:lnTo>
                  <a:pt x="0" y="577840"/>
                </a:lnTo>
                <a:lnTo>
                  <a:pt x="4906659" y="577840"/>
                </a:lnTo>
                <a:cubicBezTo>
                  <a:pt x="5260377" y="577840"/>
                  <a:pt x="5605212" y="750884"/>
                  <a:pt x="5909245" y="903521"/>
                </a:cubicBezTo>
                <a:cubicBezTo>
                  <a:pt x="6164252" y="1031558"/>
                  <a:pt x="6384382" y="1141982"/>
                  <a:pt x="6575224" y="1141982"/>
                </a:cubicBezTo>
                <a:close/>
              </a:path>
            </a:pathLst>
          </a:custGeom>
          <a:solidFill>
            <a:schemeClr val="accent1">
              <a:lumMod val="75000"/>
              <a:alpha val="20000"/>
            </a:schemeClr>
          </a:solidFill>
          <a:ln w="16342" cap="flat">
            <a:solidFill>
              <a:schemeClr val="accent1">
                <a:lumMod val="75000"/>
                <a:alpha val="2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6" descr="3资源 4"/>
          <p:cNvSpPr/>
          <p:nvPr>
            <p:custDataLst>
              <p:tags r:id="rId11"/>
            </p:custDataLst>
          </p:nvPr>
        </p:nvSpPr>
        <p:spPr>
          <a:xfrm>
            <a:off x="0" y="4234178"/>
            <a:ext cx="12192000" cy="1499684"/>
          </a:xfrm>
          <a:custGeom>
            <a:gdLst>
              <a:gd name="connsiteX0" fmla="*/ 6120345 w 12192000"/>
              <a:gd name="connsiteY0" fmla="*/ 1499684 h 1499684"/>
              <a:gd name="connsiteX1" fmla="*/ 7036752 w 12192000"/>
              <a:gd name="connsiteY1" fmla="*/ 782699 h 1499684"/>
              <a:gd name="connsiteX2" fmla="*/ 8042331 w 12192000"/>
              <a:gd name="connsiteY2" fmla="*/ 14541 h 1499684"/>
              <a:gd name="connsiteX3" fmla="*/ 8864958 w 12192000"/>
              <a:gd name="connsiteY3" fmla="*/ 277118 h 1499684"/>
              <a:gd name="connsiteX4" fmla="*/ 9791235 w 12192000"/>
              <a:gd name="connsiteY4" fmla="*/ 625544 h 1499684"/>
              <a:gd name="connsiteX5" fmla="*/ 12187384 w 12192000"/>
              <a:gd name="connsiteY5" fmla="*/ 757252 h 1499684"/>
              <a:gd name="connsiteX6" fmla="*/ 12192000 w 12192000"/>
              <a:gd name="connsiteY6" fmla="*/ 757252 h 1499684"/>
              <a:gd name="connsiteX7" fmla="*/ 12192000 w 12192000"/>
              <a:gd name="connsiteY7" fmla="*/ 742431 h 1499684"/>
              <a:gd name="connsiteX8" fmla="*/ 12188371 w 12192000"/>
              <a:gd name="connsiteY8" fmla="*/ 742431 h 1499684"/>
              <a:gd name="connsiteX9" fmla="*/ 9795843 w 12192000"/>
              <a:gd name="connsiteY9" fmla="*/ 611283 h 1499684"/>
              <a:gd name="connsiteX10" fmla="*/ 8874500 w 12192000"/>
              <a:gd name="connsiteY10" fmla="*/ 264535 h 1499684"/>
              <a:gd name="connsiteX11" fmla="*/ 8042989 w 12192000"/>
              <a:gd name="connsiteY11" fmla="*/ 0 h 1499684"/>
              <a:gd name="connsiteX12" fmla="*/ 7022932 w 12192000"/>
              <a:gd name="connsiteY12" fmla="*/ 774590 h 1499684"/>
              <a:gd name="connsiteX13" fmla="*/ 6121332 w 12192000"/>
              <a:gd name="connsiteY13" fmla="*/ 1485143 h 1499684"/>
              <a:gd name="connsiteX14" fmla="*/ 5452373 w 12192000"/>
              <a:gd name="connsiteY14" fmla="*/ 1255842 h 1499684"/>
              <a:gd name="connsiteX15" fmla="*/ 4552747 w 12192000"/>
              <a:gd name="connsiteY15" fmla="*/ 954395 h 1499684"/>
              <a:gd name="connsiteX16" fmla="*/ 0 w 12192000"/>
              <a:gd name="connsiteY16" fmla="*/ 760328 h 1499684"/>
              <a:gd name="connsiteX17" fmla="*/ 0 w 12192000"/>
              <a:gd name="connsiteY17" fmla="*/ 774869 h 1499684"/>
              <a:gd name="connsiteX18" fmla="*/ 4550444 w 12192000"/>
              <a:gd name="connsiteY18" fmla="*/ 969216 h 1499684"/>
              <a:gd name="connsiteX19" fmla="*/ 5442831 w 12192000"/>
              <a:gd name="connsiteY19" fmla="*/ 1268705 h 1499684"/>
              <a:gd name="connsiteX20" fmla="*/ 6120345 w 12192000"/>
              <a:gd name="connsiteY20" fmla="*/ 1499684 h 14996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92000" h="1499684">
                <a:moveTo>
                  <a:pt x="6120345" y="1499684"/>
                </a:moveTo>
                <a:cubicBezTo>
                  <a:pt x="6473746" y="1499684"/>
                  <a:pt x="6747516" y="1151538"/>
                  <a:pt x="7036752" y="782699"/>
                </a:cubicBezTo>
                <a:cubicBezTo>
                  <a:pt x="7333555" y="406030"/>
                  <a:pt x="7640561" y="14541"/>
                  <a:pt x="8042331" y="14541"/>
                </a:cubicBezTo>
                <a:cubicBezTo>
                  <a:pt x="8354600" y="14541"/>
                  <a:pt x="8591187" y="137301"/>
                  <a:pt x="8864958" y="277118"/>
                </a:cubicBezTo>
                <a:cubicBezTo>
                  <a:pt x="9114707" y="405471"/>
                  <a:pt x="9396374" y="551161"/>
                  <a:pt x="9791235" y="625544"/>
                </a:cubicBezTo>
                <a:cubicBezTo>
                  <a:pt x="10008409" y="666930"/>
                  <a:pt x="10913957" y="757252"/>
                  <a:pt x="12187384" y="757252"/>
                </a:cubicBezTo>
                <a:lnTo>
                  <a:pt x="12192000" y="757252"/>
                </a:lnTo>
                <a:lnTo>
                  <a:pt x="12192000" y="742431"/>
                </a:lnTo>
                <a:lnTo>
                  <a:pt x="12188371" y="742431"/>
                </a:lnTo>
                <a:cubicBezTo>
                  <a:pt x="10916260" y="742431"/>
                  <a:pt x="10012687" y="652389"/>
                  <a:pt x="9795843" y="611283"/>
                </a:cubicBezTo>
                <a:cubicBezTo>
                  <a:pt x="9404601" y="537179"/>
                  <a:pt x="9122933" y="392328"/>
                  <a:pt x="8874500" y="264535"/>
                </a:cubicBezTo>
                <a:cubicBezTo>
                  <a:pt x="8598097" y="122760"/>
                  <a:pt x="8359865" y="0"/>
                  <a:pt x="8042989" y="0"/>
                </a:cubicBezTo>
                <a:cubicBezTo>
                  <a:pt x="7631676" y="0"/>
                  <a:pt x="7322039" y="393726"/>
                  <a:pt x="7022932" y="774590"/>
                </a:cubicBezTo>
                <a:cubicBezTo>
                  <a:pt x="6735670" y="1140073"/>
                  <a:pt x="6464532" y="1485143"/>
                  <a:pt x="6121332" y="1485143"/>
                </a:cubicBezTo>
                <a:cubicBezTo>
                  <a:pt x="5927522" y="1485143"/>
                  <a:pt x="5696858" y="1373848"/>
                  <a:pt x="5452373" y="1255842"/>
                </a:cubicBezTo>
                <a:cubicBezTo>
                  <a:pt x="5177945" y="1123854"/>
                  <a:pt x="4868307" y="974249"/>
                  <a:pt x="4552747" y="954395"/>
                </a:cubicBezTo>
                <a:cubicBezTo>
                  <a:pt x="3412257" y="883368"/>
                  <a:pt x="225071" y="760328"/>
                  <a:pt x="0" y="760328"/>
                </a:cubicBezTo>
                <a:lnTo>
                  <a:pt x="0" y="774869"/>
                </a:lnTo>
                <a:cubicBezTo>
                  <a:pt x="225071" y="774869"/>
                  <a:pt x="3411270" y="898188"/>
                  <a:pt x="4550444" y="969216"/>
                </a:cubicBezTo>
                <a:cubicBezTo>
                  <a:pt x="4862384" y="989070"/>
                  <a:pt x="5170704" y="1137276"/>
                  <a:pt x="5442831" y="1268705"/>
                </a:cubicBezTo>
                <a:cubicBezTo>
                  <a:pt x="5689289" y="1387830"/>
                  <a:pt x="5922916" y="1499684"/>
                  <a:pt x="6120345" y="1499684"/>
                </a:cubicBezTo>
                <a:close/>
              </a:path>
            </a:pathLst>
          </a:custGeom>
          <a:solidFill>
            <a:schemeClr val="accent1">
              <a:lumMod val="50000"/>
              <a:alpha val="40000"/>
            </a:schemeClr>
          </a:solidFill>
          <a:ln w="14306" cap="flat">
            <a:solidFill>
              <a:schemeClr val="accent1">
                <a:lumMod val="50000"/>
                <a:alpha val="4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5" descr="5资源 6"/>
          <p:cNvSpPr/>
          <p:nvPr>
            <p:custDataLst>
              <p:tags r:id="rId12"/>
            </p:custDataLst>
          </p:nvPr>
        </p:nvSpPr>
        <p:spPr>
          <a:xfrm>
            <a:off x="0" y="4066540"/>
            <a:ext cx="12192000" cy="1855375"/>
          </a:xfrm>
          <a:custGeom>
            <a:gdLst>
              <a:gd name="connsiteX0" fmla="*/ 5586992 w 12192000"/>
              <a:gd name="connsiteY0" fmla="*/ 1855375 h 1855375"/>
              <a:gd name="connsiteX1" fmla="*/ 6721512 w 12192000"/>
              <a:gd name="connsiteY1" fmla="*/ 965712 h 1855375"/>
              <a:gd name="connsiteX2" fmla="*/ 7978103 w 12192000"/>
              <a:gd name="connsiteY2" fmla="*/ 7269 h 1855375"/>
              <a:gd name="connsiteX3" fmla="*/ 8981995 w 12192000"/>
              <a:gd name="connsiteY3" fmla="*/ 332156 h 1855375"/>
              <a:gd name="connsiteX4" fmla="*/ 9736147 w 12192000"/>
              <a:gd name="connsiteY4" fmla="*/ 667667 h 1855375"/>
              <a:gd name="connsiteX5" fmla="*/ 12138116 w 12192000"/>
              <a:gd name="connsiteY5" fmla="*/ 930763 h 1855375"/>
              <a:gd name="connsiteX6" fmla="*/ 12192000 w 12192000"/>
              <a:gd name="connsiteY6" fmla="*/ 930763 h 1855375"/>
              <a:gd name="connsiteX7" fmla="*/ 12192000 w 12192000"/>
              <a:gd name="connsiteY7" fmla="*/ 923494 h 1855375"/>
              <a:gd name="connsiteX8" fmla="*/ 12138116 w 12192000"/>
              <a:gd name="connsiteY8" fmla="*/ 923494 h 1855375"/>
              <a:gd name="connsiteX9" fmla="*/ 9738122 w 12192000"/>
              <a:gd name="connsiteY9" fmla="*/ 660957 h 1855375"/>
              <a:gd name="connsiteX10" fmla="*/ 8985285 w 12192000"/>
              <a:gd name="connsiteY10" fmla="*/ 325446 h 1855375"/>
              <a:gd name="connsiteX11" fmla="*/ 7978103 w 12192000"/>
              <a:gd name="connsiteY11" fmla="*/ 0 h 1855375"/>
              <a:gd name="connsiteX12" fmla="*/ 6714274 w 12192000"/>
              <a:gd name="connsiteY12" fmla="*/ 961518 h 1855375"/>
              <a:gd name="connsiteX13" fmla="*/ 5586992 w 12192000"/>
              <a:gd name="connsiteY13" fmla="*/ 1848106 h 1855375"/>
              <a:gd name="connsiteX14" fmla="*/ 4892396 w 12192000"/>
              <a:gd name="connsiteY14" fmla="*/ 1621916 h 1855375"/>
              <a:gd name="connsiteX15" fmla="*/ 4117844 w 12192000"/>
              <a:gd name="connsiteY15" fmla="*/ 1350991 h 1855375"/>
              <a:gd name="connsiteX16" fmla="*/ 24785 w 12192000"/>
              <a:gd name="connsiteY16" fmla="*/ 965134 h 1855375"/>
              <a:gd name="connsiteX17" fmla="*/ 0 w 12192000"/>
              <a:gd name="connsiteY17" fmla="*/ 964477 h 1855375"/>
              <a:gd name="connsiteX18" fmla="*/ 0 w 12192000"/>
              <a:gd name="connsiteY18" fmla="*/ 972025 h 1855375"/>
              <a:gd name="connsiteX19" fmla="*/ 24708 w 12192000"/>
              <a:gd name="connsiteY19" fmla="*/ 972680 h 1855375"/>
              <a:gd name="connsiteX20" fmla="*/ 4116527 w 12192000"/>
              <a:gd name="connsiteY20" fmla="*/ 1358260 h 1855375"/>
              <a:gd name="connsiteX21" fmla="*/ 4888118 w 12192000"/>
              <a:gd name="connsiteY21" fmla="*/ 1628626 h 1855375"/>
              <a:gd name="connsiteX22" fmla="*/ 5586992 w 12192000"/>
              <a:gd name="connsiteY22" fmla="*/ 1855375 h 18553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1855375">
                <a:moveTo>
                  <a:pt x="5586992" y="1855375"/>
                </a:moveTo>
                <a:cubicBezTo>
                  <a:pt x="6022309" y="1855375"/>
                  <a:pt x="6361875" y="1423126"/>
                  <a:pt x="6721512" y="965712"/>
                </a:cubicBezTo>
                <a:cubicBezTo>
                  <a:pt x="7092995" y="494599"/>
                  <a:pt x="7474678" y="7269"/>
                  <a:pt x="7978103" y="7269"/>
                </a:cubicBezTo>
                <a:cubicBezTo>
                  <a:pt x="8367684" y="7269"/>
                  <a:pt x="8651642" y="157690"/>
                  <a:pt x="8981995" y="332156"/>
                </a:cubicBezTo>
                <a:cubicBezTo>
                  <a:pt x="9206398" y="449585"/>
                  <a:pt x="9438369" y="572326"/>
                  <a:pt x="9736147" y="667667"/>
                </a:cubicBezTo>
                <a:cubicBezTo>
                  <a:pt x="10039848" y="765524"/>
                  <a:pt x="10889422" y="930763"/>
                  <a:pt x="12138116" y="930763"/>
                </a:cubicBezTo>
                <a:lnTo>
                  <a:pt x="12192000" y="930763"/>
                </a:lnTo>
                <a:lnTo>
                  <a:pt x="12192000" y="923494"/>
                </a:lnTo>
                <a:lnTo>
                  <a:pt x="12138116" y="923494"/>
                </a:lnTo>
                <a:cubicBezTo>
                  <a:pt x="10889751" y="923494"/>
                  <a:pt x="10042481" y="758534"/>
                  <a:pt x="9738122" y="660957"/>
                </a:cubicBezTo>
                <a:cubicBezTo>
                  <a:pt x="9440672" y="566175"/>
                  <a:pt x="9209360" y="443713"/>
                  <a:pt x="8985285" y="325446"/>
                </a:cubicBezTo>
                <a:cubicBezTo>
                  <a:pt x="8655262" y="150700"/>
                  <a:pt x="8369987" y="0"/>
                  <a:pt x="7978103" y="0"/>
                </a:cubicBezTo>
                <a:cubicBezTo>
                  <a:pt x="7470072" y="0"/>
                  <a:pt x="7085755" y="488728"/>
                  <a:pt x="6714274" y="961518"/>
                </a:cubicBezTo>
                <a:cubicBezTo>
                  <a:pt x="6356282" y="1417534"/>
                  <a:pt x="6017703" y="1848106"/>
                  <a:pt x="5586992" y="1848106"/>
                </a:cubicBezTo>
                <a:cubicBezTo>
                  <a:pt x="5379700" y="1848106"/>
                  <a:pt x="5140491" y="1737108"/>
                  <a:pt x="4892396" y="1621916"/>
                </a:cubicBezTo>
                <a:cubicBezTo>
                  <a:pt x="4644303" y="1506724"/>
                  <a:pt x="4386008" y="1387338"/>
                  <a:pt x="4117844" y="1350991"/>
                </a:cubicBezTo>
                <a:cubicBezTo>
                  <a:pt x="3114692" y="1215476"/>
                  <a:pt x="673096" y="992479"/>
                  <a:pt x="24785" y="965134"/>
                </a:cubicBezTo>
                <a:lnTo>
                  <a:pt x="0" y="964477"/>
                </a:lnTo>
                <a:lnTo>
                  <a:pt x="0" y="972025"/>
                </a:lnTo>
                <a:lnTo>
                  <a:pt x="24708" y="972680"/>
                </a:lnTo>
                <a:cubicBezTo>
                  <a:pt x="672571" y="999994"/>
                  <a:pt x="3112759" y="1222746"/>
                  <a:pt x="4116527" y="1358260"/>
                </a:cubicBezTo>
                <a:cubicBezTo>
                  <a:pt x="4383376" y="1394327"/>
                  <a:pt x="4636406" y="1512036"/>
                  <a:pt x="4888118" y="1628626"/>
                </a:cubicBezTo>
                <a:cubicBezTo>
                  <a:pt x="5139831" y="1745216"/>
                  <a:pt x="5377725" y="1855375"/>
                  <a:pt x="5586992" y="1855375"/>
                </a:cubicBezTo>
                <a:close/>
              </a:path>
            </a:pathLst>
          </a:custGeom>
          <a:solidFill>
            <a:schemeClr val="accent1">
              <a:lumMod val="75000"/>
              <a:alpha val="60000"/>
            </a:schemeClr>
          </a:solidFill>
          <a:ln w="22260" cap="flat">
            <a:solidFill>
              <a:schemeClr val="accent1">
                <a:lumMod val="75000"/>
                <a:alpha val="6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4" descr="7资源 8"/>
          <p:cNvSpPr/>
          <p:nvPr>
            <p:custDataLst>
              <p:tags r:id="rId13"/>
            </p:custDataLst>
          </p:nvPr>
        </p:nvSpPr>
        <p:spPr>
          <a:xfrm>
            <a:off x="0" y="3870325"/>
            <a:ext cx="12192000" cy="2226199"/>
          </a:xfrm>
          <a:custGeom>
            <a:gdLst>
              <a:gd name="connsiteX0" fmla="*/ 5210289 w 12192000"/>
              <a:gd name="connsiteY0" fmla="*/ 2226199 h 2226199"/>
              <a:gd name="connsiteX1" fmla="*/ 5928893 w 12192000"/>
              <a:gd name="connsiteY1" fmla="*/ 1894269 h 2226199"/>
              <a:gd name="connsiteX2" fmla="*/ 6570830 w 12192000"/>
              <a:gd name="connsiteY2" fmla="*/ 1161058 h 2226199"/>
              <a:gd name="connsiteX3" fmla="*/ 8071538 w 12192000"/>
              <a:gd name="connsiteY3" fmla="*/ 14541 h 2226199"/>
              <a:gd name="connsiteX4" fmla="*/ 9237950 w 12192000"/>
              <a:gd name="connsiteY4" fmla="*/ 413864 h 2226199"/>
              <a:gd name="connsiteX5" fmla="*/ 9833824 w 12192000"/>
              <a:gd name="connsiteY5" fmla="*/ 723983 h 2226199"/>
              <a:gd name="connsiteX6" fmla="*/ 11765815 w 12192000"/>
              <a:gd name="connsiteY6" fmla="*/ 1107009 h 2226199"/>
              <a:gd name="connsiteX7" fmla="*/ 12192000 w 12192000"/>
              <a:gd name="connsiteY7" fmla="*/ 1117738 h 2226199"/>
              <a:gd name="connsiteX8" fmla="*/ 12192000 w 12192000"/>
              <a:gd name="connsiteY8" fmla="*/ 1102918 h 2226199"/>
              <a:gd name="connsiteX9" fmla="*/ 11767166 w 12192000"/>
              <a:gd name="connsiteY9" fmla="*/ 1092237 h 2226199"/>
              <a:gd name="connsiteX10" fmla="*/ 9841721 w 12192000"/>
              <a:gd name="connsiteY10" fmla="*/ 710840 h 2226199"/>
              <a:gd name="connsiteX11" fmla="*/ 9247821 w 12192000"/>
              <a:gd name="connsiteY11" fmla="*/ 403238 h 2226199"/>
              <a:gd name="connsiteX12" fmla="*/ 8071538 w 12192000"/>
              <a:gd name="connsiteY12" fmla="*/ 0 h 2226199"/>
              <a:gd name="connsiteX13" fmla="*/ 6556353 w 12192000"/>
              <a:gd name="connsiteY13" fmla="*/ 1152109 h 2226199"/>
              <a:gd name="connsiteX14" fmla="*/ 5210289 w 12192000"/>
              <a:gd name="connsiteY14" fmla="*/ 2211658 h 2226199"/>
              <a:gd name="connsiteX15" fmla="*/ 4477538 w 12192000"/>
              <a:gd name="connsiteY15" fmla="*/ 1983753 h 2226199"/>
              <a:gd name="connsiteX16" fmla="*/ 3842180 w 12192000"/>
              <a:gd name="connsiteY16" fmla="*/ 1748018 h 2226199"/>
              <a:gd name="connsiteX17" fmla="*/ 136128 w 12192000"/>
              <a:gd name="connsiteY17" fmla="*/ 1169108 h 2226199"/>
              <a:gd name="connsiteX18" fmla="*/ 0 w 12192000"/>
              <a:gd name="connsiteY18" fmla="*/ 1165048 h 2226199"/>
              <a:gd name="connsiteX19" fmla="*/ 0 w 12192000"/>
              <a:gd name="connsiteY19" fmla="*/ 1179869 h 2226199"/>
              <a:gd name="connsiteX20" fmla="*/ 135870 w 12192000"/>
              <a:gd name="connsiteY20" fmla="*/ 1183923 h 2226199"/>
              <a:gd name="connsiteX21" fmla="*/ 3837903 w 12192000"/>
              <a:gd name="connsiteY21" fmla="*/ 1762280 h 2226199"/>
              <a:gd name="connsiteX22" fmla="*/ 4469643 w 12192000"/>
              <a:gd name="connsiteY22" fmla="*/ 1996896 h 2226199"/>
              <a:gd name="connsiteX23" fmla="*/ 5210289 w 12192000"/>
              <a:gd name="connsiteY23" fmla="*/ 2226199 h 22261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192000" h="2226199">
                <a:moveTo>
                  <a:pt x="5210289" y="2226199"/>
                </a:moveTo>
                <a:cubicBezTo>
                  <a:pt x="5445546" y="2226199"/>
                  <a:pt x="5680475" y="2117700"/>
                  <a:pt x="5928893" y="1894269"/>
                </a:cubicBezTo>
                <a:cubicBezTo>
                  <a:pt x="6150330" y="1695446"/>
                  <a:pt x="6354328" y="1435383"/>
                  <a:pt x="6570830" y="1161058"/>
                </a:cubicBezTo>
                <a:cubicBezTo>
                  <a:pt x="7013047" y="597027"/>
                  <a:pt x="7470728" y="14541"/>
                  <a:pt x="8071538" y="14541"/>
                </a:cubicBezTo>
                <a:cubicBezTo>
                  <a:pt x="8539090" y="14541"/>
                  <a:pt x="8863185" y="200221"/>
                  <a:pt x="9237950" y="413864"/>
                </a:cubicBezTo>
                <a:cubicBezTo>
                  <a:pt x="9428623" y="527870"/>
                  <a:pt x="9627653" y="631451"/>
                  <a:pt x="9833824" y="723983"/>
                </a:cubicBezTo>
                <a:cubicBezTo>
                  <a:pt x="10073646" y="827973"/>
                  <a:pt x="10705446" y="1052501"/>
                  <a:pt x="11765815" y="1107009"/>
                </a:cubicBezTo>
                <a:lnTo>
                  <a:pt x="12192000" y="1117738"/>
                </a:lnTo>
                <a:lnTo>
                  <a:pt x="12192000" y="1102918"/>
                </a:lnTo>
                <a:lnTo>
                  <a:pt x="11767166" y="1092237"/>
                </a:lnTo>
                <a:cubicBezTo>
                  <a:pt x="10709924" y="1037951"/>
                  <a:pt x="10080967" y="814341"/>
                  <a:pt x="9841721" y="710840"/>
                </a:cubicBezTo>
                <a:cubicBezTo>
                  <a:pt x="9636307" y="619069"/>
                  <a:pt x="9437935" y="516327"/>
                  <a:pt x="9247821" y="403238"/>
                </a:cubicBezTo>
                <a:cubicBezTo>
                  <a:pt x="8870423" y="186798"/>
                  <a:pt x="8544354" y="0"/>
                  <a:pt x="8071538" y="0"/>
                </a:cubicBezTo>
                <a:cubicBezTo>
                  <a:pt x="7461515" y="0"/>
                  <a:pt x="7001202" y="585562"/>
                  <a:pt x="6556353" y="1152109"/>
                </a:cubicBezTo>
                <a:cubicBezTo>
                  <a:pt x="6128284" y="1696844"/>
                  <a:pt x="5723905" y="2211658"/>
                  <a:pt x="5210289" y="2211658"/>
                </a:cubicBezTo>
                <a:cubicBezTo>
                  <a:pt x="4985233" y="2211658"/>
                  <a:pt x="4738790" y="2100921"/>
                  <a:pt x="4477538" y="1983753"/>
                </a:cubicBezTo>
                <a:cubicBezTo>
                  <a:pt x="4272224" y="1891752"/>
                  <a:pt x="4059340" y="1796116"/>
                  <a:pt x="3842180" y="1748018"/>
                </a:cubicBezTo>
                <a:cubicBezTo>
                  <a:pt x="2912464" y="1542222"/>
                  <a:pt x="914202" y="1209851"/>
                  <a:pt x="136128" y="1169108"/>
                </a:cubicBezTo>
                <a:lnTo>
                  <a:pt x="0" y="1165048"/>
                </a:lnTo>
                <a:lnTo>
                  <a:pt x="0" y="1179869"/>
                </a:lnTo>
                <a:lnTo>
                  <a:pt x="135870" y="1183923"/>
                </a:lnTo>
                <a:cubicBezTo>
                  <a:pt x="912605" y="1224604"/>
                  <a:pt x="2908803" y="1556484"/>
                  <a:pt x="3837903" y="1762280"/>
                </a:cubicBezTo>
                <a:cubicBezTo>
                  <a:pt x="4053089" y="1810098"/>
                  <a:pt x="4264986" y="1904895"/>
                  <a:pt x="4469643" y="1996896"/>
                </a:cubicBezTo>
                <a:cubicBezTo>
                  <a:pt x="4732537" y="2114344"/>
                  <a:pt x="4979967" y="2226199"/>
                  <a:pt x="5210289" y="2226199"/>
                </a:cubicBezTo>
                <a:close/>
              </a:path>
            </a:pathLst>
          </a:custGeom>
          <a:solidFill>
            <a:schemeClr val="accent1">
              <a:lumMod val="75000"/>
              <a:alpha val="80000"/>
            </a:schemeClr>
          </a:solidFill>
          <a:ln w="14048" cap="flat">
            <a:solidFill>
              <a:schemeClr val="accent1">
                <a:lumMod val="75000"/>
                <a:alpha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3" descr="6资源 7"/>
          <p:cNvSpPr/>
          <p:nvPr>
            <p:custDataLst>
              <p:tags r:id="rId14"/>
            </p:custDataLst>
          </p:nvPr>
        </p:nvSpPr>
        <p:spPr>
          <a:xfrm>
            <a:off x="0" y="3702683"/>
            <a:ext cx="12192000" cy="2581892"/>
          </a:xfrm>
          <a:custGeom>
            <a:gdLst>
              <a:gd name="connsiteX0" fmla="*/ 4756438 w 12192000"/>
              <a:gd name="connsiteY0" fmla="*/ 2581892 h 2581892"/>
              <a:gd name="connsiteX1" fmla="*/ 5588922 w 12192000"/>
              <a:gd name="connsiteY1" fmla="*/ 2197152 h 2581892"/>
              <a:gd name="connsiteX2" fmla="*/ 6335525 w 12192000"/>
              <a:gd name="connsiteY2" fmla="*/ 1342114 h 2581892"/>
              <a:gd name="connsiteX3" fmla="*/ 8087690 w 12192000"/>
              <a:gd name="connsiteY3" fmla="*/ 7270 h 2581892"/>
              <a:gd name="connsiteX4" fmla="*/ 9406172 w 12192000"/>
              <a:gd name="connsiteY4" fmla="*/ 494066 h 2581892"/>
              <a:gd name="connsiteX5" fmla="*/ 9859596 w 12192000"/>
              <a:gd name="connsiteY5" fmla="*/ 767242 h 2581892"/>
              <a:gd name="connsiteX6" fmla="*/ 11921868 w 12192000"/>
              <a:gd name="connsiteY6" fmla="*/ 1285370 h 2581892"/>
              <a:gd name="connsiteX7" fmla="*/ 12192000 w 12192000"/>
              <a:gd name="connsiteY7" fmla="*/ 1291501 h 2581892"/>
              <a:gd name="connsiteX8" fmla="*/ 12192000 w 12192000"/>
              <a:gd name="connsiteY8" fmla="*/ 1284247 h 2581892"/>
              <a:gd name="connsiteX9" fmla="*/ 11922471 w 12192000"/>
              <a:gd name="connsiteY9" fmla="*/ 1278174 h 2581892"/>
              <a:gd name="connsiteX10" fmla="*/ 9864202 w 12192000"/>
              <a:gd name="connsiteY10" fmla="*/ 762209 h 2581892"/>
              <a:gd name="connsiteX11" fmla="*/ 9411108 w 12192000"/>
              <a:gd name="connsiteY11" fmla="*/ 489312 h 2581892"/>
              <a:gd name="connsiteX12" fmla="*/ 8087690 w 12192000"/>
              <a:gd name="connsiteY12" fmla="*/ 0 h 2581892"/>
              <a:gd name="connsiteX13" fmla="*/ 6328944 w 12192000"/>
              <a:gd name="connsiteY13" fmla="*/ 1339038 h 2581892"/>
              <a:gd name="connsiteX14" fmla="*/ 5583329 w 12192000"/>
              <a:gd name="connsiteY14" fmla="*/ 2192120 h 2581892"/>
              <a:gd name="connsiteX15" fmla="*/ 4757097 w 12192000"/>
              <a:gd name="connsiteY15" fmla="*/ 2574622 h 2581892"/>
              <a:gd name="connsiteX16" fmla="*/ 3947974 w 12192000"/>
              <a:gd name="connsiteY16" fmla="*/ 2330525 h 2581892"/>
              <a:gd name="connsiteX17" fmla="*/ 3487311 w 12192000"/>
              <a:gd name="connsiteY17" fmla="*/ 2144586 h 2581892"/>
              <a:gd name="connsiteX18" fmla="*/ 170169 w 12192000"/>
              <a:gd name="connsiteY18" fmla="*/ 1372839 h 2581892"/>
              <a:gd name="connsiteX19" fmla="*/ 0 w 12192000"/>
              <a:gd name="connsiteY19" fmla="*/ 1367361 h 2581892"/>
              <a:gd name="connsiteX20" fmla="*/ 0 w 12192000"/>
              <a:gd name="connsiteY20" fmla="*/ 1374910 h 2581892"/>
              <a:gd name="connsiteX21" fmla="*/ 169916 w 12192000"/>
              <a:gd name="connsiteY21" fmla="*/ 1380382 h 2581892"/>
              <a:gd name="connsiteX22" fmla="*/ 3485337 w 12192000"/>
              <a:gd name="connsiteY22" fmla="*/ 2152975 h 2581892"/>
              <a:gd name="connsiteX23" fmla="*/ 3943367 w 12192000"/>
              <a:gd name="connsiteY23" fmla="*/ 2336956 h 2581892"/>
              <a:gd name="connsiteX24" fmla="*/ 4756438 w 12192000"/>
              <a:gd name="connsiteY24" fmla="*/ 2581892 h 258189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192000" h="2581892">
                <a:moveTo>
                  <a:pt x="4756438" y="2581892"/>
                </a:moveTo>
                <a:cubicBezTo>
                  <a:pt x="5031849" y="2581892"/>
                  <a:pt x="5297060" y="2460542"/>
                  <a:pt x="5588922" y="2197152"/>
                </a:cubicBezTo>
                <a:cubicBezTo>
                  <a:pt x="5846236" y="1965917"/>
                  <a:pt x="6084793" y="1663383"/>
                  <a:pt x="6335525" y="1342114"/>
                </a:cubicBezTo>
                <a:cubicBezTo>
                  <a:pt x="6851468" y="686435"/>
                  <a:pt x="7385179" y="7270"/>
                  <a:pt x="8087690" y="7270"/>
                </a:cubicBezTo>
                <a:cubicBezTo>
                  <a:pt x="8639169" y="7270"/>
                  <a:pt x="8994537" y="233472"/>
                  <a:pt x="9406172" y="494066"/>
                </a:cubicBezTo>
                <a:cubicBezTo>
                  <a:pt x="9548978" y="584938"/>
                  <a:pt x="9695074" y="679166"/>
                  <a:pt x="9859596" y="767242"/>
                </a:cubicBezTo>
                <a:cubicBezTo>
                  <a:pt x="10432257" y="1076977"/>
                  <a:pt x="11109468" y="1247563"/>
                  <a:pt x="11921868" y="1285370"/>
                </a:cubicBezTo>
                <a:lnTo>
                  <a:pt x="12192000" y="1291501"/>
                </a:lnTo>
                <a:lnTo>
                  <a:pt x="12192000" y="1284247"/>
                </a:lnTo>
                <a:lnTo>
                  <a:pt x="11922471" y="1278174"/>
                </a:lnTo>
                <a:cubicBezTo>
                  <a:pt x="11111448" y="1240696"/>
                  <a:pt x="10435425" y="1071454"/>
                  <a:pt x="9864202" y="762209"/>
                </a:cubicBezTo>
                <a:cubicBezTo>
                  <a:pt x="9701655" y="674133"/>
                  <a:pt x="9553913" y="580185"/>
                  <a:pt x="9411108" y="489312"/>
                </a:cubicBezTo>
                <a:cubicBezTo>
                  <a:pt x="8998485" y="226761"/>
                  <a:pt x="8641800" y="0"/>
                  <a:pt x="8087690" y="0"/>
                </a:cubicBezTo>
                <a:cubicBezTo>
                  <a:pt x="7380573" y="0"/>
                  <a:pt x="6845544" y="680564"/>
                  <a:pt x="6328944" y="1339038"/>
                </a:cubicBezTo>
                <a:cubicBezTo>
                  <a:pt x="6076895" y="1658909"/>
                  <a:pt x="5839984" y="1961164"/>
                  <a:pt x="5583329" y="2192120"/>
                </a:cubicBezTo>
                <a:cubicBezTo>
                  <a:pt x="5293111" y="2452993"/>
                  <a:pt x="5030534" y="2574622"/>
                  <a:pt x="4757097" y="2574622"/>
                </a:cubicBezTo>
                <a:cubicBezTo>
                  <a:pt x="4498138" y="2574622"/>
                  <a:pt x="4230954" y="2456068"/>
                  <a:pt x="3947974" y="2330525"/>
                </a:cubicBezTo>
                <a:cubicBezTo>
                  <a:pt x="3798688" y="2261208"/>
                  <a:pt x="3644858" y="2199129"/>
                  <a:pt x="3487311" y="2144586"/>
                </a:cubicBezTo>
                <a:cubicBezTo>
                  <a:pt x="2655650" y="1874067"/>
                  <a:pt x="1080168" y="1427591"/>
                  <a:pt x="170169" y="1372839"/>
                </a:cubicBezTo>
                <a:lnTo>
                  <a:pt x="0" y="1367361"/>
                </a:lnTo>
                <a:lnTo>
                  <a:pt x="0" y="1374910"/>
                </a:lnTo>
                <a:lnTo>
                  <a:pt x="169916" y="1380382"/>
                </a:lnTo>
                <a:cubicBezTo>
                  <a:pt x="1078618" y="1435078"/>
                  <a:pt x="2652442" y="1881144"/>
                  <a:pt x="3485337" y="2152975"/>
                </a:cubicBezTo>
                <a:cubicBezTo>
                  <a:pt x="3642028" y="2206818"/>
                  <a:pt x="3794935" y="2268245"/>
                  <a:pt x="3943367" y="2336956"/>
                </a:cubicBezTo>
                <a:cubicBezTo>
                  <a:pt x="4227334" y="2462779"/>
                  <a:pt x="4495506" y="2581892"/>
                  <a:pt x="4756438" y="2581892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3980" cap="flat">
            <a:solidFill>
              <a:schemeClr val="accent1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1" name="2" descr="2资源 3"/>
          <p:cNvSpPr/>
          <p:nvPr>
            <p:custDataLst>
              <p:tags r:id="rId15"/>
            </p:custDataLst>
          </p:nvPr>
        </p:nvSpPr>
        <p:spPr>
          <a:xfrm>
            <a:off x="16510" y="3519755"/>
            <a:ext cx="12175490" cy="2942924"/>
          </a:xfrm>
          <a:custGeom>
            <a:gdLst>
              <a:gd name="connsiteX0" fmla="*/ 4304875 w 12175490"/>
              <a:gd name="connsiteY0" fmla="*/ 2942924 h 2942924"/>
              <a:gd name="connsiteX1" fmla="*/ 5253835 w 12175490"/>
              <a:gd name="connsiteY1" fmla="*/ 2504261 h 2942924"/>
              <a:gd name="connsiteX2" fmla="*/ 6105399 w 12175490"/>
              <a:gd name="connsiteY2" fmla="*/ 1530199 h 2942924"/>
              <a:gd name="connsiteX3" fmla="*/ 8105982 w 12175490"/>
              <a:gd name="connsiteY3" fmla="*/ 5641 h 2942924"/>
              <a:gd name="connsiteX4" fmla="*/ 9557391 w 12175490"/>
              <a:gd name="connsiteY4" fmla="*/ 587450 h 2942924"/>
              <a:gd name="connsiteX5" fmla="*/ 9886434 w 12175490"/>
              <a:gd name="connsiteY5" fmla="*/ 816707 h 2942924"/>
              <a:gd name="connsiteX6" fmla="*/ 10803807 w 12175490"/>
              <a:gd name="connsiteY6" fmla="*/ 1262640 h 2942924"/>
              <a:gd name="connsiteX7" fmla="*/ 11896468 w 12175490"/>
              <a:gd name="connsiteY7" fmla="*/ 1461226 h 2942924"/>
              <a:gd name="connsiteX8" fmla="*/ 12175490 w 12175490"/>
              <a:gd name="connsiteY8" fmla="*/ 1469998 h 2942924"/>
              <a:gd name="connsiteX9" fmla="*/ 12175490 w 12175490"/>
              <a:gd name="connsiteY9" fmla="*/ 1466430 h 2942924"/>
              <a:gd name="connsiteX10" fmla="*/ 12083026 w 12175490"/>
              <a:gd name="connsiteY10" fmla="*/ 1464885 h 2942924"/>
              <a:gd name="connsiteX11" fmla="*/ 9889395 w 12175490"/>
              <a:gd name="connsiteY11" fmla="*/ 812514 h 2942924"/>
              <a:gd name="connsiteX12" fmla="*/ 9560352 w 12175490"/>
              <a:gd name="connsiteY12" fmla="*/ 583257 h 2942924"/>
              <a:gd name="connsiteX13" fmla="*/ 8912466 w 12175490"/>
              <a:gd name="connsiteY13" fmla="*/ 177025 h 2942924"/>
              <a:gd name="connsiteX14" fmla="*/ 8105982 w 12175490"/>
              <a:gd name="connsiteY14" fmla="*/ 50 h 2942924"/>
              <a:gd name="connsiteX15" fmla="*/ 6101121 w 12175490"/>
              <a:gd name="connsiteY15" fmla="*/ 1527124 h 2942924"/>
              <a:gd name="connsiteX16" fmla="*/ 5249886 w 12175490"/>
              <a:gd name="connsiteY16" fmla="*/ 2500626 h 2942924"/>
              <a:gd name="connsiteX17" fmla="*/ 4305862 w 12175490"/>
              <a:gd name="connsiteY17" fmla="*/ 2937612 h 2942924"/>
              <a:gd name="connsiteX18" fmla="*/ 3332550 w 12175490"/>
              <a:gd name="connsiteY18" fmla="*/ 2632589 h 2942924"/>
              <a:gd name="connsiteX19" fmla="*/ 3135124 w 12175490"/>
              <a:gd name="connsiteY19" fmla="*/ 2541166 h 2942924"/>
              <a:gd name="connsiteX20" fmla="*/ 2958099 w 12175490"/>
              <a:gd name="connsiteY20" fmla="*/ 2460646 h 2942924"/>
              <a:gd name="connsiteX21" fmla="*/ 0 w 12175490"/>
              <a:gd name="connsiteY21" fmla="*/ 1569620 h 2942924"/>
              <a:gd name="connsiteX22" fmla="*/ 0 w 12175490"/>
              <a:gd name="connsiteY22" fmla="*/ 1575212 h 2942924"/>
              <a:gd name="connsiteX23" fmla="*/ 2953822 w 12175490"/>
              <a:gd name="connsiteY23" fmla="*/ 2465399 h 2942924"/>
              <a:gd name="connsiteX24" fmla="*/ 3130847 w 12175490"/>
              <a:gd name="connsiteY24" fmla="*/ 2545918 h 2942924"/>
              <a:gd name="connsiteX25" fmla="*/ 3328273 w 12175490"/>
              <a:gd name="connsiteY25" fmla="*/ 2637621 h 2942924"/>
              <a:gd name="connsiteX26" fmla="*/ 4304875 w 12175490"/>
              <a:gd name="connsiteY26" fmla="*/ 2942924 h 29429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2175490" h="2942924">
                <a:moveTo>
                  <a:pt x="4304875" y="2942924"/>
                </a:moveTo>
                <a:cubicBezTo>
                  <a:pt x="4619439" y="2942924"/>
                  <a:pt x="4920843" y="2803693"/>
                  <a:pt x="5253835" y="2504261"/>
                </a:cubicBezTo>
                <a:cubicBezTo>
                  <a:pt x="5546026" y="2240616"/>
                  <a:pt x="5818145" y="1895612"/>
                  <a:pt x="6105399" y="1530199"/>
                </a:cubicBezTo>
                <a:cubicBezTo>
                  <a:pt x="6694387" y="780641"/>
                  <a:pt x="7303445" y="5641"/>
                  <a:pt x="8105982" y="5641"/>
                </a:cubicBezTo>
                <a:cubicBezTo>
                  <a:pt x="8742351" y="5641"/>
                  <a:pt x="9137532" y="288298"/>
                  <a:pt x="9557391" y="587450"/>
                </a:cubicBezTo>
                <a:cubicBezTo>
                  <a:pt x="9661698" y="662937"/>
                  <a:pt x="9770941" y="740941"/>
                  <a:pt x="9886434" y="816707"/>
                </a:cubicBezTo>
                <a:cubicBezTo>
                  <a:pt x="10163917" y="1003932"/>
                  <a:pt x="10473217" y="1154288"/>
                  <a:pt x="10803807" y="1262640"/>
                </a:cubicBezTo>
                <a:cubicBezTo>
                  <a:pt x="11134989" y="1369371"/>
                  <a:pt x="11495230" y="1435055"/>
                  <a:pt x="11896468" y="1461226"/>
                </a:cubicBezTo>
                <a:lnTo>
                  <a:pt x="12175490" y="1469998"/>
                </a:lnTo>
                <a:lnTo>
                  <a:pt x="12175490" y="1466430"/>
                </a:lnTo>
                <a:lnTo>
                  <a:pt x="12083026" y="1464885"/>
                </a:lnTo>
                <a:cubicBezTo>
                  <a:pt x="10976762" y="1427238"/>
                  <a:pt x="10354272" y="1116559"/>
                  <a:pt x="9889395" y="812514"/>
                </a:cubicBezTo>
                <a:cubicBezTo>
                  <a:pt x="9774889" y="736747"/>
                  <a:pt x="9665646" y="658744"/>
                  <a:pt x="9560352" y="583257"/>
                </a:cubicBezTo>
                <a:cubicBezTo>
                  <a:pt x="9345487" y="428648"/>
                  <a:pt x="9142796" y="284664"/>
                  <a:pt x="8912466" y="177025"/>
                </a:cubicBezTo>
                <a:cubicBezTo>
                  <a:pt x="8666507" y="59031"/>
                  <a:pt x="8388399" y="-1997"/>
                  <a:pt x="8105982" y="50"/>
                </a:cubicBezTo>
                <a:cubicBezTo>
                  <a:pt x="7300155" y="50"/>
                  <a:pt x="6690108" y="776448"/>
                  <a:pt x="6101121" y="1527124"/>
                </a:cubicBezTo>
                <a:cubicBezTo>
                  <a:pt x="5814195" y="1892257"/>
                  <a:pt x="5543065" y="2237260"/>
                  <a:pt x="5249886" y="2500626"/>
                </a:cubicBezTo>
                <a:cubicBezTo>
                  <a:pt x="4918540" y="2797821"/>
                  <a:pt x="4618452" y="2937612"/>
                  <a:pt x="4305862" y="2937612"/>
                </a:cubicBezTo>
                <a:cubicBezTo>
                  <a:pt x="3977147" y="2937612"/>
                  <a:pt x="3649419" y="2782444"/>
                  <a:pt x="3332550" y="2632589"/>
                </a:cubicBezTo>
                <a:cubicBezTo>
                  <a:pt x="3266742" y="2602394"/>
                  <a:pt x="3200934" y="2570801"/>
                  <a:pt x="3135124" y="2541166"/>
                </a:cubicBezTo>
                <a:lnTo>
                  <a:pt x="2958099" y="2460646"/>
                </a:lnTo>
                <a:cubicBezTo>
                  <a:pt x="2134504" y="2084609"/>
                  <a:pt x="1006872" y="1569620"/>
                  <a:pt x="0" y="1569620"/>
                </a:cubicBezTo>
                <a:lnTo>
                  <a:pt x="0" y="1575212"/>
                </a:lnTo>
                <a:cubicBezTo>
                  <a:pt x="1005227" y="1575212"/>
                  <a:pt x="2132201" y="2089641"/>
                  <a:pt x="2953822" y="2465399"/>
                </a:cubicBezTo>
                <a:cubicBezTo>
                  <a:pt x="3014586" y="2493357"/>
                  <a:pt x="3073593" y="2520197"/>
                  <a:pt x="3130847" y="2545918"/>
                </a:cubicBezTo>
                <a:cubicBezTo>
                  <a:pt x="3196656" y="2575834"/>
                  <a:pt x="3262464" y="2607147"/>
                  <a:pt x="3328273" y="2637621"/>
                </a:cubicBezTo>
                <a:cubicBezTo>
                  <a:pt x="3646787" y="2787756"/>
                  <a:pt x="3975831" y="2942924"/>
                  <a:pt x="4304875" y="294292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3810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" name="1" descr="1资源 2"/>
          <p:cNvSpPr/>
          <p:nvPr>
            <p:custDataLst>
              <p:tags r:id="rId16"/>
            </p:custDataLst>
          </p:nvPr>
        </p:nvSpPr>
        <p:spPr>
          <a:xfrm>
            <a:off x="0" y="3324045"/>
            <a:ext cx="12192000" cy="3315834"/>
          </a:xfrm>
          <a:custGeom>
            <a:gdLst>
              <a:gd name="connsiteX0" fmla="*/ 3847397 w 12192000"/>
              <a:gd name="connsiteY0" fmla="*/ 3315834 h 3315834"/>
              <a:gd name="connsiteX1" fmla="*/ 4406790 w 12192000"/>
              <a:gd name="connsiteY1" fmla="*/ 3179942 h 3315834"/>
              <a:gd name="connsiteX2" fmla="*/ 4918141 w 12192000"/>
              <a:gd name="connsiteY2" fmla="*/ 2821477 h 3315834"/>
              <a:gd name="connsiteX3" fmla="*/ 5875690 w 12192000"/>
              <a:gd name="connsiteY3" fmla="*/ 1726231 h 3315834"/>
              <a:gd name="connsiteX4" fmla="*/ 8119512 w 12192000"/>
              <a:gd name="connsiteY4" fmla="*/ 14717 h 3315834"/>
              <a:gd name="connsiteX5" fmla="*/ 9678242 w 12192000"/>
              <a:gd name="connsiteY5" fmla="*/ 693619 h 3315834"/>
              <a:gd name="connsiteX6" fmla="*/ 12075797 w 12192000"/>
              <a:gd name="connsiteY6" fmla="*/ 1658532 h 3315834"/>
              <a:gd name="connsiteX7" fmla="*/ 12192000 w 12192000"/>
              <a:gd name="connsiteY7" fmla="*/ 1661120 h 3315834"/>
              <a:gd name="connsiteX8" fmla="*/ 12192000 w 12192000"/>
              <a:gd name="connsiteY8" fmla="*/ 1646583 h 3315834"/>
              <a:gd name="connsiteX9" fmla="*/ 12077098 w 12192000"/>
              <a:gd name="connsiteY9" fmla="*/ 1644027 h 3315834"/>
              <a:gd name="connsiteX10" fmla="*/ 9690087 w 12192000"/>
              <a:gd name="connsiteY10" fmla="*/ 682434 h 3315834"/>
              <a:gd name="connsiteX11" fmla="*/ 9011248 w 12192000"/>
              <a:gd name="connsiteY11" fmla="*/ 207091 h 3315834"/>
              <a:gd name="connsiteX12" fmla="*/ 8119512 w 12192000"/>
              <a:gd name="connsiteY12" fmla="*/ 177 h 3315834"/>
              <a:gd name="connsiteX13" fmla="*/ 5861540 w 12192000"/>
              <a:gd name="connsiteY13" fmla="*/ 1718123 h 3315834"/>
              <a:gd name="connsiteX14" fmla="*/ 4905636 w 12192000"/>
              <a:gd name="connsiteY14" fmla="*/ 2811411 h 3315834"/>
              <a:gd name="connsiteX15" fmla="*/ 3848384 w 12192000"/>
              <a:gd name="connsiteY15" fmla="*/ 3301294 h 3315834"/>
              <a:gd name="connsiteX16" fmla="*/ 2358426 w 12192000"/>
              <a:gd name="connsiteY16" fmla="*/ 2660979 h 3315834"/>
              <a:gd name="connsiteX17" fmla="*/ 190772 w 12192000"/>
              <a:gd name="connsiteY17" fmla="*/ 1777771 h 3315834"/>
              <a:gd name="connsiteX18" fmla="*/ 0 w 12192000"/>
              <a:gd name="connsiteY18" fmla="*/ 1772439 h 3315834"/>
              <a:gd name="connsiteX19" fmla="*/ 0 w 12192000"/>
              <a:gd name="connsiteY19" fmla="*/ 1787258 h 3315834"/>
              <a:gd name="connsiteX20" fmla="*/ 189916 w 12192000"/>
              <a:gd name="connsiteY20" fmla="*/ 1792570 h 3315834"/>
              <a:gd name="connsiteX21" fmla="*/ 2346909 w 12192000"/>
              <a:gd name="connsiteY21" fmla="*/ 2672723 h 3315834"/>
              <a:gd name="connsiteX22" fmla="*/ 3847397 w 12192000"/>
              <a:gd name="connsiteY22" fmla="*/ 3315834 h 33158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3315833">
                <a:moveTo>
                  <a:pt x="3847397" y="3315834"/>
                </a:moveTo>
                <a:cubicBezTo>
                  <a:pt x="4044830" y="3313905"/>
                  <a:pt x="4238019" y="3266985"/>
                  <a:pt x="4406790" y="3179942"/>
                </a:cubicBezTo>
                <a:cubicBezTo>
                  <a:pt x="4596917" y="3082301"/>
                  <a:pt x="4769211" y="2961536"/>
                  <a:pt x="4918141" y="2821477"/>
                </a:cubicBezTo>
                <a:cubicBezTo>
                  <a:pt x="5248183" y="2525087"/>
                  <a:pt x="5552887" y="2136983"/>
                  <a:pt x="5875690" y="1726231"/>
                </a:cubicBezTo>
                <a:cubicBezTo>
                  <a:pt x="6537089" y="884874"/>
                  <a:pt x="7220534" y="14717"/>
                  <a:pt x="8119512" y="14717"/>
                </a:cubicBezTo>
                <a:cubicBezTo>
                  <a:pt x="8839811" y="14717"/>
                  <a:pt x="9228424" y="329842"/>
                  <a:pt x="9678242" y="693619"/>
                </a:cubicBezTo>
                <a:cubicBezTo>
                  <a:pt x="10204523" y="1120117"/>
                  <a:pt x="10796744" y="1600189"/>
                  <a:pt x="12075797" y="1658532"/>
                </a:cubicBezTo>
                <a:lnTo>
                  <a:pt x="12192000" y="1661120"/>
                </a:lnTo>
                <a:lnTo>
                  <a:pt x="12192000" y="1646583"/>
                </a:lnTo>
                <a:lnTo>
                  <a:pt x="12077098" y="1644027"/>
                </a:lnTo>
                <a:cubicBezTo>
                  <a:pt x="10804271" y="1586023"/>
                  <a:pt x="10214209" y="1108671"/>
                  <a:pt x="9690087" y="682434"/>
                </a:cubicBezTo>
                <a:cubicBezTo>
                  <a:pt x="9467646" y="503482"/>
                  <a:pt x="9257381" y="332917"/>
                  <a:pt x="9011248" y="207091"/>
                </a:cubicBezTo>
                <a:cubicBezTo>
                  <a:pt x="8743102" y="67698"/>
                  <a:pt x="8433823" y="-4061"/>
                  <a:pt x="8119512" y="177"/>
                </a:cubicBezTo>
                <a:cubicBezTo>
                  <a:pt x="7211321" y="177"/>
                  <a:pt x="6524914" y="873410"/>
                  <a:pt x="5861540" y="1718123"/>
                </a:cubicBezTo>
                <a:cubicBezTo>
                  <a:pt x="5539067" y="2128316"/>
                  <a:pt x="5234691" y="2515860"/>
                  <a:pt x="4905636" y="2811411"/>
                </a:cubicBezTo>
                <a:cubicBezTo>
                  <a:pt x="4534134" y="3145549"/>
                  <a:pt x="4198169" y="3301294"/>
                  <a:pt x="3848384" y="3301294"/>
                </a:cubicBezTo>
                <a:cubicBezTo>
                  <a:pt x="3300179" y="3301294"/>
                  <a:pt x="2863853" y="3004345"/>
                  <a:pt x="2358426" y="2660979"/>
                </a:cubicBezTo>
                <a:cubicBezTo>
                  <a:pt x="1784329" y="2270394"/>
                  <a:pt x="1137062" y="1831150"/>
                  <a:pt x="190772" y="1777771"/>
                </a:cubicBezTo>
                <a:lnTo>
                  <a:pt x="0" y="1772439"/>
                </a:lnTo>
                <a:lnTo>
                  <a:pt x="0" y="1787258"/>
                </a:lnTo>
                <a:lnTo>
                  <a:pt x="189916" y="1792570"/>
                </a:lnTo>
                <a:cubicBezTo>
                  <a:pt x="1131965" y="1845761"/>
                  <a:pt x="1775588" y="2283449"/>
                  <a:pt x="2346909" y="2672723"/>
                </a:cubicBezTo>
                <a:cubicBezTo>
                  <a:pt x="2833580" y="3003226"/>
                  <a:pt x="3293270" y="3315834"/>
                  <a:pt x="3847397" y="331583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5890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" name="椭圆 14"/>
          <p:cNvSpPr/>
          <p:nvPr>
            <p:custDataLst>
              <p:tags r:id="rId17"/>
            </p:custDataLst>
          </p:nvPr>
        </p:nvSpPr>
        <p:spPr>
          <a:xfrm flipH="1">
            <a:off x="7891780" y="3303270"/>
            <a:ext cx="71755" cy="7175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" name="椭圆 15"/>
          <p:cNvSpPr>
            <a:spLocks noChangeAspect="1"/>
          </p:cNvSpPr>
          <p:nvPr>
            <p:custDataLst>
              <p:tags r:id="rId18"/>
            </p:custDataLst>
          </p:nvPr>
        </p:nvSpPr>
        <p:spPr>
          <a:xfrm flipH="1">
            <a:off x="6177280" y="4612005"/>
            <a:ext cx="53975" cy="539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17" name="椭圆 16"/>
          <p:cNvSpPr/>
          <p:nvPr>
            <p:custDataLst>
              <p:tags r:id="rId19"/>
            </p:custDataLst>
          </p:nvPr>
        </p:nvSpPr>
        <p:spPr>
          <a:xfrm flipH="1">
            <a:off x="8668385" y="3570605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60000"/>
                  <a:lumOff val="4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18" name="椭圆 17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5213350" y="5795010"/>
            <a:ext cx="53975" cy="5397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19" name="椭圆 18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 flipH="1">
            <a:off x="4355465" y="5773420"/>
            <a:ext cx="53975" cy="53975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20" name="椭圆 19"/>
          <p:cNvSpPr/>
          <p:nvPr>
            <p:custDataLst>
              <p:tags r:id="rId22"/>
            </p:custDataLst>
          </p:nvPr>
        </p:nvSpPr>
        <p:spPr>
          <a:xfrm flipH="1">
            <a:off x="3423920" y="5824220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23" name="椭圆 22"/>
          <p:cNvSpPr/>
          <p:nvPr>
            <p:custDataLst>
              <p:tags r:id="rId23"/>
            </p:custDataLst>
          </p:nvPr>
        </p:nvSpPr>
        <p:spPr>
          <a:xfrm flipH="1">
            <a:off x="4448175" y="6172200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27" name="椭圆 26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 flipH="1">
            <a:off x="2135505" y="5806440"/>
            <a:ext cx="53975" cy="53975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29" name="椭圆 28"/>
          <p:cNvSpPr/>
          <p:nvPr>
            <p:custDataLst>
              <p:tags r:id="rId25"/>
            </p:custDataLst>
          </p:nvPr>
        </p:nvSpPr>
        <p:spPr>
          <a:xfrm flipH="1">
            <a:off x="3223895" y="6473190"/>
            <a:ext cx="71755" cy="7175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30" name="椭圆 29"/>
          <p:cNvSpPr>
            <a:spLocks noChangeAspect="1"/>
          </p:cNvSpPr>
          <p:nvPr>
            <p:custDataLst>
              <p:tags r:id="rId26"/>
            </p:custDataLst>
          </p:nvPr>
        </p:nvSpPr>
        <p:spPr>
          <a:xfrm flipH="1">
            <a:off x="9699625" y="4382135"/>
            <a:ext cx="36195" cy="3619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31" name="椭圆 30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 flipH="1">
            <a:off x="9228455" y="3847465"/>
            <a:ext cx="53975" cy="53975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32" name="椭圆 31"/>
          <p:cNvSpPr/>
          <p:nvPr>
            <p:custDataLst>
              <p:tags r:id="rId28"/>
            </p:custDataLst>
          </p:nvPr>
        </p:nvSpPr>
        <p:spPr>
          <a:xfrm flipH="1">
            <a:off x="9427845" y="4191000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33" name="矩形 32"/>
          <p:cNvSpPr/>
          <p:nvPr>
            <p:custDataLst>
              <p:tags r:id="rId29"/>
            </p:custDataLst>
          </p:nvPr>
        </p:nvSpPr>
        <p:spPr>
          <a:xfrm flipH="1">
            <a:off x="8642350" y="5818505"/>
            <a:ext cx="904875" cy="492125"/>
          </a:xfrm>
          <a:prstGeom prst="rect">
            <a:avLst/>
          </a:prstGeom>
          <a:solidFill>
            <a:schemeClr val="accent1">
              <a:lumMod val="60000"/>
              <a:lumOff val="40000"/>
              <a:alpha val="4000"/>
            </a:schemeClr>
          </a:solidFill>
          <a:ln>
            <a:noFill/>
            <a:prstDash val="solid"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" name="矩形 33"/>
          <p:cNvSpPr/>
          <p:nvPr>
            <p:custDataLst>
              <p:tags r:id="rId30"/>
            </p:custDataLst>
          </p:nvPr>
        </p:nvSpPr>
        <p:spPr>
          <a:xfrm flipH="1">
            <a:off x="8355965" y="6104255"/>
            <a:ext cx="676910" cy="330200"/>
          </a:xfrm>
          <a:prstGeom prst="rect">
            <a:avLst/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5" name="椭圆 34"/>
          <p:cNvSpPr>
            <a:spLocks noChangeAspect="1"/>
          </p:cNvSpPr>
          <p:nvPr>
            <p:custDataLst>
              <p:tags r:id="rId31"/>
            </p:custDataLst>
          </p:nvPr>
        </p:nvSpPr>
        <p:spPr>
          <a:xfrm flipH="1">
            <a:off x="1347470" y="6325870"/>
            <a:ext cx="144145" cy="144145"/>
          </a:xfrm>
          <a:prstGeom prst="ellipse">
            <a:avLst/>
          </a:prstGeom>
          <a:noFill/>
          <a:ln w="190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6" name="椭圆 35"/>
          <p:cNvSpPr/>
          <p:nvPr>
            <p:custDataLst>
              <p:tags r:id="rId32"/>
            </p:custDataLst>
          </p:nvPr>
        </p:nvSpPr>
        <p:spPr>
          <a:xfrm flipH="1">
            <a:off x="4097655" y="4124960"/>
            <a:ext cx="295275" cy="295275"/>
          </a:xfrm>
          <a:prstGeom prst="ellipse">
            <a:avLst/>
          </a:prstGeom>
          <a:noFill/>
          <a:ln w="2540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7" name="椭圆 36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 flipH="1">
            <a:off x="9699625" y="5384165"/>
            <a:ext cx="144145" cy="144145"/>
          </a:xfrm>
          <a:prstGeom prst="ellipse">
            <a:avLst/>
          </a:prstGeom>
          <a:noFill/>
          <a:ln w="25400">
            <a:solidFill>
              <a:schemeClr val="accent2">
                <a:alpha val="1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3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"/>
          <p:cNvSpPr txBox="1"/>
          <p:nvPr>
            <p:ph type="title" idx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24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247.xml" /><Relationship Id="rId21" Type="http://schemas.openxmlformats.org/officeDocument/2006/relationships/tags" Target="../tags/tag248.xml" /><Relationship Id="rId22" Type="http://schemas.openxmlformats.org/officeDocument/2006/relationships/tags" Target="../tags/tag249.xml" /><Relationship Id="rId23" Type="http://schemas.openxmlformats.org/officeDocument/2006/relationships/tags" Target="../tags/tag250.xml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"/>
          <p:cNvSpPr txBox="1"/>
          <p:nvPr>
            <p:ph type="title" idx="1"/>
            <p:custDataLst>
              <p:tags r:id="rId19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51.xml" /><Relationship Id="rId4" Type="http://schemas.openxmlformats.org/officeDocument/2006/relationships/tags" Target="../tags/tag252.xml" /><Relationship Id="rId5" Type="http://schemas.openxmlformats.org/officeDocument/2006/relationships/tags" Target="../tags/tag25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61.xml" /><Relationship Id="rId11" Type="http://schemas.openxmlformats.org/officeDocument/2006/relationships/tags" Target="../tags/tag262.xml" /><Relationship Id="rId12" Type="http://schemas.openxmlformats.org/officeDocument/2006/relationships/tags" Target="../tags/tag263.xml" /><Relationship Id="rId13" Type="http://schemas.openxmlformats.org/officeDocument/2006/relationships/tags" Target="../tags/tag264.xml" /><Relationship Id="rId14" Type="http://schemas.openxmlformats.org/officeDocument/2006/relationships/tags" Target="../tags/tag265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254.xml" /><Relationship Id="rId4" Type="http://schemas.openxmlformats.org/officeDocument/2006/relationships/tags" Target="../tags/tag255.xml" /><Relationship Id="rId5" Type="http://schemas.openxmlformats.org/officeDocument/2006/relationships/tags" Target="../tags/tag256.xml" /><Relationship Id="rId6" Type="http://schemas.openxmlformats.org/officeDocument/2006/relationships/tags" Target="../tags/tag257.xml" /><Relationship Id="rId7" Type="http://schemas.openxmlformats.org/officeDocument/2006/relationships/tags" Target="../tags/tag258.xml" /><Relationship Id="rId8" Type="http://schemas.openxmlformats.org/officeDocument/2006/relationships/tags" Target="../tags/tag259.xml" /><Relationship Id="rId9" Type="http://schemas.openxmlformats.org/officeDocument/2006/relationships/tags" Target="../tags/tag26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66.xml" /><Relationship Id="rId3" Type="http://schemas.openxmlformats.org/officeDocument/2006/relationships/tags" Target="../tags/tag267.xml" /><Relationship Id="rId4" Type="http://schemas.openxmlformats.org/officeDocument/2006/relationships/tags" Target="../tags/tag26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77.xml" /><Relationship Id="rId11" Type="http://schemas.openxmlformats.org/officeDocument/2006/relationships/tags" Target="../tags/tag278.xml" /><Relationship Id="rId12" Type="http://schemas.openxmlformats.org/officeDocument/2006/relationships/tags" Target="../tags/tag279.xml" /><Relationship Id="rId13" Type="http://schemas.openxmlformats.org/officeDocument/2006/relationships/tags" Target="../tags/tag280.xml" /><Relationship Id="rId14" Type="http://schemas.openxmlformats.org/officeDocument/2006/relationships/tags" Target="../tags/tag281.xml" /><Relationship Id="rId15" Type="http://schemas.openxmlformats.org/officeDocument/2006/relationships/tags" Target="../tags/tag282.xml" /><Relationship Id="rId16" Type="http://schemas.openxmlformats.org/officeDocument/2006/relationships/tags" Target="../tags/tag283.xml" /><Relationship Id="rId17" Type="http://schemas.openxmlformats.org/officeDocument/2006/relationships/tags" Target="../tags/tag284.xml" /><Relationship Id="rId18" Type="http://schemas.openxmlformats.org/officeDocument/2006/relationships/tags" Target="../tags/tag285.xml" /><Relationship Id="rId19" Type="http://schemas.openxmlformats.org/officeDocument/2006/relationships/tags" Target="../tags/tag286.xml" /><Relationship Id="rId2" Type="http://schemas.openxmlformats.org/officeDocument/2006/relationships/tags" Target="../tags/tag269.xml" /><Relationship Id="rId20" Type="http://schemas.openxmlformats.org/officeDocument/2006/relationships/tags" Target="../tags/tag287.xml" /><Relationship Id="rId3" Type="http://schemas.openxmlformats.org/officeDocument/2006/relationships/tags" Target="../tags/tag270.xml" /><Relationship Id="rId4" Type="http://schemas.openxmlformats.org/officeDocument/2006/relationships/tags" Target="../tags/tag271.xml" /><Relationship Id="rId5" Type="http://schemas.openxmlformats.org/officeDocument/2006/relationships/tags" Target="../tags/tag272.xml" /><Relationship Id="rId6" Type="http://schemas.openxmlformats.org/officeDocument/2006/relationships/tags" Target="../tags/tag273.xml" /><Relationship Id="rId7" Type="http://schemas.openxmlformats.org/officeDocument/2006/relationships/tags" Target="../tags/tag274.xml" /><Relationship Id="rId8" Type="http://schemas.openxmlformats.org/officeDocument/2006/relationships/tags" Target="../tags/tag275.xml" /><Relationship Id="rId9" Type="http://schemas.openxmlformats.org/officeDocument/2006/relationships/tags" Target="../tags/tag27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95.xml" /><Relationship Id="rId11" Type="http://schemas.openxmlformats.org/officeDocument/2006/relationships/tags" Target="../tags/tag296.xml" /><Relationship Id="rId12" Type="http://schemas.openxmlformats.org/officeDocument/2006/relationships/tags" Target="../tags/tag297.xml" /><Relationship Id="rId13" Type="http://schemas.openxmlformats.org/officeDocument/2006/relationships/tags" Target="../tags/tag298.xml" /><Relationship Id="rId14" Type="http://schemas.openxmlformats.org/officeDocument/2006/relationships/image" Target="../media/image12.png" /><Relationship Id="rId15" Type="http://schemas.openxmlformats.org/officeDocument/2006/relationships/tags" Target="../tags/tag299.xml" /><Relationship Id="rId16" Type="http://schemas.openxmlformats.org/officeDocument/2006/relationships/tags" Target="../tags/tag300.xml" /><Relationship Id="rId17" Type="http://schemas.openxmlformats.org/officeDocument/2006/relationships/tags" Target="../tags/tag301.xml" /><Relationship Id="rId18" Type="http://schemas.openxmlformats.org/officeDocument/2006/relationships/tags" Target="../tags/tag302.xml" /><Relationship Id="rId19" Type="http://schemas.openxmlformats.org/officeDocument/2006/relationships/tags" Target="../tags/tag303.xml" /><Relationship Id="rId2" Type="http://schemas.openxmlformats.org/officeDocument/2006/relationships/tags" Target="../tags/tag288.xml" /><Relationship Id="rId20" Type="http://schemas.openxmlformats.org/officeDocument/2006/relationships/image" Target="../media/image13.png" /><Relationship Id="rId21" Type="http://schemas.openxmlformats.org/officeDocument/2006/relationships/tags" Target="../tags/tag304.xml" /><Relationship Id="rId22" Type="http://schemas.openxmlformats.org/officeDocument/2006/relationships/tags" Target="../tags/tag305.xml" /><Relationship Id="rId23" Type="http://schemas.openxmlformats.org/officeDocument/2006/relationships/tags" Target="../tags/tag306.xml" /><Relationship Id="rId24" Type="http://schemas.openxmlformats.org/officeDocument/2006/relationships/tags" Target="../tags/tag307.xml" /><Relationship Id="rId25" Type="http://schemas.openxmlformats.org/officeDocument/2006/relationships/tags" Target="../tags/tag308.xml" /><Relationship Id="rId26" Type="http://schemas.openxmlformats.org/officeDocument/2006/relationships/image" Target="../media/image14.png" /><Relationship Id="rId27" Type="http://schemas.openxmlformats.org/officeDocument/2006/relationships/tags" Target="../tags/tag309.xml" /><Relationship Id="rId28" Type="http://schemas.openxmlformats.org/officeDocument/2006/relationships/tags" Target="../tags/tag310.xml" /><Relationship Id="rId3" Type="http://schemas.openxmlformats.org/officeDocument/2006/relationships/tags" Target="../tags/tag289.xml" /><Relationship Id="rId4" Type="http://schemas.openxmlformats.org/officeDocument/2006/relationships/tags" Target="../tags/tag290.xml" /><Relationship Id="rId5" Type="http://schemas.openxmlformats.org/officeDocument/2006/relationships/tags" Target="../tags/tag291.xml" /><Relationship Id="rId6" Type="http://schemas.openxmlformats.org/officeDocument/2006/relationships/tags" Target="../tags/tag292.xml" /><Relationship Id="rId7" Type="http://schemas.openxmlformats.org/officeDocument/2006/relationships/tags" Target="../tags/tag293.xml" /><Relationship Id="rId8" Type="http://schemas.openxmlformats.org/officeDocument/2006/relationships/image" Target="../media/image11.png" /><Relationship Id="rId9" Type="http://schemas.openxmlformats.org/officeDocument/2006/relationships/tags" Target="../tags/tag29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9.xml" /><Relationship Id="rId11" Type="http://schemas.openxmlformats.org/officeDocument/2006/relationships/tags" Target="../tags/tag320.xml" /><Relationship Id="rId12" Type="http://schemas.openxmlformats.org/officeDocument/2006/relationships/tags" Target="../tags/tag321.xml" /><Relationship Id="rId13" Type="http://schemas.openxmlformats.org/officeDocument/2006/relationships/tags" Target="../tags/tag322.xml" /><Relationship Id="rId14" Type="http://schemas.openxmlformats.org/officeDocument/2006/relationships/tags" Target="../tags/tag323.xml" /><Relationship Id="rId15" Type="http://schemas.openxmlformats.org/officeDocument/2006/relationships/tags" Target="../tags/tag324.xml" /><Relationship Id="rId16" Type="http://schemas.openxmlformats.org/officeDocument/2006/relationships/tags" Target="../tags/tag325.xml" /><Relationship Id="rId17" Type="http://schemas.openxmlformats.org/officeDocument/2006/relationships/tags" Target="../tags/tag326.xml" /><Relationship Id="rId18" Type="http://schemas.openxmlformats.org/officeDocument/2006/relationships/tags" Target="../tags/tag327.xml" /><Relationship Id="rId19" Type="http://schemas.openxmlformats.org/officeDocument/2006/relationships/tags" Target="../tags/tag328.xml" /><Relationship Id="rId2" Type="http://schemas.openxmlformats.org/officeDocument/2006/relationships/tags" Target="../tags/tag311.xml" /><Relationship Id="rId20" Type="http://schemas.openxmlformats.org/officeDocument/2006/relationships/tags" Target="../tags/tag329.xml" /><Relationship Id="rId21" Type="http://schemas.openxmlformats.org/officeDocument/2006/relationships/tags" Target="../tags/tag330.xml" /><Relationship Id="rId22" Type="http://schemas.openxmlformats.org/officeDocument/2006/relationships/tags" Target="../tags/tag331.xml" /><Relationship Id="rId23" Type="http://schemas.openxmlformats.org/officeDocument/2006/relationships/tags" Target="../tags/tag332.xml" /><Relationship Id="rId24" Type="http://schemas.openxmlformats.org/officeDocument/2006/relationships/tags" Target="../tags/tag333.xml" /><Relationship Id="rId3" Type="http://schemas.openxmlformats.org/officeDocument/2006/relationships/tags" Target="../tags/tag312.xml" /><Relationship Id="rId4" Type="http://schemas.openxmlformats.org/officeDocument/2006/relationships/tags" Target="../tags/tag313.xml" /><Relationship Id="rId5" Type="http://schemas.openxmlformats.org/officeDocument/2006/relationships/tags" Target="../tags/tag314.xml" /><Relationship Id="rId6" Type="http://schemas.openxmlformats.org/officeDocument/2006/relationships/tags" Target="../tags/tag315.xml" /><Relationship Id="rId7" Type="http://schemas.openxmlformats.org/officeDocument/2006/relationships/tags" Target="../tags/tag316.xml" /><Relationship Id="rId8" Type="http://schemas.openxmlformats.org/officeDocument/2006/relationships/tags" Target="../tags/tag317.xml" /><Relationship Id="rId9" Type="http://schemas.openxmlformats.org/officeDocument/2006/relationships/tags" Target="../tags/tag31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34.xml" /><Relationship Id="rId3" Type="http://schemas.openxmlformats.org/officeDocument/2006/relationships/tags" Target="../tags/tag335.xml" /><Relationship Id="rId4" Type="http://schemas.openxmlformats.org/officeDocument/2006/relationships/tags" Target="../tags/tag33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45.xml" /><Relationship Id="rId11" Type="http://schemas.openxmlformats.org/officeDocument/2006/relationships/tags" Target="../tags/tag346.xml" /><Relationship Id="rId12" Type="http://schemas.openxmlformats.org/officeDocument/2006/relationships/tags" Target="../tags/tag347.xml" /><Relationship Id="rId13" Type="http://schemas.openxmlformats.org/officeDocument/2006/relationships/tags" Target="../tags/tag348.xml" /><Relationship Id="rId14" Type="http://schemas.openxmlformats.org/officeDocument/2006/relationships/tags" Target="../tags/tag349.xml" /><Relationship Id="rId15" Type="http://schemas.openxmlformats.org/officeDocument/2006/relationships/tags" Target="../tags/tag350.xml" /><Relationship Id="rId16" Type="http://schemas.openxmlformats.org/officeDocument/2006/relationships/tags" Target="../tags/tag351.xml" /><Relationship Id="rId17" Type="http://schemas.openxmlformats.org/officeDocument/2006/relationships/tags" Target="../tags/tag352.xml" /><Relationship Id="rId18" Type="http://schemas.openxmlformats.org/officeDocument/2006/relationships/tags" Target="../tags/tag353.xml" /><Relationship Id="rId19" Type="http://schemas.openxmlformats.org/officeDocument/2006/relationships/tags" Target="../tags/tag354.xml" /><Relationship Id="rId2" Type="http://schemas.openxmlformats.org/officeDocument/2006/relationships/tags" Target="../tags/tag337.xml" /><Relationship Id="rId20" Type="http://schemas.openxmlformats.org/officeDocument/2006/relationships/tags" Target="../tags/tag355.xml" /><Relationship Id="rId21" Type="http://schemas.openxmlformats.org/officeDocument/2006/relationships/tags" Target="../tags/tag356.xml" /><Relationship Id="rId22" Type="http://schemas.openxmlformats.org/officeDocument/2006/relationships/tags" Target="../tags/tag357.xml" /><Relationship Id="rId23" Type="http://schemas.openxmlformats.org/officeDocument/2006/relationships/tags" Target="../tags/tag358.xml" /><Relationship Id="rId24" Type="http://schemas.openxmlformats.org/officeDocument/2006/relationships/tags" Target="../tags/tag359.xml" /><Relationship Id="rId25" Type="http://schemas.openxmlformats.org/officeDocument/2006/relationships/image" Target="../media/image15.png" /><Relationship Id="rId26" Type="http://schemas.openxmlformats.org/officeDocument/2006/relationships/tags" Target="../tags/tag360.xml" /><Relationship Id="rId27" Type="http://schemas.openxmlformats.org/officeDocument/2006/relationships/image" Target="../media/image16.png" /><Relationship Id="rId28" Type="http://schemas.openxmlformats.org/officeDocument/2006/relationships/tags" Target="../tags/tag361.xml" /><Relationship Id="rId29" Type="http://schemas.openxmlformats.org/officeDocument/2006/relationships/image" Target="../media/image17.png" /><Relationship Id="rId3" Type="http://schemas.openxmlformats.org/officeDocument/2006/relationships/tags" Target="../tags/tag338.xml" /><Relationship Id="rId30" Type="http://schemas.openxmlformats.org/officeDocument/2006/relationships/tags" Target="../tags/tag362.xml" /><Relationship Id="rId31" Type="http://schemas.openxmlformats.org/officeDocument/2006/relationships/image" Target="../media/image18.png" /><Relationship Id="rId32" Type="http://schemas.openxmlformats.org/officeDocument/2006/relationships/tags" Target="../tags/tag363.xml" /><Relationship Id="rId33" Type="http://schemas.openxmlformats.org/officeDocument/2006/relationships/image" Target="../media/image19.png" /><Relationship Id="rId34" Type="http://schemas.openxmlformats.org/officeDocument/2006/relationships/tags" Target="../tags/tag364.xml" /><Relationship Id="rId35" Type="http://schemas.openxmlformats.org/officeDocument/2006/relationships/tags" Target="../tags/tag365.xml" /><Relationship Id="rId4" Type="http://schemas.openxmlformats.org/officeDocument/2006/relationships/tags" Target="../tags/tag339.xml" /><Relationship Id="rId5" Type="http://schemas.openxmlformats.org/officeDocument/2006/relationships/tags" Target="../tags/tag340.xml" /><Relationship Id="rId6" Type="http://schemas.openxmlformats.org/officeDocument/2006/relationships/tags" Target="../tags/tag341.xml" /><Relationship Id="rId7" Type="http://schemas.openxmlformats.org/officeDocument/2006/relationships/tags" Target="../tags/tag342.xml" /><Relationship Id="rId8" Type="http://schemas.openxmlformats.org/officeDocument/2006/relationships/tags" Target="../tags/tag343.xml" /><Relationship Id="rId9" Type="http://schemas.openxmlformats.org/officeDocument/2006/relationships/tags" Target="../tags/tag34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74.xml" /><Relationship Id="rId11" Type="http://schemas.openxmlformats.org/officeDocument/2006/relationships/tags" Target="../tags/tag375.xml" /><Relationship Id="rId12" Type="http://schemas.openxmlformats.org/officeDocument/2006/relationships/tags" Target="../tags/tag376.xml" /><Relationship Id="rId13" Type="http://schemas.openxmlformats.org/officeDocument/2006/relationships/tags" Target="../tags/tag377.xml" /><Relationship Id="rId14" Type="http://schemas.openxmlformats.org/officeDocument/2006/relationships/tags" Target="../tags/tag378.xml" /><Relationship Id="rId15" Type="http://schemas.openxmlformats.org/officeDocument/2006/relationships/tags" Target="../tags/tag379.xml" /><Relationship Id="rId16" Type="http://schemas.openxmlformats.org/officeDocument/2006/relationships/tags" Target="../tags/tag380.xml" /><Relationship Id="rId17" Type="http://schemas.openxmlformats.org/officeDocument/2006/relationships/tags" Target="../tags/tag381.xml" /><Relationship Id="rId18" Type="http://schemas.openxmlformats.org/officeDocument/2006/relationships/tags" Target="../tags/tag382.xml" /><Relationship Id="rId19" Type="http://schemas.openxmlformats.org/officeDocument/2006/relationships/tags" Target="../tags/tag383.xml" /><Relationship Id="rId2" Type="http://schemas.openxmlformats.org/officeDocument/2006/relationships/tags" Target="../tags/tag366.xml" /><Relationship Id="rId20" Type="http://schemas.openxmlformats.org/officeDocument/2006/relationships/tags" Target="../tags/tag384.xml" /><Relationship Id="rId21" Type="http://schemas.openxmlformats.org/officeDocument/2006/relationships/tags" Target="../tags/tag385.xml" /><Relationship Id="rId22" Type="http://schemas.openxmlformats.org/officeDocument/2006/relationships/tags" Target="../tags/tag386.xml" /><Relationship Id="rId23" Type="http://schemas.openxmlformats.org/officeDocument/2006/relationships/tags" Target="../tags/tag387.xml" /><Relationship Id="rId24" Type="http://schemas.openxmlformats.org/officeDocument/2006/relationships/tags" Target="../tags/tag388.xml" /><Relationship Id="rId25" Type="http://schemas.openxmlformats.org/officeDocument/2006/relationships/tags" Target="../tags/tag389.xml" /><Relationship Id="rId26" Type="http://schemas.openxmlformats.org/officeDocument/2006/relationships/tags" Target="../tags/tag390.xml" /><Relationship Id="rId27" Type="http://schemas.openxmlformats.org/officeDocument/2006/relationships/tags" Target="../tags/tag391.xml" /><Relationship Id="rId28" Type="http://schemas.openxmlformats.org/officeDocument/2006/relationships/tags" Target="../tags/tag392.xml" /><Relationship Id="rId29" Type="http://schemas.openxmlformats.org/officeDocument/2006/relationships/tags" Target="../tags/tag393.xml" /><Relationship Id="rId3" Type="http://schemas.openxmlformats.org/officeDocument/2006/relationships/tags" Target="../tags/tag367.xml" /><Relationship Id="rId30" Type="http://schemas.openxmlformats.org/officeDocument/2006/relationships/tags" Target="../tags/tag394.xml" /><Relationship Id="rId31" Type="http://schemas.openxmlformats.org/officeDocument/2006/relationships/tags" Target="../tags/tag395.xml" /><Relationship Id="rId32" Type="http://schemas.openxmlformats.org/officeDocument/2006/relationships/tags" Target="../tags/tag396.xml" /><Relationship Id="rId33" Type="http://schemas.openxmlformats.org/officeDocument/2006/relationships/tags" Target="../tags/tag397.xml" /><Relationship Id="rId34" Type="http://schemas.openxmlformats.org/officeDocument/2006/relationships/tags" Target="../tags/tag398.xml" /><Relationship Id="rId4" Type="http://schemas.openxmlformats.org/officeDocument/2006/relationships/tags" Target="../tags/tag368.xml" /><Relationship Id="rId5" Type="http://schemas.openxmlformats.org/officeDocument/2006/relationships/tags" Target="../tags/tag369.xml" /><Relationship Id="rId6" Type="http://schemas.openxmlformats.org/officeDocument/2006/relationships/tags" Target="../tags/tag370.xml" /><Relationship Id="rId7" Type="http://schemas.openxmlformats.org/officeDocument/2006/relationships/tags" Target="../tags/tag371.xml" /><Relationship Id="rId8" Type="http://schemas.openxmlformats.org/officeDocument/2006/relationships/tags" Target="../tags/tag372.xml" /><Relationship Id="rId9" Type="http://schemas.openxmlformats.org/officeDocument/2006/relationships/tags" Target="../tags/tag37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99.xml" /><Relationship Id="rId3" Type="http://schemas.openxmlformats.org/officeDocument/2006/relationships/tags" Target="../tags/tag400.xml" /><Relationship Id="rId4" Type="http://schemas.openxmlformats.org/officeDocument/2006/relationships/tags" Target="../tags/tag40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10.xml" /><Relationship Id="rId11" Type="http://schemas.openxmlformats.org/officeDocument/2006/relationships/tags" Target="../tags/tag411.xml" /><Relationship Id="rId12" Type="http://schemas.openxmlformats.org/officeDocument/2006/relationships/tags" Target="../tags/tag412.xml" /><Relationship Id="rId13" Type="http://schemas.openxmlformats.org/officeDocument/2006/relationships/tags" Target="../tags/tag413.xml" /><Relationship Id="rId14" Type="http://schemas.openxmlformats.org/officeDocument/2006/relationships/tags" Target="../tags/tag414.xml" /><Relationship Id="rId15" Type="http://schemas.openxmlformats.org/officeDocument/2006/relationships/tags" Target="../tags/tag415.xml" /><Relationship Id="rId16" Type="http://schemas.openxmlformats.org/officeDocument/2006/relationships/tags" Target="../tags/tag416.xml" /><Relationship Id="rId17" Type="http://schemas.openxmlformats.org/officeDocument/2006/relationships/tags" Target="../tags/tag417.xml" /><Relationship Id="rId18" Type="http://schemas.openxmlformats.org/officeDocument/2006/relationships/tags" Target="../tags/tag418.xml" /><Relationship Id="rId19" Type="http://schemas.openxmlformats.org/officeDocument/2006/relationships/tags" Target="../tags/tag419.xml" /><Relationship Id="rId2" Type="http://schemas.openxmlformats.org/officeDocument/2006/relationships/tags" Target="../tags/tag402.xml" /><Relationship Id="rId20" Type="http://schemas.openxmlformats.org/officeDocument/2006/relationships/tags" Target="../tags/tag420.xml" /><Relationship Id="rId3" Type="http://schemas.openxmlformats.org/officeDocument/2006/relationships/tags" Target="../tags/tag403.xml" /><Relationship Id="rId4" Type="http://schemas.openxmlformats.org/officeDocument/2006/relationships/tags" Target="../tags/tag404.xml" /><Relationship Id="rId5" Type="http://schemas.openxmlformats.org/officeDocument/2006/relationships/tags" Target="../tags/tag405.xml" /><Relationship Id="rId6" Type="http://schemas.openxmlformats.org/officeDocument/2006/relationships/tags" Target="../tags/tag406.xml" /><Relationship Id="rId7" Type="http://schemas.openxmlformats.org/officeDocument/2006/relationships/tags" Target="../tags/tag407.xml" /><Relationship Id="rId8" Type="http://schemas.openxmlformats.org/officeDocument/2006/relationships/tags" Target="../tags/tag408.xml" /><Relationship Id="rId9" Type="http://schemas.openxmlformats.org/officeDocument/2006/relationships/tags" Target="../tags/tag409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29.xml" /><Relationship Id="rId11" Type="http://schemas.openxmlformats.org/officeDocument/2006/relationships/tags" Target="../tags/tag430.xml" /><Relationship Id="rId12" Type="http://schemas.openxmlformats.org/officeDocument/2006/relationships/tags" Target="../tags/tag431.xml" /><Relationship Id="rId13" Type="http://schemas.openxmlformats.org/officeDocument/2006/relationships/tags" Target="../tags/tag432.xml" /><Relationship Id="rId14" Type="http://schemas.openxmlformats.org/officeDocument/2006/relationships/tags" Target="../tags/tag433.xml" /><Relationship Id="rId15" Type="http://schemas.openxmlformats.org/officeDocument/2006/relationships/tags" Target="../tags/tag434.xml" /><Relationship Id="rId16" Type="http://schemas.openxmlformats.org/officeDocument/2006/relationships/tags" Target="../tags/tag435.xml" /><Relationship Id="rId17" Type="http://schemas.openxmlformats.org/officeDocument/2006/relationships/tags" Target="../tags/tag436.xml" /><Relationship Id="rId18" Type="http://schemas.openxmlformats.org/officeDocument/2006/relationships/tags" Target="../tags/tag437.xml" /><Relationship Id="rId19" Type="http://schemas.openxmlformats.org/officeDocument/2006/relationships/tags" Target="../tags/tag438.xml" /><Relationship Id="rId2" Type="http://schemas.openxmlformats.org/officeDocument/2006/relationships/tags" Target="../tags/tag421.xml" /><Relationship Id="rId20" Type="http://schemas.openxmlformats.org/officeDocument/2006/relationships/tags" Target="../tags/tag439.xml" /><Relationship Id="rId21" Type="http://schemas.openxmlformats.org/officeDocument/2006/relationships/tags" Target="../tags/tag440.xml" /><Relationship Id="rId22" Type="http://schemas.openxmlformats.org/officeDocument/2006/relationships/tags" Target="../tags/tag441.xml" /><Relationship Id="rId23" Type="http://schemas.openxmlformats.org/officeDocument/2006/relationships/tags" Target="../tags/tag442.xml" /><Relationship Id="rId24" Type="http://schemas.openxmlformats.org/officeDocument/2006/relationships/tags" Target="../tags/tag443.xml" /><Relationship Id="rId25" Type="http://schemas.openxmlformats.org/officeDocument/2006/relationships/image" Target="../media/image15.png" /><Relationship Id="rId26" Type="http://schemas.openxmlformats.org/officeDocument/2006/relationships/tags" Target="../tags/tag444.xml" /><Relationship Id="rId27" Type="http://schemas.openxmlformats.org/officeDocument/2006/relationships/image" Target="../media/image16.png" /><Relationship Id="rId28" Type="http://schemas.openxmlformats.org/officeDocument/2006/relationships/tags" Target="../tags/tag445.xml" /><Relationship Id="rId29" Type="http://schemas.openxmlformats.org/officeDocument/2006/relationships/image" Target="../media/image17.png" /><Relationship Id="rId3" Type="http://schemas.openxmlformats.org/officeDocument/2006/relationships/tags" Target="../tags/tag422.xml" /><Relationship Id="rId30" Type="http://schemas.openxmlformats.org/officeDocument/2006/relationships/tags" Target="../tags/tag446.xml" /><Relationship Id="rId31" Type="http://schemas.openxmlformats.org/officeDocument/2006/relationships/image" Target="../media/image18.png" /><Relationship Id="rId32" Type="http://schemas.openxmlformats.org/officeDocument/2006/relationships/tags" Target="../tags/tag447.xml" /><Relationship Id="rId33" Type="http://schemas.openxmlformats.org/officeDocument/2006/relationships/image" Target="../media/image19.png" /><Relationship Id="rId34" Type="http://schemas.openxmlformats.org/officeDocument/2006/relationships/tags" Target="../tags/tag448.xml" /><Relationship Id="rId35" Type="http://schemas.openxmlformats.org/officeDocument/2006/relationships/tags" Target="../tags/tag449.xml" /><Relationship Id="rId4" Type="http://schemas.openxmlformats.org/officeDocument/2006/relationships/tags" Target="../tags/tag423.xml" /><Relationship Id="rId5" Type="http://schemas.openxmlformats.org/officeDocument/2006/relationships/tags" Target="../tags/tag424.xml" /><Relationship Id="rId6" Type="http://schemas.openxmlformats.org/officeDocument/2006/relationships/tags" Target="../tags/tag425.xml" /><Relationship Id="rId7" Type="http://schemas.openxmlformats.org/officeDocument/2006/relationships/tags" Target="../tags/tag426.xml" /><Relationship Id="rId8" Type="http://schemas.openxmlformats.org/officeDocument/2006/relationships/tags" Target="../tags/tag427.xml" /><Relationship Id="rId9" Type="http://schemas.openxmlformats.org/officeDocument/2006/relationships/tags" Target="../tags/tag42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58.xml" /><Relationship Id="rId11" Type="http://schemas.openxmlformats.org/officeDocument/2006/relationships/tags" Target="../tags/tag459.xml" /><Relationship Id="rId12" Type="http://schemas.openxmlformats.org/officeDocument/2006/relationships/tags" Target="../tags/tag460.xml" /><Relationship Id="rId13" Type="http://schemas.openxmlformats.org/officeDocument/2006/relationships/tags" Target="../tags/tag461.xml" /><Relationship Id="rId14" Type="http://schemas.openxmlformats.org/officeDocument/2006/relationships/tags" Target="../tags/tag462.xml" /><Relationship Id="rId15" Type="http://schemas.openxmlformats.org/officeDocument/2006/relationships/tags" Target="../tags/tag463.xml" /><Relationship Id="rId16" Type="http://schemas.openxmlformats.org/officeDocument/2006/relationships/tags" Target="../tags/tag464.xml" /><Relationship Id="rId17" Type="http://schemas.openxmlformats.org/officeDocument/2006/relationships/tags" Target="../tags/tag465.xml" /><Relationship Id="rId2" Type="http://schemas.openxmlformats.org/officeDocument/2006/relationships/tags" Target="../tags/tag450.xml" /><Relationship Id="rId3" Type="http://schemas.openxmlformats.org/officeDocument/2006/relationships/tags" Target="../tags/tag451.xml" /><Relationship Id="rId4" Type="http://schemas.openxmlformats.org/officeDocument/2006/relationships/tags" Target="../tags/tag452.xml" /><Relationship Id="rId5" Type="http://schemas.openxmlformats.org/officeDocument/2006/relationships/tags" Target="../tags/tag453.xml" /><Relationship Id="rId6" Type="http://schemas.openxmlformats.org/officeDocument/2006/relationships/tags" Target="../tags/tag454.xml" /><Relationship Id="rId7" Type="http://schemas.openxmlformats.org/officeDocument/2006/relationships/tags" Target="../tags/tag455.xml" /><Relationship Id="rId8" Type="http://schemas.openxmlformats.org/officeDocument/2006/relationships/tags" Target="../tags/tag456.xml" /><Relationship Id="rId9" Type="http://schemas.openxmlformats.org/officeDocument/2006/relationships/tags" Target="../tags/tag45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66.xml" /><Relationship Id="rId3" Type="http://schemas.openxmlformats.org/officeDocument/2006/relationships/tags" Target="../tags/tag467.xml" /><Relationship Id="rId4" Type="http://schemas.openxmlformats.org/officeDocument/2006/relationships/tags" Target="../tags/tag46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77.xml" /><Relationship Id="rId11" Type="http://schemas.openxmlformats.org/officeDocument/2006/relationships/tags" Target="../tags/tag478.xml" /><Relationship Id="rId12" Type="http://schemas.openxmlformats.org/officeDocument/2006/relationships/tags" Target="../tags/tag479.xml" /><Relationship Id="rId13" Type="http://schemas.openxmlformats.org/officeDocument/2006/relationships/tags" Target="../tags/tag480.xml" /><Relationship Id="rId14" Type="http://schemas.openxmlformats.org/officeDocument/2006/relationships/tags" Target="../tags/tag481.xml" /><Relationship Id="rId15" Type="http://schemas.openxmlformats.org/officeDocument/2006/relationships/tags" Target="../tags/tag482.xml" /><Relationship Id="rId16" Type="http://schemas.openxmlformats.org/officeDocument/2006/relationships/tags" Target="../tags/tag483.xml" /><Relationship Id="rId17" Type="http://schemas.openxmlformats.org/officeDocument/2006/relationships/tags" Target="../tags/tag484.xml" /><Relationship Id="rId18" Type="http://schemas.openxmlformats.org/officeDocument/2006/relationships/tags" Target="../tags/tag485.xml" /><Relationship Id="rId19" Type="http://schemas.openxmlformats.org/officeDocument/2006/relationships/tags" Target="../tags/tag486.xml" /><Relationship Id="rId2" Type="http://schemas.openxmlformats.org/officeDocument/2006/relationships/tags" Target="../tags/tag469.xml" /><Relationship Id="rId20" Type="http://schemas.openxmlformats.org/officeDocument/2006/relationships/tags" Target="../tags/tag487.xml" /><Relationship Id="rId21" Type="http://schemas.openxmlformats.org/officeDocument/2006/relationships/tags" Target="../tags/tag488.xml" /><Relationship Id="rId22" Type="http://schemas.openxmlformats.org/officeDocument/2006/relationships/tags" Target="../tags/tag489.xml" /><Relationship Id="rId23" Type="http://schemas.openxmlformats.org/officeDocument/2006/relationships/tags" Target="../tags/tag490.xml" /><Relationship Id="rId24" Type="http://schemas.openxmlformats.org/officeDocument/2006/relationships/tags" Target="../tags/tag491.xml" /><Relationship Id="rId25" Type="http://schemas.openxmlformats.org/officeDocument/2006/relationships/tags" Target="../tags/tag492.xml" /><Relationship Id="rId26" Type="http://schemas.openxmlformats.org/officeDocument/2006/relationships/tags" Target="../tags/tag493.xml" /><Relationship Id="rId27" Type="http://schemas.openxmlformats.org/officeDocument/2006/relationships/tags" Target="../tags/tag494.xml" /><Relationship Id="rId28" Type="http://schemas.openxmlformats.org/officeDocument/2006/relationships/tags" Target="../tags/tag495.xml" /><Relationship Id="rId29" Type="http://schemas.openxmlformats.org/officeDocument/2006/relationships/tags" Target="../tags/tag496.xml" /><Relationship Id="rId3" Type="http://schemas.openxmlformats.org/officeDocument/2006/relationships/tags" Target="../tags/tag470.xml" /><Relationship Id="rId30" Type="http://schemas.openxmlformats.org/officeDocument/2006/relationships/tags" Target="../tags/tag497.xml" /><Relationship Id="rId31" Type="http://schemas.openxmlformats.org/officeDocument/2006/relationships/tags" Target="../tags/tag498.xml" /><Relationship Id="rId32" Type="http://schemas.openxmlformats.org/officeDocument/2006/relationships/tags" Target="../tags/tag499.xml" /><Relationship Id="rId33" Type="http://schemas.openxmlformats.org/officeDocument/2006/relationships/tags" Target="../tags/tag500.xml" /><Relationship Id="rId34" Type="http://schemas.openxmlformats.org/officeDocument/2006/relationships/tags" Target="../tags/tag501.xml" /><Relationship Id="rId4" Type="http://schemas.openxmlformats.org/officeDocument/2006/relationships/tags" Target="../tags/tag471.xml" /><Relationship Id="rId5" Type="http://schemas.openxmlformats.org/officeDocument/2006/relationships/tags" Target="../tags/tag472.xml" /><Relationship Id="rId6" Type="http://schemas.openxmlformats.org/officeDocument/2006/relationships/tags" Target="../tags/tag473.xml" /><Relationship Id="rId7" Type="http://schemas.openxmlformats.org/officeDocument/2006/relationships/tags" Target="../tags/tag474.xml" /><Relationship Id="rId8" Type="http://schemas.openxmlformats.org/officeDocument/2006/relationships/tags" Target="../tags/tag475.xml" /><Relationship Id="rId9" Type="http://schemas.openxmlformats.org/officeDocument/2006/relationships/tags" Target="../tags/tag476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09.xml" /><Relationship Id="rId11" Type="http://schemas.openxmlformats.org/officeDocument/2006/relationships/tags" Target="../tags/tag510.xml" /><Relationship Id="rId12" Type="http://schemas.openxmlformats.org/officeDocument/2006/relationships/image" Target="../media/image21.png" /><Relationship Id="rId13" Type="http://schemas.openxmlformats.org/officeDocument/2006/relationships/tags" Target="../tags/tag511.xml" /><Relationship Id="rId14" Type="http://schemas.openxmlformats.org/officeDocument/2006/relationships/tags" Target="../tags/tag512.xml" /><Relationship Id="rId15" Type="http://schemas.openxmlformats.org/officeDocument/2006/relationships/tags" Target="../tags/tag513.xml" /><Relationship Id="rId16" Type="http://schemas.openxmlformats.org/officeDocument/2006/relationships/tags" Target="../tags/tag514.xml" /><Relationship Id="rId17" Type="http://schemas.openxmlformats.org/officeDocument/2006/relationships/image" Target="../media/image22.png" /><Relationship Id="rId18" Type="http://schemas.openxmlformats.org/officeDocument/2006/relationships/tags" Target="../tags/tag515.xml" /><Relationship Id="rId19" Type="http://schemas.openxmlformats.org/officeDocument/2006/relationships/tags" Target="../tags/tag516.xml" /><Relationship Id="rId2" Type="http://schemas.openxmlformats.org/officeDocument/2006/relationships/tags" Target="../tags/tag502.xml" /><Relationship Id="rId20" Type="http://schemas.openxmlformats.org/officeDocument/2006/relationships/tags" Target="../tags/tag517.xml" /><Relationship Id="rId21" Type="http://schemas.openxmlformats.org/officeDocument/2006/relationships/tags" Target="../tags/tag518.xml" /><Relationship Id="rId22" Type="http://schemas.openxmlformats.org/officeDocument/2006/relationships/image" Target="../media/image23.png" /><Relationship Id="rId23" Type="http://schemas.openxmlformats.org/officeDocument/2006/relationships/tags" Target="../tags/tag519.xml" /><Relationship Id="rId24" Type="http://schemas.openxmlformats.org/officeDocument/2006/relationships/tags" Target="../tags/tag520.xml" /><Relationship Id="rId3" Type="http://schemas.openxmlformats.org/officeDocument/2006/relationships/tags" Target="../tags/tag503.xml" /><Relationship Id="rId4" Type="http://schemas.openxmlformats.org/officeDocument/2006/relationships/tags" Target="../tags/tag504.xml" /><Relationship Id="rId5" Type="http://schemas.openxmlformats.org/officeDocument/2006/relationships/tags" Target="../tags/tag505.xml" /><Relationship Id="rId6" Type="http://schemas.openxmlformats.org/officeDocument/2006/relationships/tags" Target="../tags/tag506.xml" /><Relationship Id="rId7" Type="http://schemas.openxmlformats.org/officeDocument/2006/relationships/image" Target="../media/image20.png" /><Relationship Id="rId8" Type="http://schemas.openxmlformats.org/officeDocument/2006/relationships/tags" Target="../tags/tag507.xml" /><Relationship Id="rId9" Type="http://schemas.openxmlformats.org/officeDocument/2006/relationships/tags" Target="../tags/tag508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29.xml" /><Relationship Id="rId11" Type="http://schemas.openxmlformats.org/officeDocument/2006/relationships/tags" Target="../tags/tag530.xml" /><Relationship Id="rId12" Type="http://schemas.openxmlformats.org/officeDocument/2006/relationships/tags" Target="../tags/tag531.xml" /><Relationship Id="rId13" Type="http://schemas.openxmlformats.org/officeDocument/2006/relationships/tags" Target="../tags/tag532.xml" /><Relationship Id="rId14" Type="http://schemas.openxmlformats.org/officeDocument/2006/relationships/tags" Target="../tags/tag533.xml" /><Relationship Id="rId15" Type="http://schemas.openxmlformats.org/officeDocument/2006/relationships/tags" Target="../tags/tag534.xml" /><Relationship Id="rId16" Type="http://schemas.openxmlformats.org/officeDocument/2006/relationships/tags" Target="../tags/tag535.xml" /><Relationship Id="rId17" Type="http://schemas.openxmlformats.org/officeDocument/2006/relationships/tags" Target="../tags/tag536.xml" /><Relationship Id="rId18" Type="http://schemas.openxmlformats.org/officeDocument/2006/relationships/tags" Target="../tags/tag537.xml" /><Relationship Id="rId19" Type="http://schemas.openxmlformats.org/officeDocument/2006/relationships/tags" Target="../tags/tag538.xml" /><Relationship Id="rId2" Type="http://schemas.openxmlformats.org/officeDocument/2006/relationships/tags" Target="../tags/tag521.xml" /><Relationship Id="rId20" Type="http://schemas.openxmlformats.org/officeDocument/2006/relationships/tags" Target="../tags/tag539.xml" /><Relationship Id="rId21" Type="http://schemas.openxmlformats.org/officeDocument/2006/relationships/tags" Target="../tags/tag540.xml" /><Relationship Id="rId22" Type="http://schemas.openxmlformats.org/officeDocument/2006/relationships/tags" Target="../tags/tag541.xml" /><Relationship Id="rId23" Type="http://schemas.openxmlformats.org/officeDocument/2006/relationships/tags" Target="../tags/tag542.xml" /><Relationship Id="rId24" Type="http://schemas.openxmlformats.org/officeDocument/2006/relationships/tags" Target="../tags/tag543.xml" /><Relationship Id="rId25" Type="http://schemas.openxmlformats.org/officeDocument/2006/relationships/tags" Target="../tags/tag544.xml" /><Relationship Id="rId26" Type="http://schemas.openxmlformats.org/officeDocument/2006/relationships/tags" Target="../tags/tag545.xml" /><Relationship Id="rId27" Type="http://schemas.openxmlformats.org/officeDocument/2006/relationships/tags" Target="../tags/tag546.xml" /><Relationship Id="rId28" Type="http://schemas.openxmlformats.org/officeDocument/2006/relationships/tags" Target="../tags/tag547.xml" /><Relationship Id="rId29" Type="http://schemas.openxmlformats.org/officeDocument/2006/relationships/tags" Target="../tags/tag548.xml" /><Relationship Id="rId3" Type="http://schemas.openxmlformats.org/officeDocument/2006/relationships/tags" Target="../tags/tag522.xml" /><Relationship Id="rId30" Type="http://schemas.openxmlformats.org/officeDocument/2006/relationships/tags" Target="../tags/tag549.xml" /><Relationship Id="rId31" Type="http://schemas.openxmlformats.org/officeDocument/2006/relationships/tags" Target="../tags/tag550.xml" /><Relationship Id="rId32" Type="http://schemas.openxmlformats.org/officeDocument/2006/relationships/tags" Target="../tags/tag551.xml" /><Relationship Id="rId33" Type="http://schemas.openxmlformats.org/officeDocument/2006/relationships/tags" Target="../tags/tag552.xml" /><Relationship Id="rId34" Type="http://schemas.openxmlformats.org/officeDocument/2006/relationships/tags" Target="../tags/tag553.xml" /><Relationship Id="rId35" Type="http://schemas.openxmlformats.org/officeDocument/2006/relationships/tags" Target="../tags/tag554.xml" /><Relationship Id="rId36" Type="http://schemas.openxmlformats.org/officeDocument/2006/relationships/tags" Target="../tags/tag555.xml" /><Relationship Id="rId37" Type="http://schemas.openxmlformats.org/officeDocument/2006/relationships/tags" Target="../tags/tag556.xml" /><Relationship Id="rId38" Type="http://schemas.openxmlformats.org/officeDocument/2006/relationships/tags" Target="../tags/tag557.xml" /><Relationship Id="rId39" Type="http://schemas.openxmlformats.org/officeDocument/2006/relationships/tags" Target="../tags/tag558.xml" /><Relationship Id="rId4" Type="http://schemas.openxmlformats.org/officeDocument/2006/relationships/tags" Target="../tags/tag523.xml" /><Relationship Id="rId5" Type="http://schemas.openxmlformats.org/officeDocument/2006/relationships/tags" Target="../tags/tag524.xml" /><Relationship Id="rId6" Type="http://schemas.openxmlformats.org/officeDocument/2006/relationships/tags" Target="../tags/tag525.xml" /><Relationship Id="rId7" Type="http://schemas.openxmlformats.org/officeDocument/2006/relationships/tags" Target="../tags/tag526.xml" /><Relationship Id="rId8" Type="http://schemas.openxmlformats.org/officeDocument/2006/relationships/tags" Target="../tags/tag527.xml" /><Relationship Id="rId9" Type="http://schemas.openxmlformats.org/officeDocument/2006/relationships/tags" Target="../tags/tag528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559.xml" /><Relationship Id="rId3" Type="http://schemas.openxmlformats.org/officeDocument/2006/relationships/tags" Target="../tags/tag560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" name="文本占位符 23"/>
          <p:cNvSpPr/>
          <p:nvPr>
            <p:ph type="body" idx="33"/>
            <p:custDataLst>
              <p:tags r:id="rId3"/>
            </p:custDataLst>
          </p:nvPr>
        </p:nvSpPr>
        <p:spPr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/>
          <a:lstStyle/>
          <a:p>
            <a:r>
              <a:rPr lang="zh-CN" altLang="en-US" sz="1700">
                <a:solidFill>
                  <a:schemeClr val="accent1"/>
                </a:solidFill>
              </a:rPr>
              <a:t>演讲人</a:t>
            </a:r>
          </a:p>
        </p:txBody>
      </p:sp>
      <p:sp>
        <p:nvSpPr>
          <p:cNvPr id="38" name="标题 37"/>
          <p:cNvSpPr/>
          <p:nvPr>
            <p:ph type="title" idx="3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13500000" scaled="0"/>
                </a:gradFill>
              </a:rPr>
              <a:t>烟花爆竹安全监管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4"/>
            </p:custDataLst>
          </p:nvPr>
        </p:nvSpPr>
        <p:spPr>
          <a:xfrm>
            <a:off x="5768975" y="193611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26" name="文本框 25"/>
          <p:cNvSpPr txBox="1"/>
          <p:nvPr>
            <p:custDataLst>
              <p:tags r:id="rId5"/>
            </p:custDataLst>
          </p:nvPr>
        </p:nvSpPr>
        <p:spPr>
          <a:xfrm>
            <a:off x="5768975" y="294830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6"/>
            </p:custDataLst>
          </p:nvPr>
        </p:nvSpPr>
        <p:spPr>
          <a:xfrm>
            <a:off x="5768975" y="396049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32" name="文本框 31"/>
          <p:cNvSpPr txBox="1"/>
          <p:nvPr>
            <p:custDataLst>
              <p:tags r:id="rId7"/>
            </p:custDataLst>
          </p:nvPr>
        </p:nvSpPr>
        <p:spPr>
          <a:xfrm>
            <a:off x="5768975" y="497268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04.</a:t>
            </a:r>
          </a:p>
        </p:txBody>
      </p:sp>
      <p:cxnSp>
        <p:nvCxnSpPr>
          <p:cNvPr id="38" name="直接连接符 37"/>
          <p:cNvCxnSpPr/>
          <p:nvPr>
            <p:custDataLst>
              <p:tags r:id="rId8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9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6878956" y="206725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 fontScale="90000"/>
          </a:bodyPr>
          <a:lstStyle/>
          <a:p>
            <a:r>
              <a:rPr lang="zh-CN" altLang="en-US" sz="2055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烟花爆竹安全监管的重要性</a:t>
            </a:r>
          </a:p>
        </p:txBody>
      </p:sp>
      <p:sp>
        <p:nvSpPr>
          <p:cNvPr id="20" name="文本框 19"/>
          <p:cNvSpPr txBox="1"/>
          <p:nvPr>
            <p:custDataLst>
              <p:tags r:id="rId11"/>
            </p:custDataLst>
          </p:nvPr>
        </p:nvSpPr>
        <p:spPr>
          <a:xfrm>
            <a:off x="6878956" y="307944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 fontScale="90000" lnSpcReduction="20000"/>
          </a:bodyPr>
          <a:lstStyle/>
          <a:p>
            <a:pPr algn="l"/>
            <a:r>
              <a:rPr lang="zh-CN" altLang="en-US" sz="2055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烟花爆竹安全监管的法律法规</a:t>
            </a:r>
          </a:p>
        </p:txBody>
      </p:sp>
      <p:sp>
        <p:nvSpPr>
          <p:cNvPr id="22" name="文本框 21"/>
          <p:cNvSpPr txBox="1"/>
          <p:nvPr>
            <p:custDataLst>
              <p:tags r:id="rId12"/>
            </p:custDataLst>
          </p:nvPr>
        </p:nvSpPr>
        <p:spPr>
          <a:xfrm>
            <a:off x="6878956" y="409163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烟花爆竹安全监管的措施</a:t>
            </a:r>
          </a:p>
        </p:txBody>
      </p:sp>
      <p:sp>
        <p:nvSpPr>
          <p:cNvPr id="24" name="文本框 23"/>
          <p:cNvSpPr txBox="1"/>
          <p:nvPr>
            <p:custDataLst>
              <p:tags r:id="rId13"/>
            </p:custDataLst>
          </p:nvPr>
        </p:nvSpPr>
        <p:spPr>
          <a:xfrm>
            <a:off x="6878956" y="510382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 fontScale="90000" lnSpcReduction="20000"/>
          </a:bodyPr>
          <a:lstStyle/>
          <a:p>
            <a:r>
              <a:rPr lang="zh-CN" altLang="en-US" sz="2055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烟花爆竹安全监管的挑战与对策</a:t>
            </a: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/>
          <p:nvPr>
            <p:ph type="title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13500000" scaled="0"/>
                </a:gradFill>
              </a:rPr>
              <a:t>烟花爆竹安全监管的重要性</a:t>
            </a:r>
          </a:p>
        </p:txBody>
      </p:sp>
      <p:sp>
        <p:nvSpPr>
          <p:cNvPr id="7" name="文本占位符 6"/>
          <p:cNvSpPr/>
          <p:nvPr>
            <p:ph type="body" idx="9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gradFill>
                  <a:gsLst>
                    <a:gs pos="23000">
                      <a:schemeClr val="accent1">
                        <a:alpha val="50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13500000" scaled="0"/>
                </a:gradFill>
              </a:rPr>
              <a:t>1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保障人民生命财产安全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文本框 133"/>
          <p:cNvSpPr txBox="1"/>
          <p:nvPr>
            <p:custDataLst>
              <p:tags r:id="rId4"/>
            </p:custDataLst>
          </p:nvPr>
        </p:nvSpPr>
        <p:spPr>
          <a:xfrm>
            <a:off x="3526512" y="1478237"/>
            <a:ext cx="6167665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烟花爆竹生产、运输、销售、燃放等环节都存在安全隐患，需要加强监管。</a:t>
            </a:r>
          </a:p>
        </p:txBody>
      </p:sp>
      <p:sp>
        <p:nvSpPr>
          <p:cNvPr id="138" name="文本框 137"/>
          <p:cNvSpPr txBox="1"/>
          <p:nvPr>
            <p:custDataLst>
              <p:tags r:id="rId5"/>
            </p:custDataLst>
          </p:nvPr>
        </p:nvSpPr>
        <p:spPr>
          <a:xfrm>
            <a:off x="3543233" y="3853582"/>
            <a:ext cx="6167667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烟花爆竹安全监管可以规范市场秩序，保障消费者权益。</a:t>
            </a:r>
          </a:p>
        </p:txBody>
      </p:sp>
      <p:sp>
        <p:nvSpPr>
          <p:cNvPr id="144" name="文本框 143"/>
          <p:cNvSpPr txBox="1"/>
          <p:nvPr>
            <p:custDataLst>
              <p:tags r:id="rId6"/>
            </p:custDataLst>
          </p:nvPr>
        </p:nvSpPr>
        <p:spPr>
          <a:xfrm>
            <a:off x="3511518" y="2640283"/>
            <a:ext cx="6167665" cy="957579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烟花爆竹事故可能导致人员伤亡和财产损失，加强监管可以降低事故发生率。</a:t>
            </a:r>
          </a:p>
        </p:txBody>
      </p:sp>
      <p:sp>
        <p:nvSpPr>
          <p:cNvPr id="148" name="文本框 147"/>
          <p:cNvSpPr txBox="1"/>
          <p:nvPr>
            <p:custDataLst>
              <p:tags r:id="rId7"/>
            </p:custDataLst>
          </p:nvPr>
        </p:nvSpPr>
        <p:spPr>
          <a:xfrm>
            <a:off x="3543233" y="5185149"/>
            <a:ext cx="6044211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加强烟花爆竹安全监管，有利于维护社会稳定和公共安全。</a:t>
            </a:r>
          </a:p>
        </p:txBody>
      </p:sp>
      <p:grpSp>
        <p:nvGrpSpPr>
          <p:cNvPr id="4" name="组合 3"/>
          <p:cNvGrpSpPr/>
          <p:nvPr>
            <p:custDataLst>
              <p:tags r:id="rId8"/>
            </p:custDataLst>
          </p:nvPr>
        </p:nvGrpSpPr>
        <p:grpSpPr>
          <a:xfrm>
            <a:off x="2501923" y="1478237"/>
            <a:ext cx="837183" cy="837399"/>
            <a:chOff x="832178" y="1839820"/>
            <a:chExt cx="695056" cy="695236"/>
          </a:xfrm>
        </p:grpSpPr>
        <p:sp>
          <p:nvSpPr>
            <p:cNvPr id="129" name="Shape 1489"/>
            <p:cNvSpPr/>
            <p:nvPr>
              <p:custDataLst>
                <p:tags r:id="rId9"/>
              </p:custDataLst>
            </p:nvPr>
          </p:nvSpPr>
          <p:spPr>
            <a:xfrm>
              <a:off x="832178" y="1839820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5" name="任意形状 194"/>
            <p:cNvSpPr/>
            <p:nvPr>
              <p:custDataLst>
                <p:tags r:id="rId10"/>
              </p:custDataLst>
            </p:nvPr>
          </p:nvSpPr>
          <p:spPr>
            <a:xfrm>
              <a:off x="1052019" y="2007438"/>
              <a:ext cx="255937" cy="360000"/>
            </a:xfrm>
            <a:custGeom>
              <a:gdLst>
                <a:gd name="connsiteX0" fmla="*/ 220500 w 255937"/>
                <a:gd name="connsiteY0" fmla="*/ 226688 h 360000"/>
                <a:gd name="connsiteX1" fmla="*/ 232312 w 255937"/>
                <a:gd name="connsiteY1" fmla="*/ 226688 h 360000"/>
                <a:gd name="connsiteX2" fmla="*/ 232312 w 255937"/>
                <a:gd name="connsiteY2" fmla="*/ 238500 h 360000"/>
                <a:gd name="connsiteX3" fmla="*/ 220500 w 255937"/>
                <a:gd name="connsiteY3" fmla="*/ 238500 h 360000"/>
                <a:gd name="connsiteX4" fmla="*/ 162562 w 255937"/>
                <a:gd name="connsiteY4" fmla="*/ 226688 h 360000"/>
                <a:gd name="connsiteX5" fmla="*/ 209250 w 255937"/>
                <a:gd name="connsiteY5" fmla="*/ 226688 h 360000"/>
                <a:gd name="connsiteX6" fmla="*/ 209250 w 255937"/>
                <a:gd name="connsiteY6" fmla="*/ 238500 h 360000"/>
                <a:gd name="connsiteX7" fmla="*/ 162562 w 255937"/>
                <a:gd name="connsiteY7" fmla="*/ 238500 h 360000"/>
                <a:gd name="connsiteX8" fmla="*/ 81000 w 255937"/>
                <a:gd name="connsiteY8" fmla="*/ 226688 h 360000"/>
                <a:gd name="connsiteX9" fmla="*/ 92813 w 255937"/>
                <a:gd name="connsiteY9" fmla="*/ 226688 h 360000"/>
                <a:gd name="connsiteX10" fmla="*/ 92813 w 255937"/>
                <a:gd name="connsiteY10" fmla="*/ 238500 h 360000"/>
                <a:gd name="connsiteX11" fmla="*/ 81000 w 255937"/>
                <a:gd name="connsiteY11" fmla="*/ 238500 h 360000"/>
                <a:gd name="connsiteX12" fmla="*/ 23062 w 255937"/>
                <a:gd name="connsiteY12" fmla="*/ 226688 h 360000"/>
                <a:gd name="connsiteX13" fmla="*/ 69749 w 255937"/>
                <a:gd name="connsiteY13" fmla="*/ 226688 h 360000"/>
                <a:gd name="connsiteX14" fmla="*/ 69749 w 255937"/>
                <a:gd name="connsiteY14" fmla="*/ 238500 h 360000"/>
                <a:gd name="connsiteX15" fmla="*/ 23062 w 255937"/>
                <a:gd name="connsiteY15" fmla="*/ 238500 h 360000"/>
                <a:gd name="connsiteX16" fmla="*/ 197437 w 255937"/>
                <a:gd name="connsiteY16" fmla="*/ 156938 h 360000"/>
                <a:gd name="connsiteX17" fmla="*/ 174374 w 255937"/>
                <a:gd name="connsiteY17" fmla="*/ 180000 h 360000"/>
                <a:gd name="connsiteX18" fmla="*/ 197437 w 255937"/>
                <a:gd name="connsiteY18" fmla="*/ 203062 h 360000"/>
                <a:gd name="connsiteX19" fmla="*/ 220499 w 255937"/>
                <a:gd name="connsiteY19" fmla="*/ 180000 h 360000"/>
                <a:gd name="connsiteX20" fmla="*/ 197437 w 255937"/>
                <a:gd name="connsiteY20" fmla="*/ 156938 h 360000"/>
                <a:gd name="connsiteX21" fmla="*/ 57937 w 255937"/>
                <a:gd name="connsiteY21" fmla="*/ 156938 h 360000"/>
                <a:gd name="connsiteX22" fmla="*/ 34875 w 255937"/>
                <a:gd name="connsiteY22" fmla="*/ 180000 h 360000"/>
                <a:gd name="connsiteX23" fmla="*/ 57937 w 255937"/>
                <a:gd name="connsiteY23" fmla="*/ 203062 h 360000"/>
                <a:gd name="connsiteX24" fmla="*/ 81000 w 255937"/>
                <a:gd name="connsiteY24" fmla="*/ 180000 h 360000"/>
                <a:gd name="connsiteX25" fmla="*/ 57937 w 255937"/>
                <a:gd name="connsiteY25" fmla="*/ 156938 h 360000"/>
                <a:gd name="connsiteX26" fmla="*/ 197437 w 255937"/>
                <a:gd name="connsiteY26" fmla="*/ 145125 h 360000"/>
                <a:gd name="connsiteX27" fmla="*/ 232312 w 255937"/>
                <a:gd name="connsiteY27" fmla="*/ 180000 h 360000"/>
                <a:gd name="connsiteX28" fmla="*/ 197437 w 255937"/>
                <a:gd name="connsiteY28" fmla="*/ 214875 h 360000"/>
                <a:gd name="connsiteX29" fmla="*/ 162562 w 255937"/>
                <a:gd name="connsiteY29" fmla="*/ 180000 h 360000"/>
                <a:gd name="connsiteX30" fmla="*/ 197437 w 255937"/>
                <a:gd name="connsiteY30" fmla="*/ 145125 h 360000"/>
                <a:gd name="connsiteX31" fmla="*/ 57937 w 255937"/>
                <a:gd name="connsiteY31" fmla="*/ 145125 h 360000"/>
                <a:gd name="connsiteX32" fmla="*/ 92812 w 255937"/>
                <a:gd name="connsiteY32" fmla="*/ 180000 h 360000"/>
                <a:gd name="connsiteX33" fmla="*/ 57937 w 255937"/>
                <a:gd name="connsiteY33" fmla="*/ 214875 h 360000"/>
                <a:gd name="connsiteX34" fmla="*/ 23062 w 255937"/>
                <a:gd name="connsiteY34" fmla="*/ 180000 h 360000"/>
                <a:gd name="connsiteX35" fmla="*/ 57937 w 255937"/>
                <a:gd name="connsiteY35" fmla="*/ 145125 h 360000"/>
                <a:gd name="connsiteX36" fmla="*/ 151312 w 255937"/>
                <a:gd name="connsiteY36" fmla="*/ 116438 h 360000"/>
                <a:gd name="connsiteX37" fmla="*/ 151312 w 255937"/>
                <a:gd name="connsiteY37" fmla="*/ 278438 h 360000"/>
                <a:gd name="connsiteX38" fmla="*/ 161999 w 255937"/>
                <a:gd name="connsiteY38" fmla="*/ 348188 h 360000"/>
                <a:gd name="connsiteX39" fmla="*/ 233437 w 255937"/>
                <a:gd name="connsiteY39" fmla="*/ 348188 h 360000"/>
                <a:gd name="connsiteX40" fmla="*/ 244124 w 255937"/>
                <a:gd name="connsiteY40" fmla="*/ 277875 h 360000"/>
                <a:gd name="connsiteX41" fmla="*/ 244124 w 255937"/>
                <a:gd name="connsiteY41" fmla="*/ 116438 h 360000"/>
                <a:gd name="connsiteX42" fmla="*/ 11812 w 255937"/>
                <a:gd name="connsiteY42" fmla="*/ 116438 h 360000"/>
                <a:gd name="connsiteX43" fmla="*/ 11812 w 255937"/>
                <a:gd name="connsiteY43" fmla="*/ 277875 h 360000"/>
                <a:gd name="connsiteX44" fmla="*/ 22500 w 255937"/>
                <a:gd name="connsiteY44" fmla="*/ 348188 h 360000"/>
                <a:gd name="connsiteX45" fmla="*/ 93938 w 255937"/>
                <a:gd name="connsiteY45" fmla="*/ 348188 h 360000"/>
                <a:gd name="connsiteX46" fmla="*/ 104625 w 255937"/>
                <a:gd name="connsiteY46" fmla="*/ 277875 h 360000"/>
                <a:gd name="connsiteX47" fmla="*/ 104625 w 255937"/>
                <a:gd name="connsiteY47" fmla="*/ 116438 h 360000"/>
                <a:gd name="connsiteX48" fmla="*/ 185625 w 255937"/>
                <a:gd name="connsiteY48" fmla="*/ 52313 h 360000"/>
                <a:gd name="connsiteX49" fmla="*/ 197437 w 255937"/>
                <a:gd name="connsiteY49" fmla="*/ 52313 h 360000"/>
                <a:gd name="connsiteX50" fmla="*/ 197437 w 255937"/>
                <a:gd name="connsiteY50" fmla="*/ 64126 h 360000"/>
                <a:gd name="connsiteX51" fmla="*/ 185625 w 255937"/>
                <a:gd name="connsiteY51" fmla="*/ 64126 h 360000"/>
                <a:gd name="connsiteX52" fmla="*/ 47281 w 255937"/>
                <a:gd name="connsiteY52" fmla="*/ 52313 h 360000"/>
                <a:gd name="connsiteX53" fmla="*/ 41555 w 255937"/>
                <a:gd name="connsiteY53" fmla="*/ 76641 h 360000"/>
                <a:gd name="connsiteX54" fmla="*/ 18703 w 255937"/>
                <a:gd name="connsiteY54" fmla="*/ 104625 h 360000"/>
                <a:gd name="connsiteX55" fmla="*/ 97694 w 255937"/>
                <a:gd name="connsiteY55" fmla="*/ 104625 h 360000"/>
                <a:gd name="connsiteX56" fmla="*/ 74883 w 255937"/>
                <a:gd name="connsiteY56" fmla="*/ 76852 h 360000"/>
                <a:gd name="connsiteX57" fmla="*/ 69133 w 255937"/>
                <a:gd name="connsiteY57" fmla="*/ 52313 h 360000"/>
                <a:gd name="connsiteX58" fmla="*/ 162562 w 255937"/>
                <a:gd name="connsiteY58" fmla="*/ 42535 h 360000"/>
                <a:gd name="connsiteX59" fmla="*/ 152332 w 255937"/>
                <a:gd name="connsiteY59" fmla="*/ 104625 h 360000"/>
                <a:gd name="connsiteX60" fmla="*/ 243069 w 255937"/>
                <a:gd name="connsiteY60" fmla="*/ 104625 h 360000"/>
                <a:gd name="connsiteX61" fmla="*/ 232875 w 255937"/>
                <a:gd name="connsiteY61" fmla="*/ 44818 h 360000"/>
                <a:gd name="connsiteX62" fmla="*/ 232875 w 255937"/>
                <a:gd name="connsiteY62" fmla="*/ 46688 h 360000"/>
                <a:gd name="connsiteX63" fmla="*/ 191812 w 255937"/>
                <a:gd name="connsiteY63" fmla="*/ 87188 h 360000"/>
                <a:gd name="connsiteX64" fmla="*/ 162562 w 255937"/>
                <a:gd name="connsiteY64" fmla="*/ 87188 h 360000"/>
                <a:gd name="connsiteX65" fmla="*/ 174374 w 255937"/>
                <a:gd name="connsiteY65" fmla="*/ 11812 h 360000"/>
                <a:gd name="connsiteX66" fmla="*/ 174374 w 255937"/>
                <a:gd name="connsiteY66" fmla="*/ 75375 h 360000"/>
                <a:gd name="connsiteX67" fmla="*/ 191812 w 255937"/>
                <a:gd name="connsiteY67" fmla="*/ 75375 h 360000"/>
                <a:gd name="connsiteX68" fmla="*/ 221062 w 255937"/>
                <a:gd name="connsiteY68" fmla="*/ 46125 h 360000"/>
                <a:gd name="connsiteX69" fmla="*/ 221062 w 255937"/>
                <a:gd name="connsiteY69" fmla="*/ 11812 h 360000"/>
                <a:gd name="connsiteX70" fmla="*/ 197437 w 255937"/>
                <a:gd name="connsiteY70" fmla="*/ 11812 h 360000"/>
                <a:gd name="connsiteX71" fmla="*/ 197437 w 255937"/>
                <a:gd name="connsiteY71" fmla="*/ 40500 h 360000"/>
                <a:gd name="connsiteX72" fmla="*/ 185625 w 255937"/>
                <a:gd name="connsiteY72" fmla="*/ 40500 h 360000"/>
                <a:gd name="connsiteX73" fmla="*/ 185625 w 255937"/>
                <a:gd name="connsiteY73" fmla="*/ 11812 h 360000"/>
                <a:gd name="connsiteX74" fmla="*/ 52313 w 255937"/>
                <a:gd name="connsiteY74" fmla="*/ 11250 h 360000"/>
                <a:gd name="connsiteX75" fmla="*/ 52313 w 255937"/>
                <a:gd name="connsiteY75" fmla="*/ 30938 h 360000"/>
                <a:gd name="connsiteX76" fmla="*/ 50062 w 255937"/>
                <a:gd name="connsiteY76" fmla="*/ 40500 h 360000"/>
                <a:gd name="connsiteX77" fmla="*/ 66365 w 255937"/>
                <a:gd name="connsiteY77" fmla="*/ 40500 h 360000"/>
                <a:gd name="connsiteX78" fmla="*/ 64125 w 255937"/>
                <a:gd name="connsiteY78" fmla="*/ 30938 h 360000"/>
                <a:gd name="connsiteX79" fmla="*/ 64125 w 255937"/>
                <a:gd name="connsiteY79" fmla="*/ 19688 h 360000"/>
                <a:gd name="connsiteX80" fmla="*/ 55688 w 255937"/>
                <a:gd name="connsiteY80" fmla="*/ 11250 h 360000"/>
                <a:gd name="connsiteX81" fmla="*/ 157499 w 255937"/>
                <a:gd name="connsiteY81" fmla="*/ 0 h 360000"/>
                <a:gd name="connsiteX82" fmla="*/ 237374 w 255937"/>
                <a:gd name="connsiteY82" fmla="*/ 0 h 360000"/>
                <a:gd name="connsiteX83" fmla="*/ 255937 w 255937"/>
                <a:gd name="connsiteY83" fmla="*/ 110250 h 360000"/>
                <a:gd name="connsiteX84" fmla="*/ 255937 w 255937"/>
                <a:gd name="connsiteY84" fmla="*/ 279563 h 360000"/>
                <a:gd name="connsiteX85" fmla="*/ 242999 w 255937"/>
                <a:gd name="connsiteY85" fmla="*/ 360000 h 360000"/>
                <a:gd name="connsiteX86" fmla="*/ 151874 w 255937"/>
                <a:gd name="connsiteY86" fmla="*/ 360000 h 360000"/>
                <a:gd name="connsiteX87" fmla="*/ 139499 w 255937"/>
                <a:gd name="connsiteY87" fmla="*/ 278438 h 360000"/>
                <a:gd name="connsiteX88" fmla="*/ 139499 w 255937"/>
                <a:gd name="connsiteY88" fmla="*/ 109125 h 360000"/>
                <a:gd name="connsiteX89" fmla="*/ 40500 w 255937"/>
                <a:gd name="connsiteY89" fmla="*/ 0 h 360000"/>
                <a:gd name="connsiteX90" fmla="*/ 60188 w 255937"/>
                <a:gd name="connsiteY90" fmla="*/ 0 h 360000"/>
                <a:gd name="connsiteX91" fmla="*/ 75375 w 255937"/>
                <a:gd name="connsiteY91" fmla="*/ 15188 h 360000"/>
                <a:gd name="connsiteX92" fmla="*/ 75375 w 255937"/>
                <a:gd name="connsiteY92" fmla="*/ 31500 h 360000"/>
                <a:gd name="connsiteX93" fmla="*/ 113625 w 255937"/>
                <a:gd name="connsiteY93" fmla="*/ 105750 h 360000"/>
                <a:gd name="connsiteX94" fmla="*/ 115875 w 255937"/>
                <a:gd name="connsiteY94" fmla="*/ 107438 h 360000"/>
                <a:gd name="connsiteX95" fmla="*/ 115875 w 255937"/>
                <a:gd name="connsiteY95" fmla="*/ 279563 h 360000"/>
                <a:gd name="connsiteX96" fmla="*/ 103500 w 255937"/>
                <a:gd name="connsiteY96" fmla="*/ 360000 h 360000"/>
                <a:gd name="connsiteX97" fmla="*/ 12375 w 255937"/>
                <a:gd name="connsiteY97" fmla="*/ 360000 h 360000"/>
                <a:gd name="connsiteX98" fmla="*/ 0 w 255937"/>
                <a:gd name="connsiteY98" fmla="*/ 278438 h 360000"/>
                <a:gd name="connsiteX99" fmla="*/ 0 w 255937"/>
                <a:gd name="connsiteY99" fmla="*/ 107438 h 360000"/>
                <a:gd name="connsiteX100" fmla="*/ 2250 w 255937"/>
                <a:gd name="connsiteY100" fmla="*/ 105750 h 360000"/>
                <a:gd name="connsiteX101" fmla="*/ 40500 w 255937"/>
                <a:gd name="connsiteY101" fmla="*/ 31500 h 3600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255937" h="360000">
                  <a:moveTo>
                    <a:pt x="220500" y="226688"/>
                  </a:moveTo>
                  <a:lnTo>
                    <a:pt x="232312" y="226688"/>
                  </a:lnTo>
                  <a:lnTo>
                    <a:pt x="232312" y="238500"/>
                  </a:lnTo>
                  <a:lnTo>
                    <a:pt x="220500" y="238500"/>
                  </a:lnTo>
                  <a:close/>
                  <a:moveTo>
                    <a:pt x="162562" y="226688"/>
                  </a:moveTo>
                  <a:lnTo>
                    <a:pt x="209250" y="226688"/>
                  </a:lnTo>
                  <a:lnTo>
                    <a:pt x="209250" y="238500"/>
                  </a:lnTo>
                  <a:lnTo>
                    <a:pt x="162562" y="238500"/>
                  </a:lnTo>
                  <a:close/>
                  <a:moveTo>
                    <a:pt x="81000" y="226688"/>
                  </a:moveTo>
                  <a:lnTo>
                    <a:pt x="92813" y="226688"/>
                  </a:lnTo>
                  <a:lnTo>
                    <a:pt x="92813" y="238500"/>
                  </a:lnTo>
                  <a:lnTo>
                    <a:pt x="81000" y="238500"/>
                  </a:lnTo>
                  <a:close/>
                  <a:moveTo>
                    <a:pt x="23062" y="226688"/>
                  </a:moveTo>
                  <a:lnTo>
                    <a:pt x="69749" y="226688"/>
                  </a:lnTo>
                  <a:lnTo>
                    <a:pt x="69749" y="238500"/>
                  </a:lnTo>
                  <a:lnTo>
                    <a:pt x="23062" y="238500"/>
                  </a:lnTo>
                  <a:close/>
                  <a:moveTo>
                    <a:pt x="197437" y="156938"/>
                  </a:moveTo>
                  <a:cubicBezTo>
                    <a:pt x="184499" y="156938"/>
                    <a:pt x="174374" y="167063"/>
                    <a:pt x="174374" y="180000"/>
                  </a:cubicBezTo>
                  <a:cubicBezTo>
                    <a:pt x="174374" y="192938"/>
                    <a:pt x="184499" y="203062"/>
                    <a:pt x="197437" y="203062"/>
                  </a:cubicBezTo>
                  <a:cubicBezTo>
                    <a:pt x="210375" y="203062"/>
                    <a:pt x="220499" y="192938"/>
                    <a:pt x="220499" y="180000"/>
                  </a:cubicBezTo>
                  <a:cubicBezTo>
                    <a:pt x="220499" y="167063"/>
                    <a:pt x="210375" y="156938"/>
                    <a:pt x="197437" y="156938"/>
                  </a:cubicBezTo>
                  <a:close/>
                  <a:moveTo>
                    <a:pt x="57937" y="156938"/>
                  </a:moveTo>
                  <a:cubicBezTo>
                    <a:pt x="44999" y="156938"/>
                    <a:pt x="34875" y="167063"/>
                    <a:pt x="34875" y="180000"/>
                  </a:cubicBezTo>
                  <a:cubicBezTo>
                    <a:pt x="34875" y="192938"/>
                    <a:pt x="44999" y="203062"/>
                    <a:pt x="57937" y="203062"/>
                  </a:cubicBezTo>
                  <a:cubicBezTo>
                    <a:pt x="70875" y="203062"/>
                    <a:pt x="81000" y="192938"/>
                    <a:pt x="81000" y="180000"/>
                  </a:cubicBezTo>
                  <a:cubicBezTo>
                    <a:pt x="81000" y="167063"/>
                    <a:pt x="70875" y="156938"/>
                    <a:pt x="57937" y="156938"/>
                  </a:cubicBezTo>
                  <a:close/>
                  <a:moveTo>
                    <a:pt x="197437" y="145125"/>
                  </a:moveTo>
                  <a:cubicBezTo>
                    <a:pt x="216562" y="145125"/>
                    <a:pt x="232312" y="160875"/>
                    <a:pt x="232312" y="180000"/>
                  </a:cubicBezTo>
                  <a:cubicBezTo>
                    <a:pt x="232312" y="199125"/>
                    <a:pt x="216562" y="214875"/>
                    <a:pt x="197437" y="214875"/>
                  </a:cubicBezTo>
                  <a:cubicBezTo>
                    <a:pt x="178312" y="214875"/>
                    <a:pt x="162562" y="199125"/>
                    <a:pt x="162562" y="180000"/>
                  </a:cubicBezTo>
                  <a:cubicBezTo>
                    <a:pt x="162562" y="160875"/>
                    <a:pt x="178312" y="145125"/>
                    <a:pt x="197437" y="145125"/>
                  </a:cubicBezTo>
                  <a:close/>
                  <a:moveTo>
                    <a:pt x="57937" y="145125"/>
                  </a:moveTo>
                  <a:cubicBezTo>
                    <a:pt x="77062" y="145125"/>
                    <a:pt x="92812" y="160875"/>
                    <a:pt x="92812" y="180000"/>
                  </a:cubicBezTo>
                  <a:cubicBezTo>
                    <a:pt x="92812" y="199125"/>
                    <a:pt x="77062" y="214875"/>
                    <a:pt x="57937" y="214875"/>
                  </a:cubicBezTo>
                  <a:cubicBezTo>
                    <a:pt x="38812" y="214875"/>
                    <a:pt x="23062" y="199125"/>
                    <a:pt x="23062" y="180000"/>
                  </a:cubicBezTo>
                  <a:cubicBezTo>
                    <a:pt x="23062" y="160875"/>
                    <a:pt x="38812" y="145125"/>
                    <a:pt x="57937" y="145125"/>
                  </a:cubicBezTo>
                  <a:close/>
                  <a:moveTo>
                    <a:pt x="151312" y="116438"/>
                  </a:moveTo>
                  <a:lnTo>
                    <a:pt x="151312" y="278438"/>
                  </a:lnTo>
                  <a:lnTo>
                    <a:pt x="161999" y="348188"/>
                  </a:lnTo>
                  <a:lnTo>
                    <a:pt x="233437" y="348188"/>
                  </a:lnTo>
                  <a:lnTo>
                    <a:pt x="244124" y="277875"/>
                  </a:lnTo>
                  <a:lnTo>
                    <a:pt x="244124" y="116438"/>
                  </a:lnTo>
                  <a:close/>
                  <a:moveTo>
                    <a:pt x="11812" y="116438"/>
                  </a:moveTo>
                  <a:lnTo>
                    <a:pt x="11812" y="277875"/>
                  </a:lnTo>
                  <a:lnTo>
                    <a:pt x="22500" y="348188"/>
                  </a:lnTo>
                  <a:lnTo>
                    <a:pt x="93938" y="348188"/>
                  </a:lnTo>
                  <a:lnTo>
                    <a:pt x="104625" y="277875"/>
                  </a:lnTo>
                  <a:lnTo>
                    <a:pt x="104625" y="116438"/>
                  </a:lnTo>
                  <a:close/>
                  <a:moveTo>
                    <a:pt x="185625" y="52313"/>
                  </a:moveTo>
                  <a:lnTo>
                    <a:pt x="197437" y="52313"/>
                  </a:lnTo>
                  <a:lnTo>
                    <a:pt x="197437" y="64126"/>
                  </a:lnTo>
                  <a:lnTo>
                    <a:pt x="185625" y="64126"/>
                  </a:lnTo>
                  <a:close/>
                  <a:moveTo>
                    <a:pt x="47281" y="52313"/>
                  </a:moveTo>
                  <a:lnTo>
                    <a:pt x="41555" y="76641"/>
                  </a:lnTo>
                  <a:lnTo>
                    <a:pt x="18703" y="104625"/>
                  </a:lnTo>
                  <a:lnTo>
                    <a:pt x="97694" y="104625"/>
                  </a:lnTo>
                  <a:lnTo>
                    <a:pt x="74883" y="76852"/>
                  </a:lnTo>
                  <a:lnTo>
                    <a:pt x="69133" y="52313"/>
                  </a:lnTo>
                  <a:close/>
                  <a:moveTo>
                    <a:pt x="162562" y="42535"/>
                  </a:moveTo>
                  <a:lnTo>
                    <a:pt x="152332" y="104625"/>
                  </a:lnTo>
                  <a:lnTo>
                    <a:pt x="243069" y="104625"/>
                  </a:lnTo>
                  <a:lnTo>
                    <a:pt x="232875" y="44818"/>
                  </a:lnTo>
                  <a:lnTo>
                    <a:pt x="232875" y="46688"/>
                  </a:lnTo>
                  <a:cubicBezTo>
                    <a:pt x="232312" y="69188"/>
                    <a:pt x="214312" y="87188"/>
                    <a:pt x="191812" y="87188"/>
                  </a:cubicBezTo>
                  <a:lnTo>
                    <a:pt x="162562" y="87188"/>
                  </a:lnTo>
                  <a:close/>
                  <a:moveTo>
                    <a:pt x="174374" y="11812"/>
                  </a:moveTo>
                  <a:lnTo>
                    <a:pt x="174374" y="75375"/>
                  </a:lnTo>
                  <a:lnTo>
                    <a:pt x="191812" y="75375"/>
                  </a:lnTo>
                  <a:cubicBezTo>
                    <a:pt x="207562" y="75375"/>
                    <a:pt x="221062" y="62438"/>
                    <a:pt x="221062" y="46125"/>
                  </a:cubicBezTo>
                  <a:lnTo>
                    <a:pt x="221062" y="11812"/>
                  </a:lnTo>
                  <a:lnTo>
                    <a:pt x="197437" y="11812"/>
                  </a:lnTo>
                  <a:lnTo>
                    <a:pt x="197437" y="40500"/>
                  </a:lnTo>
                  <a:lnTo>
                    <a:pt x="185625" y="40500"/>
                  </a:lnTo>
                  <a:lnTo>
                    <a:pt x="185625" y="11812"/>
                  </a:lnTo>
                  <a:close/>
                  <a:moveTo>
                    <a:pt x="52313" y="11250"/>
                  </a:moveTo>
                  <a:lnTo>
                    <a:pt x="52313" y="30938"/>
                  </a:lnTo>
                  <a:lnTo>
                    <a:pt x="50062" y="40500"/>
                  </a:lnTo>
                  <a:lnTo>
                    <a:pt x="66365" y="40500"/>
                  </a:lnTo>
                  <a:lnTo>
                    <a:pt x="64125" y="30938"/>
                  </a:lnTo>
                  <a:lnTo>
                    <a:pt x="64125" y="19688"/>
                  </a:lnTo>
                  <a:lnTo>
                    <a:pt x="55688" y="11250"/>
                  </a:lnTo>
                  <a:close/>
                  <a:moveTo>
                    <a:pt x="157499" y="0"/>
                  </a:moveTo>
                  <a:lnTo>
                    <a:pt x="237374" y="0"/>
                  </a:lnTo>
                  <a:lnTo>
                    <a:pt x="255937" y="110250"/>
                  </a:lnTo>
                  <a:lnTo>
                    <a:pt x="255937" y="279563"/>
                  </a:lnTo>
                  <a:lnTo>
                    <a:pt x="242999" y="360000"/>
                  </a:lnTo>
                  <a:lnTo>
                    <a:pt x="151874" y="360000"/>
                  </a:lnTo>
                  <a:lnTo>
                    <a:pt x="139499" y="278438"/>
                  </a:lnTo>
                  <a:lnTo>
                    <a:pt x="139499" y="109125"/>
                  </a:lnTo>
                  <a:close/>
                  <a:moveTo>
                    <a:pt x="40500" y="0"/>
                  </a:moveTo>
                  <a:lnTo>
                    <a:pt x="60188" y="0"/>
                  </a:lnTo>
                  <a:lnTo>
                    <a:pt x="75375" y="15188"/>
                  </a:lnTo>
                  <a:lnTo>
                    <a:pt x="75375" y="31500"/>
                  </a:lnTo>
                  <a:cubicBezTo>
                    <a:pt x="75375" y="60750"/>
                    <a:pt x="89438" y="88875"/>
                    <a:pt x="113625" y="105750"/>
                  </a:cubicBezTo>
                  <a:lnTo>
                    <a:pt x="115875" y="107438"/>
                  </a:lnTo>
                  <a:lnTo>
                    <a:pt x="115875" y="279563"/>
                  </a:lnTo>
                  <a:lnTo>
                    <a:pt x="103500" y="360000"/>
                  </a:lnTo>
                  <a:lnTo>
                    <a:pt x="12375" y="360000"/>
                  </a:lnTo>
                  <a:lnTo>
                    <a:pt x="0" y="278438"/>
                  </a:lnTo>
                  <a:lnTo>
                    <a:pt x="0" y="107438"/>
                  </a:lnTo>
                  <a:lnTo>
                    <a:pt x="2250" y="105750"/>
                  </a:lnTo>
                  <a:cubicBezTo>
                    <a:pt x="26437" y="88875"/>
                    <a:pt x="40500" y="60750"/>
                    <a:pt x="40500" y="31500"/>
                  </a:cubicBez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>
            <p:custDataLst>
              <p:tags r:id="rId11"/>
            </p:custDataLst>
          </p:nvPr>
        </p:nvGrpSpPr>
        <p:grpSpPr>
          <a:xfrm>
            <a:off x="2486930" y="2640283"/>
            <a:ext cx="837183" cy="837399"/>
            <a:chOff x="832178" y="2924805"/>
            <a:chExt cx="695056" cy="695236"/>
          </a:xfrm>
        </p:grpSpPr>
        <p:sp>
          <p:nvSpPr>
            <p:cNvPr id="140" name="Shape 1490"/>
            <p:cNvSpPr/>
            <p:nvPr>
              <p:custDataLst>
                <p:tags r:id="rId12"/>
              </p:custDataLst>
            </p:nvPr>
          </p:nvSpPr>
          <p:spPr>
            <a:xfrm>
              <a:off x="832178" y="2924805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6" name="任意形状 195"/>
            <p:cNvSpPr/>
            <p:nvPr>
              <p:custDataLst>
                <p:tags r:id="rId13"/>
              </p:custDataLst>
            </p:nvPr>
          </p:nvSpPr>
          <p:spPr>
            <a:xfrm>
              <a:off x="999705" y="3092986"/>
              <a:ext cx="360000" cy="358874"/>
            </a:xfrm>
            <a:custGeom>
              <a:gdLst>
                <a:gd name="connsiteX0" fmla="*/ 185625 w 360000"/>
                <a:gd name="connsiteY0" fmla="*/ 331312 h 358874"/>
                <a:gd name="connsiteX1" fmla="*/ 196313 w 360000"/>
                <a:gd name="connsiteY1" fmla="*/ 331312 h 358874"/>
                <a:gd name="connsiteX2" fmla="*/ 196313 w 360000"/>
                <a:gd name="connsiteY2" fmla="*/ 342562 h 358874"/>
                <a:gd name="connsiteX3" fmla="*/ 185625 w 360000"/>
                <a:gd name="connsiteY3" fmla="*/ 342562 h 358874"/>
                <a:gd name="connsiteX4" fmla="*/ 136688 w 360000"/>
                <a:gd name="connsiteY4" fmla="*/ 331312 h 358874"/>
                <a:gd name="connsiteX5" fmla="*/ 174938 w 360000"/>
                <a:gd name="connsiteY5" fmla="*/ 331312 h 358874"/>
                <a:gd name="connsiteX6" fmla="*/ 174938 w 360000"/>
                <a:gd name="connsiteY6" fmla="*/ 342562 h 358874"/>
                <a:gd name="connsiteX7" fmla="*/ 136688 w 360000"/>
                <a:gd name="connsiteY7" fmla="*/ 342562 h 358874"/>
                <a:gd name="connsiteX8" fmla="*/ 131062 w 360000"/>
                <a:gd name="connsiteY8" fmla="*/ 326249 h 358874"/>
                <a:gd name="connsiteX9" fmla="*/ 131062 w 360000"/>
                <a:gd name="connsiteY9" fmla="*/ 347624 h 358874"/>
                <a:gd name="connsiteX10" fmla="*/ 228937 w 360000"/>
                <a:gd name="connsiteY10" fmla="*/ 347624 h 358874"/>
                <a:gd name="connsiteX11" fmla="*/ 228937 w 360000"/>
                <a:gd name="connsiteY11" fmla="*/ 326249 h 358874"/>
                <a:gd name="connsiteX12" fmla="*/ 180000 w 360000"/>
                <a:gd name="connsiteY12" fmla="*/ 206437 h 358874"/>
                <a:gd name="connsiteX13" fmla="*/ 163688 w 360000"/>
                <a:gd name="connsiteY13" fmla="*/ 222750 h 358874"/>
                <a:gd name="connsiteX14" fmla="*/ 180000 w 360000"/>
                <a:gd name="connsiteY14" fmla="*/ 239062 h 358874"/>
                <a:gd name="connsiteX15" fmla="*/ 196313 w 360000"/>
                <a:gd name="connsiteY15" fmla="*/ 222750 h 358874"/>
                <a:gd name="connsiteX16" fmla="*/ 180000 w 360000"/>
                <a:gd name="connsiteY16" fmla="*/ 206437 h 358874"/>
                <a:gd name="connsiteX17" fmla="*/ 316125 w 360000"/>
                <a:gd name="connsiteY17" fmla="*/ 163125 h 358874"/>
                <a:gd name="connsiteX18" fmla="*/ 316125 w 360000"/>
                <a:gd name="connsiteY18" fmla="*/ 195187 h 358874"/>
                <a:gd name="connsiteX19" fmla="*/ 316687 w 360000"/>
                <a:gd name="connsiteY19" fmla="*/ 195187 h 358874"/>
                <a:gd name="connsiteX20" fmla="*/ 348750 w 360000"/>
                <a:gd name="connsiteY20" fmla="*/ 195187 h 358874"/>
                <a:gd name="connsiteX21" fmla="*/ 348750 w 360000"/>
                <a:gd name="connsiteY21" fmla="*/ 163125 h 358874"/>
                <a:gd name="connsiteX22" fmla="*/ 11250 w 360000"/>
                <a:gd name="connsiteY22" fmla="*/ 163125 h 358874"/>
                <a:gd name="connsiteX23" fmla="*/ 11250 w 360000"/>
                <a:gd name="connsiteY23" fmla="*/ 195187 h 358874"/>
                <a:gd name="connsiteX24" fmla="*/ 43875 w 360000"/>
                <a:gd name="connsiteY24" fmla="*/ 195187 h 358874"/>
                <a:gd name="connsiteX25" fmla="*/ 43875 w 360000"/>
                <a:gd name="connsiteY25" fmla="*/ 163125 h 358874"/>
                <a:gd name="connsiteX26" fmla="*/ 172688 w 360000"/>
                <a:gd name="connsiteY26" fmla="*/ 75374 h 358874"/>
                <a:gd name="connsiteX27" fmla="*/ 104625 w 360000"/>
                <a:gd name="connsiteY27" fmla="*/ 222750 h 358874"/>
                <a:gd name="connsiteX28" fmla="*/ 136687 w 360000"/>
                <a:gd name="connsiteY28" fmla="*/ 297562 h 358874"/>
                <a:gd name="connsiteX29" fmla="*/ 136687 w 360000"/>
                <a:gd name="connsiteY29" fmla="*/ 314999 h 358874"/>
                <a:gd name="connsiteX30" fmla="*/ 223313 w 360000"/>
                <a:gd name="connsiteY30" fmla="*/ 314999 h 358874"/>
                <a:gd name="connsiteX31" fmla="*/ 223313 w 360000"/>
                <a:gd name="connsiteY31" fmla="*/ 297562 h 358874"/>
                <a:gd name="connsiteX32" fmla="*/ 255375 w 360000"/>
                <a:gd name="connsiteY32" fmla="*/ 222750 h 358874"/>
                <a:gd name="connsiteX33" fmla="*/ 187313 w 360000"/>
                <a:gd name="connsiteY33" fmla="*/ 75374 h 358874"/>
                <a:gd name="connsiteX34" fmla="*/ 185625 w 360000"/>
                <a:gd name="connsiteY34" fmla="*/ 75374 h 358874"/>
                <a:gd name="connsiteX35" fmla="*/ 185625 w 360000"/>
                <a:gd name="connsiteY35" fmla="*/ 196960 h 358874"/>
                <a:gd name="connsiteX36" fmla="*/ 199477 w 360000"/>
                <a:gd name="connsiteY36" fmla="*/ 202711 h 358874"/>
                <a:gd name="connsiteX37" fmla="*/ 207563 w 360000"/>
                <a:gd name="connsiteY37" fmla="*/ 222187 h 358874"/>
                <a:gd name="connsiteX38" fmla="*/ 180000 w 360000"/>
                <a:gd name="connsiteY38" fmla="*/ 249750 h 358874"/>
                <a:gd name="connsiteX39" fmla="*/ 152438 w 360000"/>
                <a:gd name="connsiteY39" fmla="*/ 222187 h 358874"/>
                <a:gd name="connsiteX40" fmla="*/ 160524 w 360000"/>
                <a:gd name="connsiteY40" fmla="*/ 202711 h 358874"/>
                <a:gd name="connsiteX41" fmla="*/ 174375 w 360000"/>
                <a:gd name="connsiteY41" fmla="*/ 196960 h 358874"/>
                <a:gd name="connsiteX42" fmla="*/ 174375 w 360000"/>
                <a:gd name="connsiteY42" fmla="*/ 75374 h 358874"/>
                <a:gd name="connsiteX43" fmla="*/ 165375 w 360000"/>
                <a:gd name="connsiteY43" fmla="*/ 64687 h 358874"/>
                <a:gd name="connsiteX44" fmla="*/ 194063 w 360000"/>
                <a:gd name="connsiteY44" fmla="*/ 64687 h 358874"/>
                <a:gd name="connsiteX45" fmla="*/ 267188 w 360000"/>
                <a:gd name="connsiteY45" fmla="*/ 222750 h 358874"/>
                <a:gd name="connsiteX46" fmla="*/ 234563 w 360000"/>
                <a:gd name="connsiteY46" fmla="*/ 300375 h 358874"/>
                <a:gd name="connsiteX47" fmla="*/ 234563 w 360000"/>
                <a:gd name="connsiteY47" fmla="*/ 314999 h 358874"/>
                <a:gd name="connsiteX48" fmla="*/ 240187 w 360000"/>
                <a:gd name="connsiteY48" fmla="*/ 314999 h 358874"/>
                <a:gd name="connsiteX49" fmla="*/ 240187 w 360000"/>
                <a:gd name="connsiteY49" fmla="*/ 358874 h 358874"/>
                <a:gd name="connsiteX50" fmla="*/ 119812 w 360000"/>
                <a:gd name="connsiteY50" fmla="*/ 358874 h 358874"/>
                <a:gd name="connsiteX51" fmla="*/ 119812 w 360000"/>
                <a:gd name="connsiteY51" fmla="*/ 314999 h 358874"/>
                <a:gd name="connsiteX52" fmla="*/ 125437 w 360000"/>
                <a:gd name="connsiteY52" fmla="*/ 314999 h 358874"/>
                <a:gd name="connsiteX53" fmla="*/ 125437 w 360000"/>
                <a:gd name="connsiteY53" fmla="*/ 300375 h 358874"/>
                <a:gd name="connsiteX54" fmla="*/ 92250 w 360000"/>
                <a:gd name="connsiteY54" fmla="*/ 222750 h 358874"/>
                <a:gd name="connsiteX55" fmla="*/ 338062 w 360000"/>
                <a:gd name="connsiteY55" fmla="*/ 15749 h 358874"/>
                <a:gd name="connsiteX56" fmla="*/ 327375 w 360000"/>
                <a:gd name="connsiteY56" fmla="*/ 26437 h 358874"/>
                <a:gd name="connsiteX57" fmla="*/ 338062 w 360000"/>
                <a:gd name="connsiteY57" fmla="*/ 37124 h 358874"/>
                <a:gd name="connsiteX58" fmla="*/ 348750 w 360000"/>
                <a:gd name="connsiteY58" fmla="*/ 26437 h 358874"/>
                <a:gd name="connsiteX59" fmla="*/ 338062 w 360000"/>
                <a:gd name="connsiteY59" fmla="*/ 15749 h 358874"/>
                <a:gd name="connsiteX60" fmla="*/ 21938 w 360000"/>
                <a:gd name="connsiteY60" fmla="*/ 15749 h 358874"/>
                <a:gd name="connsiteX61" fmla="*/ 11250 w 360000"/>
                <a:gd name="connsiteY61" fmla="*/ 26437 h 358874"/>
                <a:gd name="connsiteX62" fmla="*/ 21938 w 360000"/>
                <a:gd name="connsiteY62" fmla="*/ 37124 h 358874"/>
                <a:gd name="connsiteX63" fmla="*/ 32625 w 360000"/>
                <a:gd name="connsiteY63" fmla="*/ 26437 h 358874"/>
                <a:gd name="connsiteX64" fmla="*/ 21938 w 360000"/>
                <a:gd name="connsiteY64" fmla="*/ 15749 h 358874"/>
                <a:gd name="connsiteX65" fmla="*/ 163688 w 360000"/>
                <a:gd name="connsiteY65" fmla="*/ 11250 h 358874"/>
                <a:gd name="connsiteX66" fmla="*/ 163688 w 360000"/>
                <a:gd name="connsiteY66" fmla="*/ 43313 h 358874"/>
                <a:gd name="connsiteX67" fmla="*/ 196313 w 360000"/>
                <a:gd name="connsiteY67" fmla="*/ 43313 h 358874"/>
                <a:gd name="connsiteX68" fmla="*/ 196313 w 360000"/>
                <a:gd name="connsiteY68" fmla="*/ 11250 h 358874"/>
                <a:gd name="connsiteX69" fmla="*/ 152438 w 360000"/>
                <a:gd name="connsiteY69" fmla="*/ 0 h 358874"/>
                <a:gd name="connsiteX70" fmla="*/ 207000 w 360000"/>
                <a:gd name="connsiteY70" fmla="*/ 0 h 358874"/>
                <a:gd name="connsiteX71" fmla="*/ 207215 w 360000"/>
                <a:gd name="connsiteY71" fmla="*/ 20812 h 358874"/>
                <a:gd name="connsiteX72" fmla="*/ 318514 w 360000"/>
                <a:gd name="connsiteY72" fmla="*/ 20812 h 358874"/>
                <a:gd name="connsiteX73" fmla="*/ 322664 w 360000"/>
                <a:gd name="connsiteY73" fmla="*/ 11038 h 358874"/>
                <a:gd name="connsiteX74" fmla="*/ 338062 w 360000"/>
                <a:gd name="connsiteY74" fmla="*/ 4499 h 358874"/>
                <a:gd name="connsiteX75" fmla="*/ 360000 w 360000"/>
                <a:gd name="connsiteY75" fmla="*/ 26437 h 358874"/>
                <a:gd name="connsiteX76" fmla="*/ 338062 w 360000"/>
                <a:gd name="connsiteY76" fmla="*/ 48374 h 358874"/>
                <a:gd name="connsiteX77" fmla="*/ 322453 w 360000"/>
                <a:gd name="connsiteY77" fmla="*/ 41835 h 358874"/>
                <a:gd name="connsiteX78" fmla="*/ 318437 w 360000"/>
                <a:gd name="connsiteY78" fmla="*/ 32062 h 358874"/>
                <a:gd name="connsiteX79" fmla="*/ 232613 w 360000"/>
                <a:gd name="connsiteY79" fmla="*/ 32062 h 358874"/>
                <a:gd name="connsiteX80" fmla="*/ 251183 w 360000"/>
                <a:gd name="connsiteY80" fmla="*/ 37959 h 358874"/>
                <a:gd name="connsiteX81" fmla="*/ 320915 w 360000"/>
                <a:gd name="connsiteY81" fmla="*/ 107691 h 358874"/>
                <a:gd name="connsiteX82" fmla="*/ 334946 w 360000"/>
                <a:gd name="connsiteY82" fmla="*/ 151875 h 358874"/>
                <a:gd name="connsiteX83" fmla="*/ 360000 w 360000"/>
                <a:gd name="connsiteY83" fmla="*/ 151875 h 358874"/>
                <a:gd name="connsiteX84" fmla="*/ 360000 w 360000"/>
                <a:gd name="connsiteY84" fmla="*/ 206437 h 358874"/>
                <a:gd name="connsiteX85" fmla="*/ 304875 w 360000"/>
                <a:gd name="connsiteY85" fmla="*/ 206437 h 358874"/>
                <a:gd name="connsiteX86" fmla="*/ 304875 w 360000"/>
                <a:gd name="connsiteY86" fmla="*/ 151875 h 358874"/>
                <a:gd name="connsiteX87" fmla="*/ 323199 w 360000"/>
                <a:gd name="connsiteY87" fmla="*/ 151875 h 358874"/>
                <a:gd name="connsiteX88" fmla="*/ 311002 w 360000"/>
                <a:gd name="connsiteY88" fmla="*/ 112693 h 358874"/>
                <a:gd name="connsiteX89" fmla="*/ 246262 w 360000"/>
                <a:gd name="connsiteY89" fmla="*/ 48110 h 358874"/>
                <a:gd name="connsiteX90" fmla="*/ 207370 w 360000"/>
                <a:gd name="connsiteY90" fmla="*/ 35821 h 358874"/>
                <a:gd name="connsiteX91" fmla="*/ 207563 w 360000"/>
                <a:gd name="connsiteY91" fmla="*/ 54563 h 358874"/>
                <a:gd name="connsiteX92" fmla="*/ 152438 w 360000"/>
                <a:gd name="connsiteY92" fmla="*/ 54563 h 358874"/>
                <a:gd name="connsiteX93" fmla="*/ 152438 w 360000"/>
                <a:gd name="connsiteY93" fmla="*/ 35882 h 358874"/>
                <a:gd name="connsiteX94" fmla="*/ 113739 w 360000"/>
                <a:gd name="connsiteY94" fmla="*/ 48110 h 358874"/>
                <a:gd name="connsiteX95" fmla="*/ 48999 w 360000"/>
                <a:gd name="connsiteY95" fmla="*/ 112693 h 358874"/>
                <a:gd name="connsiteX96" fmla="*/ 36801 w 360000"/>
                <a:gd name="connsiteY96" fmla="*/ 151875 h 358874"/>
                <a:gd name="connsiteX97" fmla="*/ 55125 w 360000"/>
                <a:gd name="connsiteY97" fmla="*/ 151875 h 358874"/>
                <a:gd name="connsiteX98" fmla="*/ 55125 w 360000"/>
                <a:gd name="connsiteY98" fmla="*/ 206437 h 358874"/>
                <a:gd name="connsiteX99" fmla="*/ 0 w 360000"/>
                <a:gd name="connsiteY99" fmla="*/ 206437 h 358874"/>
                <a:gd name="connsiteX100" fmla="*/ 0 w 360000"/>
                <a:gd name="connsiteY100" fmla="*/ 151875 h 358874"/>
                <a:gd name="connsiteX101" fmla="*/ 25054 w 360000"/>
                <a:gd name="connsiteY101" fmla="*/ 151875 h 358874"/>
                <a:gd name="connsiteX102" fmla="*/ 39085 w 360000"/>
                <a:gd name="connsiteY102" fmla="*/ 107691 h 358874"/>
                <a:gd name="connsiteX103" fmla="*/ 108818 w 360000"/>
                <a:gd name="connsiteY103" fmla="*/ 37959 h 358874"/>
                <a:gd name="connsiteX104" fmla="*/ 127387 w 360000"/>
                <a:gd name="connsiteY104" fmla="*/ 32062 h 358874"/>
                <a:gd name="connsiteX105" fmla="*/ 41563 w 360000"/>
                <a:gd name="connsiteY105" fmla="*/ 32062 h 358874"/>
                <a:gd name="connsiteX106" fmla="*/ 37547 w 360000"/>
                <a:gd name="connsiteY106" fmla="*/ 41835 h 358874"/>
                <a:gd name="connsiteX107" fmla="*/ 21938 w 360000"/>
                <a:gd name="connsiteY107" fmla="*/ 48374 h 358874"/>
                <a:gd name="connsiteX108" fmla="*/ 0 w 360000"/>
                <a:gd name="connsiteY108" fmla="*/ 26437 h 358874"/>
                <a:gd name="connsiteX109" fmla="*/ 21938 w 360000"/>
                <a:gd name="connsiteY109" fmla="*/ 4499 h 358874"/>
                <a:gd name="connsiteX110" fmla="*/ 37547 w 360000"/>
                <a:gd name="connsiteY110" fmla="*/ 10827 h 358874"/>
                <a:gd name="connsiteX111" fmla="*/ 41595 w 360000"/>
                <a:gd name="connsiteY111" fmla="*/ 20812 h 358874"/>
                <a:gd name="connsiteX112" fmla="*/ 152438 w 360000"/>
                <a:gd name="connsiteY112" fmla="*/ 20812 h 35887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360000" h="358874">
                  <a:moveTo>
                    <a:pt x="185625" y="331312"/>
                  </a:moveTo>
                  <a:lnTo>
                    <a:pt x="196313" y="331312"/>
                  </a:lnTo>
                  <a:lnTo>
                    <a:pt x="196313" y="342562"/>
                  </a:lnTo>
                  <a:lnTo>
                    <a:pt x="185625" y="342562"/>
                  </a:lnTo>
                  <a:close/>
                  <a:moveTo>
                    <a:pt x="136688" y="331312"/>
                  </a:moveTo>
                  <a:lnTo>
                    <a:pt x="174938" y="331312"/>
                  </a:lnTo>
                  <a:lnTo>
                    <a:pt x="174938" y="342562"/>
                  </a:lnTo>
                  <a:lnTo>
                    <a:pt x="136688" y="342562"/>
                  </a:lnTo>
                  <a:close/>
                  <a:moveTo>
                    <a:pt x="131062" y="326249"/>
                  </a:moveTo>
                  <a:lnTo>
                    <a:pt x="131062" y="347624"/>
                  </a:lnTo>
                  <a:lnTo>
                    <a:pt x="228937" y="347624"/>
                  </a:lnTo>
                  <a:lnTo>
                    <a:pt x="228937" y="326249"/>
                  </a:lnTo>
                  <a:close/>
                  <a:moveTo>
                    <a:pt x="180000" y="206437"/>
                  </a:moveTo>
                  <a:cubicBezTo>
                    <a:pt x="171000" y="206437"/>
                    <a:pt x="163688" y="213750"/>
                    <a:pt x="163688" y="222750"/>
                  </a:cubicBezTo>
                  <a:cubicBezTo>
                    <a:pt x="163688" y="231750"/>
                    <a:pt x="171000" y="239062"/>
                    <a:pt x="180000" y="239062"/>
                  </a:cubicBezTo>
                  <a:cubicBezTo>
                    <a:pt x="189000" y="239062"/>
                    <a:pt x="196313" y="231750"/>
                    <a:pt x="196313" y="222750"/>
                  </a:cubicBezTo>
                  <a:cubicBezTo>
                    <a:pt x="196313" y="213750"/>
                    <a:pt x="189000" y="206437"/>
                    <a:pt x="180000" y="206437"/>
                  </a:cubicBezTo>
                  <a:close/>
                  <a:moveTo>
                    <a:pt x="316125" y="163125"/>
                  </a:moveTo>
                  <a:lnTo>
                    <a:pt x="316125" y="195187"/>
                  </a:lnTo>
                  <a:lnTo>
                    <a:pt x="316687" y="195187"/>
                  </a:lnTo>
                  <a:lnTo>
                    <a:pt x="348750" y="195187"/>
                  </a:lnTo>
                  <a:lnTo>
                    <a:pt x="348750" y="163125"/>
                  </a:lnTo>
                  <a:close/>
                  <a:moveTo>
                    <a:pt x="11250" y="163125"/>
                  </a:moveTo>
                  <a:lnTo>
                    <a:pt x="11250" y="195187"/>
                  </a:lnTo>
                  <a:lnTo>
                    <a:pt x="43875" y="195187"/>
                  </a:lnTo>
                  <a:lnTo>
                    <a:pt x="43875" y="163125"/>
                  </a:lnTo>
                  <a:close/>
                  <a:moveTo>
                    <a:pt x="172688" y="75374"/>
                  </a:moveTo>
                  <a:lnTo>
                    <a:pt x="104625" y="222750"/>
                  </a:lnTo>
                  <a:lnTo>
                    <a:pt x="136687" y="297562"/>
                  </a:lnTo>
                  <a:lnTo>
                    <a:pt x="136687" y="314999"/>
                  </a:lnTo>
                  <a:lnTo>
                    <a:pt x="223313" y="314999"/>
                  </a:lnTo>
                  <a:lnTo>
                    <a:pt x="223313" y="297562"/>
                  </a:lnTo>
                  <a:lnTo>
                    <a:pt x="255375" y="222750"/>
                  </a:lnTo>
                  <a:lnTo>
                    <a:pt x="187313" y="75374"/>
                  </a:lnTo>
                  <a:lnTo>
                    <a:pt x="185625" y="75374"/>
                  </a:lnTo>
                  <a:lnTo>
                    <a:pt x="185625" y="196960"/>
                  </a:lnTo>
                  <a:lnTo>
                    <a:pt x="199477" y="202711"/>
                  </a:lnTo>
                  <a:cubicBezTo>
                    <a:pt x="204469" y="207703"/>
                    <a:pt x="207563" y="214593"/>
                    <a:pt x="207563" y="222187"/>
                  </a:cubicBezTo>
                  <a:cubicBezTo>
                    <a:pt x="207563" y="237938"/>
                    <a:pt x="195188" y="249750"/>
                    <a:pt x="180000" y="249750"/>
                  </a:cubicBezTo>
                  <a:cubicBezTo>
                    <a:pt x="164813" y="249750"/>
                    <a:pt x="152438" y="237375"/>
                    <a:pt x="152438" y="222187"/>
                  </a:cubicBezTo>
                  <a:cubicBezTo>
                    <a:pt x="152438" y="214593"/>
                    <a:pt x="155532" y="207703"/>
                    <a:pt x="160524" y="202711"/>
                  </a:cubicBezTo>
                  <a:lnTo>
                    <a:pt x="174375" y="196960"/>
                  </a:lnTo>
                  <a:lnTo>
                    <a:pt x="174375" y="75374"/>
                  </a:lnTo>
                  <a:close/>
                  <a:moveTo>
                    <a:pt x="165375" y="64687"/>
                  </a:moveTo>
                  <a:lnTo>
                    <a:pt x="194063" y="64687"/>
                  </a:lnTo>
                  <a:lnTo>
                    <a:pt x="267188" y="222750"/>
                  </a:lnTo>
                  <a:lnTo>
                    <a:pt x="234563" y="300375"/>
                  </a:lnTo>
                  <a:lnTo>
                    <a:pt x="234563" y="314999"/>
                  </a:lnTo>
                  <a:lnTo>
                    <a:pt x="240187" y="314999"/>
                  </a:lnTo>
                  <a:lnTo>
                    <a:pt x="240187" y="358874"/>
                  </a:lnTo>
                  <a:lnTo>
                    <a:pt x="119812" y="358874"/>
                  </a:lnTo>
                  <a:lnTo>
                    <a:pt x="119812" y="314999"/>
                  </a:lnTo>
                  <a:lnTo>
                    <a:pt x="125437" y="314999"/>
                  </a:lnTo>
                  <a:lnTo>
                    <a:pt x="125437" y="300375"/>
                  </a:lnTo>
                  <a:lnTo>
                    <a:pt x="92250" y="222750"/>
                  </a:lnTo>
                  <a:close/>
                  <a:moveTo>
                    <a:pt x="338062" y="15749"/>
                  </a:moveTo>
                  <a:cubicBezTo>
                    <a:pt x="331875" y="15749"/>
                    <a:pt x="327375" y="20812"/>
                    <a:pt x="327375" y="26437"/>
                  </a:cubicBezTo>
                  <a:cubicBezTo>
                    <a:pt x="327375" y="32062"/>
                    <a:pt x="332437" y="37124"/>
                    <a:pt x="338062" y="37124"/>
                  </a:cubicBezTo>
                  <a:cubicBezTo>
                    <a:pt x="344250" y="37124"/>
                    <a:pt x="348750" y="32062"/>
                    <a:pt x="348750" y="26437"/>
                  </a:cubicBezTo>
                  <a:cubicBezTo>
                    <a:pt x="348750" y="20249"/>
                    <a:pt x="343687" y="15749"/>
                    <a:pt x="338062" y="15749"/>
                  </a:cubicBezTo>
                  <a:close/>
                  <a:moveTo>
                    <a:pt x="21938" y="15749"/>
                  </a:moveTo>
                  <a:cubicBezTo>
                    <a:pt x="16313" y="15749"/>
                    <a:pt x="11250" y="20249"/>
                    <a:pt x="11250" y="26437"/>
                  </a:cubicBezTo>
                  <a:cubicBezTo>
                    <a:pt x="11250" y="32624"/>
                    <a:pt x="15750" y="37124"/>
                    <a:pt x="21938" y="37124"/>
                  </a:cubicBezTo>
                  <a:cubicBezTo>
                    <a:pt x="28125" y="37124"/>
                    <a:pt x="32625" y="32624"/>
                    <a:pt x="32625" y="26437"/>
                  </a:cubicBezTo>
                  <a:cubicBezTo>
                    <a:pt x="32625" y="20249"/>
                    <a:pt x="28125" y="15749"/>
                    <a:pt x="21938" y="15749"/>
                  </a:cubicBezTo>
                  <a:close/>
                  <a:moveTo>
                    <a:pt x="163688" y="11250"/>
                  </a:moveTo>
                  <a:lnTo>
                    <a:pt x="163688" y="43313"/>
                  </a:lnTo>
                  <a:lnTo>
                    <a:pt x="196313" y="43313"/>
                  </a:lnTo>
                  <a:lnTo>
                    <a:pt x="196313" y="11250"/>
                  </a:lnTo>
                  <a:close/>
                  <a:moveTo>
                    <a:pt x="152438" y="0"/>
                  </a:moveTo>
                  <a:lnTo>
                    <a:pt x="207000" y="0"/>
                  </a:lnTo>
                  <a:lnTo>
                    <a:pt x="207215" y="20812"/>
                  </a:lnTo>
                  <a:lnTo>
                    <a:pt x="318514" y="20812"/>
                  </a:lnTo>
                  <a:lnTo>
                    <a:pt x="322664" y="11038"/>
                  </a:lnTo>
                  <a:cubicBezTo>
                    <a:pt x="326672" y="7030"/>
                    <a:pt x="332156" y="4499"/>
                    <a:pt x="338062" y="4499"/>
                  </a:cubicBezTo>
                  <a:cubicBezTo>
                    <a:pt x="350437" y="4499"/>
                    <a:pt x="360000" y="14624"/>
                    <a:pt x="360000" y="26437"/>
                  </a:cubicBezTo>
                  <a:cubicBezTo>
                    <a:pt x="360000" y="38249"/>
                    <a:pt x="349875" y="48374"/>
                    <a:pt x="338062" y="48374"/>
                  </a:cubicBezTo>
                  <a:cubicBezTo>
                    <a:pt x="331875" y="48374"/>
                    <a:pt x="326391" y="45843"/>
                    <a:pt x="322453" y="41835"/>
                  </a:cubicBezTo>
                  <a:lnTo>
                    <a:pt x="318437" y="32062"/>
                  </a:lnTo>
                  <a:lnTo>
                    <a:pt x="232613" y="32062"/>
                  </a:lnTo>
                  <a:lnTo>
                    <a:pt x="251183" y="37959"/>
                  </a:lnTo>
                  <a:cubicBezTo>
                    <a:pt x="281189" y="53199"/>
                    <a:pt x="305675" y="77686"/>
                    <a:pt x="320915" y="107691"/>
                  </a:cubicBezTo>
                  <a:lnTo>
                    <a:pt x="334946" y="151875"/>
                  </a:lnTo>
                  <a:lnTo>
                    <a:pt x="360000" y="151875"/>
                  </a:lnTo>
                  <a:lnTo>
                    <a:pt x="360000" y="206437"/>
                  </a:lnTo>
                  <a:lnTo>
                    <a:pt x="304875" y="206437"/>
                  </a:lnTo>
                  <a:lnTo>
                    <a:pt x="304875" y="151875"/>
                  </a:lnTo>
                  <a:lnTo>
                    <a:pt x="323199" y="151875"/>
                  </a:lnTo>
                  <a:lnTo>
                    <a:pt x="311002" y="112693"/>
                  </a:lnTo>
                  <a:cubicBezTo>
                    <a:pt x="296957" y="84814"/>
                    <a:pt x="274228" y="62208"/>
                    <a:pt x="246262" y="48110"/>
                  </a:cubicBezTo>
                  <a:lnTo>
                    <a:pt x="207370" y="35821"/>
                  </a:lnTo>
                  <a:lnTo>
                    <a:pt x="207563" y="54563"/>
                  </a:lnTo>
                  <a:lnTo>
                    <a:pt x="152438" y="54563"/>
                  </a:lnTo>
                  <a:lnTo>
                    <a:pt x="152438" y="35882"/>
                  </a:lnTo>
                  <a:lnTo>
                    <a:pt x="113739" y="48110"/>
                  </a:lnTo>
                  <a:cubicBezTo>
                    <a:pt x="85773" y="62208"/>
                    <a:pt x="63044" y="84814"/>
                    <a:pt x="48999" y="112693"/>
                  </a:cubicBezTo>
                  <a:lnTo>
                    <a:pt x="36801" y="151875"/>
                  </a:lnTo>
                  <a:lnTo>
                    <a:pt x="55125" y="151875"/>
                  </a:lnTo>
                  <a:lnTo>
                    <a:pt x="55125" y="206437"/>
                  </a:lnTo>
                  <a:lnTo>
                    <a:pt x="0" y="206437"/>
                  </a:lnTo>
                  <a:lnTo>
                    <a:pt x="0" y="151875"/>
                  </a:lnTo>
                  <a:lnTo>
                    <a:pt x="25054" y="151875"/>
                  </a:lnTo>
                  <a:lnTo>
                    <a:pt x="39085" y="107691"/>
                  </a:lnTo>
                  <a:cubicBezTo>
                    <a:pt x="54325" y="77686"/>
                    <a:pt x="78812" y="53199"/>
                    <a:pt x="108818" y="37959"/>
                  </a:cubicBezTo>
                  <a:lnTo>
                    <a:pt x="127387" y="32062"/>
                  </a:lnTo>
                  <a:lnTo>
                    <a:pt x="41563" y="32062"/>
                  </a:lnTo>
                  <a:lnTo>
                    <a:pt x="37547" y="41835"/>
                  </a:lnTo>
                  <a:cubicBezTo>
                    <a:pt x="33610" y="45843"/>
                    <a:pt x="28125" y="48374"/>
                    <a:pt x="21938" y="48374"/>
                  </a:cubicBezTo>
                  <a:cubicBezTo>
                    <a:pt x="10125" y="48374"/>
                    <a:pt x="0" y="38812"/>
                    <a:pt x="0" y="26437"/>
                  </a:cubicBezTo>
                  <a:cubicBezTo>
                    <a:pt x="0" y="14062"/>
                    <a:pt x="9563" y="4499"/>
                    <a:pt x="21938" y="4499"/>
                  </a:cubicBezTo>
                  <a:cubicBezTo>
                    <a:pt x="28125" y="4499"/>
                    <a:pt x="33610" y="6890"/>
                    <a:pt x="37547" y="10827"/>
                  </a:cubicBezTo>
                  <a:lnTo>
                    <a:pt x="41595" y="20812"/>
                  </a:lnTo>
                  <a:lnTo>
                    <a:pt x="152438" y="20812"/>
                  </a:ln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>
            <p:custDataLst>
              <p:tags r:id="rId14"/>
            </p:custDataLst>
          </p:nvPr>
        </p:nvGrpSpPr>
        <p:grpSpPr>
          <a:xfrm>
            <a:off x="2518646" y="3853582"/>
            <a:ext cx="837183" cy="837399"/>
            <a:chOff x="832178" y="4010634"/>
            <a:chExt cx="695056" cy="695236"/>
          </a:xfrm>
        </p:grpSpPr>
        <p:sp>
          <p:nvSpPr>
            <p:cNvPr id="136" name="Shape 1491"/>
            <p:cNvSpPr/>
            <p:nvPr>
              <p:custDataLst>
                <p:tags r:id="rId15"/>
              </p:custDataLst>
            </p:nvPr>
          </p:nvSpPr>
          <p:spPr>
            <a:xfrm>
              <a:off x="832178" y="4010634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7" name="任意形状 196"/>
            <p:cNvSpPr/>
            <p:nvPr>
              <p:custDataLst>
                <p:tags r:id="rId16"/>
              </p:custDataLst>
            </p:nvPr>
          </p:nvSpPr>
          <p:spPr>
            <a:xfrm>
              <a:off x="999706" y="4236619"/>
              <a:ext cx="360000" cy="360000"/>
            </a:xfrm>
            <a:custGeom>
              <a:gdLst>
                <a:gd name="connsiteX0" fmla="*/ 322594 w 360000"/>
                <a:gd name="connsiteY0" fmla="*/ 332775 h 360000"/>
                <a:gd name="connsiteX1" fmla="*/ 327206 w 360000"/>
                <a:gd name="connsiteY1" fmla="*/ 341944 h 360000"/>
                <a:gd name="connsiteX2" fmla="*/ 331875 w 360000"/>
                <a:gd name="connsiteY2" fmla="*/ 332775 h 360000"/>
                <a:gd name="connsiteX3" fmla="*/ 307631 w 360000"/>
                <a:gd name="connsiteY3" fmla="*/ 305212 h 360000"/>
                <a:gd name="connsiteX4" fmla="*/ 316631 w 360000"/>
                <a:gd name="connsiteY4" fmla="*/ 321525 h 360000"/>
                <a:gd name="connsiteX5" fmla="*/ 316688 w 360000"/>
                <a:gd name="connsiteY5" fmla="*/ 321525 h 360000"/>
                <a:gd name="connsiteX6" fmla="*/ 337500 w 360000"/>
                <a:gd name="connsiteY6" fmla="*/ 321525 h 360000"/>
                <a:gd name="connsiteX7" fmla="*/ 346500 w 360000"/>
                <a:gd name="connsiteY7" fmla="*/ 305212 h 360000"/>
                <a:gd name="connsiteX8" fmla="*/ 321525 w 360000"/>
                <a:gd name="connsiteY8" fmla="*/ 92813 h 360000"/>
                <a:gd name="connsiteX9" fmla="*/ 332775 w 360000"/>
                <a:gd name="connsiteY9" fmla="*/ 92813 h 360000"/>
                <a:gd name="connsiteX10" fmla="*/ 332775 w 360000"/>
                <a:gd name="connsiteY10" fmla="*/ 283557 h 360000"/>
                <a:gd name="connsiteX11" fmla="*/ 321525 w 360000"/>
                <a:gd name="connsiteY11" fmla="*/ 283557 h 360000"/>
                <a:gd name="connsiteX12" fmla="*/ 305494 w 360000"/>
                <a:gd name="connsiteY12" fmla="*/ 82069 h 360000"/>
                <a:gd name="connsiteX13" fmla="*/ 305494 w 360000"/>
                <a:gd name="connsiteY13" fmla="*/ 293907 h 360000"/>
                <a:gd name="connsiteX14" fmla="*/ 348750 w 360000"/>
                <a:gd name="connsiteY14" fmla="*/ 293907 h 360000"/>
                <a:gd name="connsiteX15" fmla="*/ 348750 w 360000"/>
                <a:gd name="connsiteY15" fmla="*/ 82069 h 360000"/>
                <a:gd name="connsiteX16" fmla="*/ 75263 w 360000"/>
                <a:gd name="connsiteY16" fmla="*/ 76668 h 360000"/>
                <a:gd name="connsiteX17" fmla="*/ 66375 w 360000"/>
                <a:gd name="connsiteY17" fmla="*/ 85556 h 360000"/>
                <a:gd name="connsiteX18" fmla="*/ 66375 w 360000"/>
                <a:gd name="connsiteY18" fmla="*/ 160087 h 360000"/>
                <a:gd name="connsiteX19" fmla="*/ 75263 w 360000"/>
                <a:gd name="connsiteY19" fmla="*/ 168750 h 360000"/>
                <a:gd name="connsiteX20" fmla="*/ 168750 w 360000"/>
                <a:gd name="connsiteY20" fmla="*/ 168750 h 360000"/>
                <a:gd name="connsiteX21" fmla="*/ 168750 w 360000"/>
                <a:gd name="connsiteY21" fmla="*/ 76668 h 360000"/>
                <a:gd name="connsiteX22" fmla="*/ 213750 w 360000"/>
                <a:gd name="connsiteY22" fmla="*/ 76613 h 360000"/>
                <a:gd name="connsiteX23" fmla="*/ 213750 w 360000"/>
                <a:gd name="connsiteY23" fmla="*/ 168750 h 360000"/>
                <a:gd name="connsiteX24" fmla="*/ 215437 w 360000"/>
                <a:gd name="connsiteY24" fmla="*/ 168750 h 360000"/>
                <a:gd name="connsiteX25" fmla="*/ 224325 w 360000"/>
                <a:gd name="connsiteY25" fmla="*/ 159863 h 360000"/>
                <a:gd name="connsiteX26" fmla="*/ 224325 w 360000"/>
                <a:gd name="connsiteY26" fmla="*/ 85500 h 360000"/>
                <a:gd name="connsiteX27" fmla="*/ 215437 w 360000"/>
                <a:gd name="connsiteY27" fmla="*/ 76613 h 360000"/>
                <a:gd name="connsiteX28" fmla="*/ 332381 w 360000"/>
                <a:gd name="connsiteY28" fmla="*/ 49219 h 360000"/>
                <a:gd name="connsiteX29" fmla="*/ 343631 w 360000"/>
                <a:gd name="connsiteY29" fmla="*/ 49219 h 360000"/>
                <a:gd name="connsiteX30" fmla="*/ 343631 w 360000"/>
                <a:gd name="connsiteY30" fmla="*/ 65588 h 360000"/>
                <a:gd name="connsiteX31" fmla="*/ 332381 w 360000"/>
                <a:gd name="connsiteY31" fmla="*/ 65588 h 360000"/>
                <a:gd name="connsiteX32" fmla="*/ 310613 w 360000"/>
                <a:gd name="connsiteY32" fmla="*/ 49219 h 360000"/>
                <a:gd name="connsiteX33" fmla="*/ 321863 w 360000"/>
                <a:gd name="connsiteY33" fmla="*/ 49219 h 360000"/>
                <a:gd name="connsiteX34" fmla="*/ 321863 w 360000"/>
                <a:gd name="connsiteY34" fmla="*/ 65588 h 360000"/>
                <a:gd name="connsiteX35" fmla="*/ 310613 w 360000"/>
                <a:gd name="connsiteY35" fmla="*/ 65588 h 360000"/>
                <a:gd name="connsiteX36" fmla="*/ 305494 w 360000"/>
                <a:gd name="connsiteY36" fmla="*/ 43931 h 360000"/>
                <a:gd name="connsiteX37" fmla="*/ 305494 w 360000"/>
                <a:gd name="connsiteY37" fmla="*/ 70819 h 360000"/>
                <a:gd name="connsiteX38" fmla="*/ 348750 w 360000"/>
                <a:gd name="connsiteY38" fmla="*/ 70819 h 360000"/>
                <a:gd name="connsiteX39" fmla="*/ 348750 w 360000"/>
                <a:gd name="connsiteY39" fmla="*/ 43931 h 360000"/>
                <a:gd name="connsiteX40" fmla="*/ 313425 w 360000"/>
                <a:gd name="connsiteY40" fmla="*/ 11250 h 360000"/>
                <a:gd name="connsiteX41" fmla="*/ 305494 w 360000"/>
                <a:gd name="connsiteY41" fmla="*/ 19181 h 360000"/>
                <a:gd name="connsiteX42" fmla="*/ 305494 w 360000"/>
                <a:gd name="connsiteY42" fmla="*/ 32681 h 360000"/>
                <a:gd name="connsiteX43" fmla="*/ 348750 w 360000"/>
                <a:gd name="connsiteY43" fmla="*/ 32681 h 360000"/>
                <a:gd name="connsiteX44" fmla="*/ 348750 w 360000"/>
                <a:gd name="connsiteY44" fmla="*/ 19181 h 360000"/>
                <a:gd name="connsiteX45" fmla="*/ 340819 w 360000"/>
                <a:gd name="connsiteY45" fmla="*/ 11250 h 360000"/>
                <a:gd name="connsiteX46" fmla="*/ 213525 w 360000"/>
                <a:gd name="connsiteY46" fmla="*/ 11250 h 360000"/>
                <a:gd name="connsiteX47" fmla="*/ 213525 w 360000"/>
                <a:gd name="connsiteY47" fmla="*/ 65419 h 360000"/>
                <a:gd name="connsiteX48" fmla="*/ 215437 w 360000"/>
                <a:gd name="connsiteY48" fmla="*/ 65419 h 360000"/>
                <a:gd name="connsiteX49" fmla="*/ 235575 w 360000"/>
                <a:gd name="connsiteY49" fmla="*/ 85557 h 360000"/>
                <a:gd name="connsiteX50" fmla="*/ 235575 w 360000"/>
                <a:gd name="connsiteY50" fmla="*/ 160088 h 360000"/>
                <a:gd name="connsiteX51" fmla="*/ 215215 w 360000"/>
                <a:gd name="connsiteY51" fmla="*/ 180000 h 360000"/>
                <a:gd name="connsiteX52" fmla="*/ 215213 w 360000"/>
                <a:gd name="connsiteY52" fmla="*/ 180000 h 360000"/>
                <a:gd name="connsiteX53" fmla="*/ 215212 w 360000"/>
                <a:gd name="connsiteY53" fmla="*/ 180000 h 360000"/>
                <a:gd name="connsiteX54" fmla="*/ 213525 w 360000"/>
                <a:gd name="connsiteY54" fmla="*/ 180000 h 360000"/>
                <a:gd name="connsiteX55" fmla="*/ 213525 w 360000"/>
                <a:gd name="connsiteY55" fmla="*/ 348750 h 360000"/>
                <a:gd name="connsiteX56" fmla="*/ 226519 w 360000"/>
                <a:gd name="connsiteY56" fmla="*/ 348750 h 360000"/>
                <a:gd name="connsiteX57" fmla="*/ 256163 w 360000"/>
                <a:gd name="connsiteY57" fmla="*/ 319106 h 360000"/>
                <a:gd name="connsiteX58" fmla="*/ 256163 w 360000"/>
                <a:gd name="connsiteY58" fmla="*/ 40894 h 360000"/>
                <a:gd name="connsiteX59" fmla="*/ 226519 w 360000"/>
                <a:gd name="connsiteY59" fmla="*/ 11250 h 360000"/>
                <a:gd name="connsiteX60" fmla="*/ 181069 w 360000"/>
                <a:gd name="connsiteY60" fmla="*/ 11250 h 360000"/>
                <a:gd name="connsiteX61" fmla="*/ 181069 w 360000"/>
                <a:gd name="connsiteY61" fmla="*/ 348750 h 360000"/>
                <a:gd name="connsiteX62" fmla="*/ 202275 w 360000"/>
                <a:gd name="connsiteY62" fmla="*/ 348750 h 360000"/>
                <a:gd name="connsiteX63" fmla="*/ 202275 w 360000"/>
                <a:gd name="connsiteY63" fmla="*/ 11250 h 360000"/>
                <a:gd name="connsiteX64" fmla="*/ 33075 w 360000"/>
                <a:gd name="connsiteY64" fmla="*/ 11250 h 360000"/>
                <a:gd name="connsiteX65" fmla="*/ 33075 w 360000"/>
                <a:gd name="connsiteY65" fmla="*/ 348750 h 360000"/>
                <a:gd name="connsiteX66" fmla="*/ 169819 w 360000"/>
                <a:gd name="connsiteY66" fmla="*/ 348750 h 360000"/>
                <a:gd name="connsiteX67" fmla="*/ 169819 w 360000"/>
                <a:gd name="connsiteY67" fmla="*/ 180000 h 360000"/>
                <a:gd name="connsiteX68" fmla="*/ 75263 w 360000"/>
                <a:gd name="connsiteY68" fmla="*/ 180000 h 360000"/>
                <a:gd name="connsiteX69" fmla="*/ 55125 w 360000"/>
                <a:gd name="connsiteY69" fmla="*/ 159862 h 360000"/>
                <a:gd name="connsiteX70" fmla="*/ 55125 w 360000"/>
                <a:gd name="connsiteY70" fmla="*/ 85500 h 360000"/>
                <a:gd name="connsiteX71" fmla="*/ 75263 w 360000"/>
                <a:gd name="connsiteY71" fmla="*/ 65362 h 360000"/>
                <a:gd name="connsiteX72" fmla="*/ 169819 w 360000"/>
                <a:gd name="connsiteY72" fmla="*/ 65362 h 360000"/>
                <a:gd name="connsiteX73" fmla="*/ 169819 w 360000"/>
                <a:gd name="connsiteY73" fmla="*/ 11250 h 360000"/>
                <a:gd name="connsiteX74" fmla="*/ 11250 w 360000"/>
                <a:gd name="connsiteY74" fmla="*/ 11250 h 360000"/>
                <a:gd name="connsiteX75" fmla="*/ 11250 w 360000"/>
                <a:gd name="connsiteY75" fmla="*/ 348750 h 360000"/>
                <a:gd name="connsiteX76" fmla="*/ 21825 w 360000"/>
                <a:gd name="connsiteY76" fmla="*/ 348750 h 360000"/>
                <a:gd name="connsiteX77" fmla="*/ 21825 w 360000"/>
                <a:gd name="connsiteY77" fmla="*/ 11250 h 360000"/>
                <a:gd name="connsiteX78" fmla="*/ 313425 w 360000"/>
                <a:gd name="connsiteY78" fmla="*/ 0 h 360000"/>
                <a:gd name="connsiteX79" fmla="*/ 340875 w 360000"/>
                <a:gd name="connsiteY79" fmla="*/ 0 h 360000"/>
                <a:gd name="connsiteX80" fmla="*/ 360000 w 360000"/>
                <a:gd name="connsiteY80" fmla="*/ 19181 h 360000"/>
                <a:gd name="connsiteX81" fmla="*/ 360000 w 360000"/>
                <a:gd name="connsiteY81" fmla="*/ 38306 h 360000"/>
                <a:gd name="connsiteX82" fmla="*/ 360000 w 360000"/>
                <a:gd name="connsiteY82" fmla="*/ 76444 h 360000"/>
                <a:gd name="connsiteX83" fmla="*/ 360000 w 360000"/>
                <a:gd name="connsiteY83" fmla="*/ 299532 h 360000"/>
                <a:gd name="connsiteX84" fmla="*/ 359973 w 360000"/>
                <a:gd name="connsiteY84" fmla="*/ 299560 h 360000"/>
                <a:gd name="connsiteX85" fmla="*/ 360000 w 360000"/>
                <a:gd name="connsiteY85" fmla="*/ 299587 h 360000"/>
                <a:gd name="connsiteX86" fmla="*/ 358200 w 360000"/>
                <a:gd name="connsiteY86" fmla="*/ 306815 h 360000"/>
                <a:gd name="connsiteX87" fmla="*/ 345886 w 360000"/>
                <a:gd name="connsiteY87" fmla="*/ 329547 h 360000"/>
                <a:gd name="connsiteX88" fmla="*/ 345881 w 360000"/>
                <a:gd name="connsiteY88" fmla="*/ 329569 h 360000"/>
                <a:gd name="connsiteX89" fmla="*/ 332100 w 360000"/>
                <a:gd name="connsiteY89" fmla="*/ 357019 h 360000"/>
                <a:gd name="connsiteX90" fmla="*/ 327150 w 360000"/>
                <a:gd name="connsiteY90" fmla="*/ 360000 h 360000"/>
                <a:gd name="connsiteX91" fmla="*/ 322144 w 360000"/>
                <a:gd name="connsiteY91" fmla="*/ 356906 h 360000"/>
                <a:gd name="connsiteX92" fmla="*/ 308684 w 360000"/>
                <a:gd name="connsiteY92" fmla="*/ 330098 h 360000"/>
                <a:gd name="connsiteX93" fmla="*/ 308644 w 360000"/>
                <a:gd name="connsiteY93" fmla="*/ 330075 h 360000"/>
                <a:gd name="connsiteX94" fmla="*/ 294244 w 360000"/>
                <a:gd name="connsiteY94" fmla="*/ 299925 h 360000"/>
                <a:gd name="connsiteX95" fmla="*/ 294244 w 360000"/>
                <a:gd name="connsiteY95" fmla="*/ 299587 h 360000"/>
                <a:gd name="connsiteX96" fmla="*/ 294271 w 360000"/>
                <a:gd name="connsiteY96" fmla="*/ 299560 h 360000"/>
                <a:gd name="connsiteX97" fmla="*/ 294244 w 360000"/>
                <a:gd name="connsiteY97" fmla="*/ 299532 h 360000"/>
                <a:gd name="connsiteX98" fmla="*/ 294244 w 360000"/>
                <a:gd name="connsiteY98" fmla="*/ 76444 h 360000"/>
                <a:gd name="connsiteX99" fmla="*/ 294244 w 360000"/>
                <a:gd name="connsiteY99" fmla="*/ 38306 h 360000"/>
                <a:gd name="connsiteX100" fmla="*/ 294244 w 360000"/>
                <a:gd name="connsiteY100" fmla="*/ 19181 h 360000"/>
                <a:gd name="connsiteX101" fmla="*/ 313425 w 360000"/>
                <a:gd name="connsiteY101" fmla="*/ 0 h 360000"/>
                <a:gd name="connsiteX102" fmla="*/ 0 w 360000"/>
                <a:gd name="connsiteY102" fmla="*/ 0 h 360000"/>
                <a:gd name="connsiteX103" fmla="*/ 226519 w 360000"/>
                <a:gd name="connsiteY103" fmla="*/ 0 h 360000"/>
                <a:gd name="connsiteX104" fmla="*/ 267413 w 360000"/>
                <a:gd name="connsiteY104" fmla="*/ 40894 h 360000"/>
                <a:gd name="connsiteX105" fmla="*/ 267413 w 360000"/>
                <a:gd name="connsiteY105" fmla="*/ 319106 h 360000"/>
                <a:gd name="connsiteX106" fmla="*/ 226519 w 360000"/>
                <a:gd name="connsiteY106" fmla="*/ 360000 h 360000"/>
                <a:gd name="connsiteX107" fmla="*/ 0 w 360000"/>
                <a:gd name="connsiteY107" fmla="*/ 360000 h 3600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360000" h="360000">
                  <a:moveTo>
                    <a:pt x="322594" y="332775"/>
                  </a:moveTo>
                  <a:lnTo>
                    <a:pt x="327206" y="341944"/>
                  </a:lnTo>
                  <a:lnTo>
                    <a:pt x="331875" y="332775"/>
                  </a:lnTo>
                  <a:close/>
                  <a:moveTo>
                    <a:pt x="307631" y="305212"/>
                  </a:moveTo>
                  <a:cubicBezTo>
                    <a:pt x="309375" y="308475"/>
                    <a:pt x="311963" y="313593"/>
                    <a:pt x="316631" y="321525"/>
                  </a:cubicBezTo>
                  <a:lnTo>
                    <a:pt x="316688" y="321525"/>
                  </a:lnTo>
                  <a:lnTo>
                    <a:pt x="337500" y="321525"/>
                  </a:lnTo>
                  <a:cubicBezTo>
                    <a:pt x="342225" y="313593"/>
                    <a:pt x="344925" y="308475"/>
                    <a:pt x="346500" y="305212"/>
                  </a:cubicBezTo>
                  <a:close/>
                  <a:moveTo>
                    <a:pt x="321525" y="92813"/>
                  </a:moveTo>
                  <a:lnTo>
                    <a:pt x="332775" y="92813"/>
                  </a:lnTo>
                  <a:lnTo>
                    <a:pt x="332775" y="283557"/>
                  </a:lnTo>
                  <a:lnTo>
                    <a:pt x="321525" y="283557"/>
                  </a:lnTo>
                  <a:close/>
                  <a:moveTo>
                    <a:pt x="305494" y="82069"/>
                  </a:moveTo>
                  <a:lnTo>
                    <a:pt x="305494" y="293907"/>
                  </a:lnTo>
                  <a:lnTo>
                    <a:pt x="348750" y="293907"/>
                  </a:lnTo>
                  <a:lnTo>
                    <a:pt x="348750" y="82069"/>
                  </a:lnTo>
                  <a:close/>
                  <a:moveTo>
                    <a:pt x="75263" y="76668"/>
                  </a:moveTo>
                  <a:cubicBezTo>
                    <a:pt x="70354" y="76668"/>
                    <a:pt x="66375" y="80647"/>
                    <a:pt x="66375" y="85556"/>
                  </a:cubicBezTo>
                  <a:lnTo>
                    <a:pt x="66375" y="160087"/>
                  </a:lnTo>
                  <a:cubicBezTo>
                    <a:pt x="66497" y="164907"/>
                    <a:pt x="70441" y="168751"/>
                    <a:pt x="75263" y="168750"/>
                  </a:cubicBezTo>
                  <a:lnTo>
                    <a:pt x="168750" y="168750"/>
                  </a:lnTo>
                  <a:lnTo>
                    <a:pt x="168750" y="76668"/>
                  </a:lnTo>
                  <a:close/>
                  <a:moveTo>
                    <a:pt x="213750" y="76613"/>
                  </a:moveTo>
                  <a:lnTo>
                    <a:pt x="213750" y="168750"/>
                  </a:lnTo>
                  <a:lnTo>
                    <a:pt x="215437" y="168750"/>
                  </a:lnTo>
                  <a:cubicBezTo>
                    <a:pt x="220346" y="168750"/>
                    <a:pt x="224325" y="164771"/>
                    <a:pt x="224325" y="159863"/>
                  </a:cubicBezTo>
                  <a:lnTo>
                    <a:pt x="224325" y="85500"/>
                  </a:lnTo>
                  <a:cubicBezTo>
                    <a:pt x="224325" y="80592"/>
                    <a:pt x="220346" y="76613"/>
                    <a:pt x="215437" y="76613"/>
                  </a:cubicBezTo>
                  <a:close/>
                  <a:moveTo>
                    <a:pt x="332381" y="49219"/>
                  </a:moveTo>
                  <a:lnTo>
                    <a:pt x="343631" y="49219"/>
                  </a:lnTo>
                  <a:lnTo>
                    <a:pt x="343631" y="65588"/>
                  </a:lnTo>
                  <a:lnTo>
                    <a:pt x="332381" y="65588"/>
                  </a:lnTo>
                  <a:close/>
                  <a:moveTo>
                    <a:pt x="310613" y="49219"/>
                  </a:moveTo>
                  <a:lnTo>
                    <a:pt x="321863" y="49219"/>
                  </a:lnTo>
                  <a:lnTo>
                    <a:pt x="321863" y="65588"/>
                  </a:lnTo>
                  <a:lnTo>
                    <a:pt x="310613" y="65588"/>
                  </a:lnTo>
                  <a:close/>
                  <a:moveTo>
                    <a:pt x="305494" y="43931"/>
                  </a:moveTo>
                  <a:lnTo>
                    <a:pt x="305494" y="70819"/>
                  </a:lnTo>
                  <a:lnTo>
                    <a:pt x="348750" y="70819"/>
                  </a:lnTo>
                  <a:lnTo>
                    <a:pt x="348750" y="43931"/>
                  </a:lnTo>
                  <a:close/>
                  <a:moveTo>
                    <a:pt x="313425" y="11250"/>
                  </a:moveTo>
                  <a:cubicBezTo>
                    <a:pt x="309045" y="11250"/>
                    <a:pt x="305494" y="14801"/>
                    <a:pt x="305494" y="19181"/>
                  </a:cubicBezTo>
                  <a:lnTo>
                    <a:pt x="305494" y="32681"/>
                  </a:lnTo>
                  <a:lnTo>
                    <a:pt x="348750" y="32681"/>
                  </a:lnTo>
                  <a:lnTo>
                    <a:pt x="348750" y="19181"/>
                  </a:lnTo>
                  <a:cubicBezTo>
                    <a:pt x="348750" y="14801"/>
                    <a:pt x="345199" y="11250"/>
                    <a:pt x="340819" y="11250"/>
                  </a:cubicBezTo>
                  <a:close/>
                  <a:moveTo>
                    <a:pt x="213525" y="11250"/>
                  </a:moveTo>
                  <a:lnTo>
                    <a:pt x="213525" y="65419"/>
                  </a:lnTo>
                  <a:lnTo>
                    <a:pt x="215437" y="65419"/>
                  </a:lnTo>
                  <a:cubicBezTo>
                    <a:pt x="226559" y="65419"/>
                    <a:pt x="235575" y="74435"/>
                    <a:pt x="235575" y="85557"/>
                  </a:cubicBezTo>
                  <a:lnTo>
                    <a:pt x="235575" y="160088"/>
                  </a:lnTo>
                  <a:cubicBezTo>
                    <a:pt x="235451" y="171209"/>
                    <a:pt x="226336" y="180124"/>
                    <a:pt x="215215" y="180000"/>
                  </a:cubicBezTo>
                  <a:cubicBezTo>
                    <a:pt x="215214" y="180000"/>
                    <a:pt x="215213" y="180000"/>
                    <a:pt x="215213" y="180000"/>
                  </a:cubicBezTo>
                  <a:lnTo>
                    <a:pt x="215212" y="180000"/>
                  </a:lnTo>
                  <a:lnTo>
                    <a:pt x="213525" y="180000"/>
                  </a:lnTo>
                  <a:lnTo>
                    <a:pt x="213525" y="348750"/>
                  </a:lnTo>
                  <a:lnTo>
                    <a:pt x="226519" y="348750"/>
                  </a:lnTo>
                  <a:cubicBezTo>
                    <a:pt x="242891" y="348750"/>
                    <a:pt x="256163" y="335478"/>
                    <a:pt x="256163" y="319106"/>
                  </a:cubicBezTo>
                  <a:lnTo>
                    <a:pt x="256163" y="40894"/>
                  </a:lnTo>
                  <a:cubicBezTo>
                    <a:pt x="256163" y="24522"/>
                    <a:pt x="242891" y="11250"/>
                    <a:pt x="226519" y="11250"/>
                  </a:cubicBezTo>
                  <a:close/>
                  <a:moveTo>
                    <a:pt x="181069" y="11250"/>
                  </a:moveTo>
                  <a:lnTo>
                    <a:pt x="181069" y="348750"/>
                  </a:lnTo>
                  <a:lnTo>
                    <a:pt x="202275" y="348750"/>
                  </a:lnTo>
                  <a:lnTo>
                    <a:pt x="202275" y="11250"/>
                  </a:lnTo>
                  <a:close/>
                  <a:moveTo>
                    <a:pt x="33075" y="11250"/>
                  </a:moveTo>
                  <a:lnTo>
                    <a:pt x="33075" y="348750"/>
                  </a:lnTo>
                  <a:lnTo>
                    <a:pt x="169819" y="348750"/>
                  </a:lnTo>
                  <a:lnTo>
                    <a:pt x="169819" y="180000"/>
                  </a:lnTo>
                  <a:lnTo>
                    <a:pt x="75263" y="180000"/>
                  </a:lnTo>
                  <a:cubicBezTo>
                    <a:pt x="64141" y="180000"/>
                    <a:pt x="55125" y="170984"/>
                    <a:pt x="55125" y="159862"/>
                  </a:cubicBezTo>
                  <a:lnTo>
                    <a:pt x="55125" y="85500"/>
                  </a:lnTo>
                  <a:cubicBezTo>
                    <a:pt x="55125" y="74378"/>
                    <a:pt x="64141" y="65362"/>
                    <a:pt x="75263" y="65362"/>
                  </a:cubicBezTo>
                  <a:lnTo>
                    <a:pt x="169819" y="65362"/>
                  </a:lnTo>
                  <a:lnTo>
                    <a:pt x="169819" y="11250"/>
                  </a:lnTo>
                  <a:close/>
                  <a:moveTo>
                    <a:pt x="11250" y="11250"/>
                  </a:moveTo>
                  <a:lnTo>
                    <a:pt x="11250" y="348750"/>
                  </a:lnTo>
                  <a:lnTo>
                    <a:pt x="21825" y="348750"/>
                  </a:lnTo>
                  <a:lnTo>
                    <a:pt x="21825" y="11250"/>
                  </a:lnTo>
                  <a:close/>
                  <a:moveTo>
                    <a:pt x="313425" y="0"/>
                  </a:moveTo>
                  <a:lnTo>
                    <a:pt x="340875" y="0"/>
                  </a:lnTo>
                  <a:cubicBezTo>
                    <a:pt x="351447" y="31"/>
                    <a:pt x="360000" y="8610"/>
                    <a:pt x="360000" y="19181"/>
                  </a:cubicBezTo>
                  <a:lnTo>
                    <a:pt x="360000" y="38306"/>
                  </a:lnTo>
                  <a:lnTo>
                    <a:pt x="360000" y="76444"/>
                  </a:lnTo>
                  <a:lnTo>
                    <a:pt x="360000" y="299532"/>
                  </a:lnTo>
                  <a:lnTo>
                    <a:pt x="359973" y="299560"/>
                  </a:lnTo>
                  <a:lnTo>
                    <a:pt x="360000" y="299587"/>
                  </a:lnTo>
                  <a:cubicBezTo>
                    <a:pt x="360000" y="300853"/>
                    <a:pt x="360000" y="302498"/>
                    <a:pt x="358200" y="306815"/>
                  </a:cubicBezTo>
                  <a:lnTo>
                    <a:pt x="345886" y="329547"/>
                  </a:lnTo>
                  <a:lnTo>
                    <a:pt x="345881" y="329569"/>
                  </a:lnTo>
                  <a:cubicBezTo>
                    <a:pt x="339975" y="342000"/>
                    <a:pt x="332212" y="356850"/>
                    <a:pt x="332100" y="357019"/>
                  </a:cubicBezTo>
                  <a:cubicBezTo>
                    <a:pt x="331125" y="358849"/>
                    <a:pt x="329223" y="359994"/>
                    <a:pt x="327150" y="360000"/>
                  </a:cubicBezTo>
                  <a:cubicBezTo>
                    <a:pt x="325032" y="359994"/>
                    <a:pt x="323097" y="358798"/>
                    <a:pt x="322144" y="356906"/>
                  </a:cubicBezTo>
                  <a:lnTo>
                    <a:pt x="308684" y="330098"/>
                  </a:lnTo>
                  <a:lnTo>
                    <a:pt x="308644" y="330075"/>
                  </a:lnTo>
                  <a:cubicBezTo>
                    <a:pt x="294244" y="306168"/>
                    <a:pt x="294244" y="301950"/>
                    <a:pt x="294244" y="299925"/>
                  </a:cubicBezTo>
                  <a:lnTo>
                    <a:pt x="294244" y="299587"/>
                  </a:lnTo>
                  <a:lnTo>
                    <a:pt x="294271" y="299560"/>
                  </a:lnTo>
                  <a:lnTo>
                    <a:pt x="294244" y="299532"/>
                  </a:lnTo>
                  <a:lnTo>
                    <a:pt x="294244" y="76444"/>
                  </a:lnTo>
                  <a:lnTo>
                    <a:pt x="294244" y="38306"/>
                  </a:lnTo>
                  <a:lnTo>
                    <a:pt x="294244" y="19181"/>
                  </a:lnTo>
                  <a:cubicBezTo>
                    <a:pt x="294244" y="8588"/>
                    <a:pt x="302832" y="0"/>
                    <a:pt x="313425" y="0"/>
                  </a:cubicBezTo>
                  <a:close/>
                  <a:moveTo>
                    <a:pt x="0" y="0"/>
                  </a:moveTo>
                  <a:lnTo>
                    <a:pt x="226519" y="0"/>
                  </a:lnTo>
                  <a:cubicBezTo>
                    <a:pt x="249104" y="0"/>
                    <a:pt x="267413" y="18309"/>
                    <a:pt x="267413" y="40894"/>
                  </a:cubicBezTo>
                  <a:lnTo>
                    <a:pt x="267413" y="319106"/>
                  </a:lnTo>
                  <a:cubicBezTo>
                    <a:pt x="267413" y="341691"/>
                    <a:pt x="249104" y="360000"/>
                    <a:pt x="226519" y="360000"/>
                  </a:cubicBezTo>
                  <a:lnTo>
                    <a:pt x="0" y="360000"/>
                  </a:ln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>
            <p:custDataLst>
              <p:tags r:id="rId17"/>
            </p:custDataLst>
          </p:nvPr>
        </p:nvGrpSpPr>
        <p:grpSpPr>
          <a:xfrm>
            <a:off x="2518644" y="5185149"/>
            <a:ext cx="837183" cy="837399"/>
            <a:chOff x="832178" y="5103325"/>
            <a:chExt cx="695056" cy="695236"/>
          </a:xfrm>
        </p:grpSpPr>
        <p:sp>
          <p:nvSpPr>
            <p:cNvPr id="146" name="Shape 1492"/>
            <p:cNvSpPr/>
            <p:nvPr>
              <p:custDataLst>
                <p:tags r:id="rId18"/>
              </p:custDataLst>
            </p:nvPr>
          </p:nvSpPr>
          <p:spPr>
            <a:xfrm>
              <a:off x="832178" y="5103325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8" name="任意形状 197"/>
            <p:cNvSpPr/>
            <p:nvPr>
              <p:custDataLst>
                <p:tags r:id="rId19"/>
              </p:custDataLst>
            </p:nvPr>
          </p:nvSpPr>
          <p:spPr>
            <a:xfrm>
              <a:off x="1033538" y="5270943"/>
              <a:ext cx="292334" cy="360000"/>
            </a:xfrm>
            <a:custGeom>
              <a:gdLst>
                <a:gd name="connsiteX0" fmla="*/ 115695 w 292334"/>
                <a:gd name="connsiteY0" fmla="*/ 242833 h 360000"/>
                <a:gd name="connsiteX1" fmla="*/ 123663 w 292334"/>
                <a:gd name="connsiteY1" fmla="*/ 250798 h 360000"/>
                <a:gd name="connsiteX2" fmla="*/ 131631 w 292334"/>
                <a:gd name="connsiteY2" fmla="*/ 242833 h 360000"/>
                <a:gd name="connsiteX3" fmla="*/ 139563 w 292334"/>
                <a:gd name="connsiteY3" fmla="*/ 250809 h 360000"/>
                <a:gd name="connsiteX4" fmla="*/ 131617 w 292334"/>
                <a:gd name="connsiteY4" fmla="*/ 258753 h 360000"/>
                <a:gd name="connsiteX5" fmla="*/ 139574 w 292334"/>
                <a:gd name="connsiteY5" fmla="*/ 266709 h 360000"/>
                <a:gd name="connsiteX6" fmla="*/ 131620 w 292334"/>
                <a:gd name="connsiteY6" fmla="*/ 274663 h 360000"/>
                <a:gd name="connsiteX7" fmla="*/ 123663 w 292334"/>
                <a:gd name="connsiteY7" fmla="*/ 266707 h 360000"/>
                <a:gd name="connsiteX8" fmla="*/ 115706 w 292334"/>
                <a:gd name="connsiteY8" fmla="*/ 274663 h 360000"/>
                <a:gd name="connsiteX9" fmla="*/ 107752 w 292334"/>
                <a:gd name="connsiteY9" fmla="*/ 266709 h 360000"/>
                <a:gd name="connsiteX10" fmla="*/ 115709 w 292334"/>
                <a:gd name="connsiteY10" fmla="*/ 258753 h 360000"/>
                <a:gd name="connsiteX11" fmla="*/ 107763 w 292334"/>
                <a:gd name="connsiteY11" fmla="*/ 250809 h 360000"/>
                <a:gd name="connsiteX12" fmla="*/ 89910 w 292334"/>
                <a:gd name="connsiteY12" fmla="*/ 225003 h 360000"/>
                <a:gd name="connsiteX13" fmla="*/ 89910 w 292334"/>
                <a:gd name="connsiteY13" fmla="*/ 292503 h 360000"/>
                <a:gd name="connsiteX14" fmla="*/ 157410 w 292334"/>
                <a:gd name="connsiteY14" fmla="*/ 292503 h 360000"/>
                <a:gd name="connsiteX15" fmla="*/ 157410 w 292334"/>
                <a:gd name="connsiteY15" fmla="*/ 225003 h 360000"/>
                <a:gd name="connsiteX16" fmla="*/ 78660 w 292334"/>
                <a:gd name="connsiteY16" fmla="*/ 213753 h 360000"/>
                <a:gd name="connsiteX17" fmla="*/ 168660 w 292334"/>
                <a:gd name="connsiteY17" fmla="*/ 213753 h 360000"/>
                <a:gd name="connsiteX18" fmla="*/ 168660 w 292334"/>
                <a:gd name="connsiteY18" fmla="*/ 303753 h 360000"/>
                <a:gd name="connsiteX19" fmla="*/ 78660 w 292334"/>
                <a:gd name="connsiteY19" fmla="*/ 303753 h 360000"/>
                <a:gd name="connsiteX20" fmla="*/ 137205 w 292334"/>
                <a:gd name="connsiteY20" fmla="*/ 141801 h 360000"/>
                <a:gd name="connsiteX21" fmla="*/ 145159 w 292334"/>
                <a:gd name="connsiteY21" fmla="*/ 149755 h 360000"/>
                <a:gd name="connsiteX22" fmla="*/ 117743 w 292334"/>
                <a:gd name="connsiteY22" fmla="*/ 177171 h 360000"/>
                <a:gd name="connsiteX23" fmla="*/ 102167 w 292334"/>
                <a:gd name="connsiteY23" fmla="*/ 161590 h 360000"/>
                <a:gd name="connsiteX24" fmla="*/ 110121 w 292334"/>
                <a:gd name="connsiteY24" fmla="*/ 153636 h 360000"/>
                <a:gd name="connsiteX25" fmla="*/ 117743 w 292334"/>
                <a:gd name="connsiteY25" fmla="*/ 161258 h 360000"/>
                <a:gd name="connsiteX26" fmla="*/ 89910 w 292334"/>
                <a:gd name="connsiteY26" fmla="*/ 123747 h 360000"/>
                <a:gd name="connsiteX27" fmla="*/ 89910 w 292334"/>
                <a:gd name="connsiteY27" fmla="*/ 191247 h 360000"/>
                <a:gd name="connsiteX28" fmla="*/ 157410 w 292334"/>
                <a:gd name="connsiteY28" fmla="*/ 191247 h 360000"/>
                <a:gd name="connsiteX29" fmla="*/ 157410 w 292334"/>
                <a:gd name="connsiteY29" fmla="*/ 123747 h 360000"/>
                <a:gd name="connsiteX30" fmla="*/ 78660 w 292334"/>
                <a:gd name="connsiteY30" fmla="*/ 112497 h 360000"/>
                <a:gd name="connsiteX31" fmla="*/ 168660 w 292334"/>
                <a:gd name="connsiteY31" fmla="*/ 112497 h 360000"/>
                <a:gd name="connsiteX32" fmla="*/ 168660 w 292334"/>
                <a:gd name="connsiteY32" fmla="*/ 202497 h 360000"/>
                <a:gd name="connsiteX33" fmla="*/ 78660 w 292334"/>
                <a:gd name="connsiteY33" fmla="*/ 202497 h 360000"/>
                <a:gd name="connsiteX34" fmla="*/ 275621 w 292334"/>
                <a:gd name="connsiteY34" fmla="*/ 89802 h 360000"/>
                <a:gd name="connsiteX35" fmla="*/ 270158 w 292334"/>
                <a:gd name="connsiteY35" fmla="*/ 95265 h 360000"/>
                <a:gd name="connsiteX36" fmla="*/ 270158 w 292334"/>
                <a:gd name="connsiteY36" fmla="*/ 308919 h 360000"/>
                <a:gd name="connsiteX37" fmla="*/ 275624 w 292334"/>
                <a:gd name="connsiteY37" fmla="*/ 320768 h 360000"/>
                <a:gd name="connsiteX38" fmla="*/ 281084 w 292334"/>
                <a:gd name="connsiteY38" fmla="*/ 308922 h 360000"/>
                <a:gd name="connsiteX39" fmla="*/ 281084 w 292334"/>
                <a:gd name="connsiteY39" fmla="*/ 95265 h 360000"/>
                <a:gd name="connsiteX40" fmla="*/ 275621 w 292334"/>
                <a:gd name="connsiteY40" fmla="*/ 89802 h 360000"/>
                <a:gd name="connsiteX41" fmla="*/ 33748 w 292334"/>
                <a:gd name="connsiteY41" fmla="*/ 78750 h 360000"/>
                <a:gd name="connsiteX42" fmla="*/ 33748 w 292334"/>
                <a:gd name="connsiteY42" fmla="*/ 326250 h 360000"/>
                <a:gd name="connsiteX43" fmla="*/ 213748 w 292334"/>
                <a:gd name="connsiteY43" fmla="*/ 326250 h 360000"/>
                <a:gd name="connsiteX44" fmla="*/ 213748 w 292334"/>
                <a:gd name="connsiteY44" fmla="*/ 78750 h 360000"/>
                <a:gd name="connsiteX45" fmla="*/ 191363 w 292334"/>
                <a:gd name="connsiteY45" fmla="*/ 78750 h 360000"/>
                <a:gd name="connsiteX46" fmla="*/ 168275 w 292334"/>
                <a:gd name="connsiteY46" fmla="*/ 78750 h 360000"/>
                <a:gd name="connsiteX47" fmla="*/ 168275 w 292334"/>
                <a:gd name="connsiteY47" fmla="*/ 89882 h 360000"/>
                <a:gd name="connsiteX48" fmla="*/ 78748 w 292334"/>
                <a:gd name="connsiteY48" fmla="*/ 89882 h 360000"/>
                <a:gd name="connsiteX49" fmla="*/ 78748 w 292334"/>
                <a:gd name="connsiteY49" fmla="*/ 78750 h 360000"/>
                <a:gd name="connsiteX50" fmla="*/ 275621 w 292334"/>
                <a:gd name="connsiteY50" fmla="*/ 78552 h 360000"/>
                <a:gd name="connsiteX51" fmla="*/ 292334 w 292334"/>
                <a:gd name="connsiteY51" fmla="*/ 95265 h 360000"/>
                <a:gd name="connsiteX52" fmla="*/ 292334 w 292334"/>
                <a:gd name="connsiteY52" fmla="*/ 311388 h 360000"/>
                <a:gd name="connsiteX53" fmla="*/ 275624 w 292334"/>
                <a:gd name="connsiteY53" fmla="*/ 347635 h 360000"/>
                <a:gd name="connsiteX54" fmla="*/ 258908 w 292334"/>
                <a:gd name="connsiteY54" fmla="*/ 311391 h 360000"/>
                <a:gd name="connsiteX55" fmla="*/ 258908 w 292334"/>
                <a:gd name="connsiteY55" fmla="*/ 95265 h 360000"/>
                <a:gd name="connsiteX56" fmla="*/ 275621 w 292334"/>
                <a:gd name="connsiteY56" fmla="*/ 78552 h 360000"/>
                <a:gd name="connsiteX57" fmla="*/ 0 w 292334"/>
                <a:gd name="connsiteY57" fmla="*/ 45000 h 360000"/>
                <a:gd name="connsiteX58" fmla="*/ 46406 w 292334"/>
                <a:gd name="connsiteY58" fmla="*/ 45000 h 360000"/>
                <a:gd name="connsiteX59" fmla="*/ 46406 w 292334"/>
                <a:gd name="connsiteY59" fmla="*/ 56250 h 360000"/>
                <a:gd name="connsiteX60" fmla="*/ 11250 w 292334"/>
                <a:gd name="connsiteY60" fmla="*/ 56250 h 360000"/>
                <a:gd name="connsiteX61" fmla="*/ 11250 w 292334"/>
                <a:gd name="connsiteY61" fmla="*/ 348750 h 360000"/>
                <a:gd name="connsiteX62" fmla="*/ 236250 w 292334"/>
                <a:gd name="connsiteY62" fmla="*/ 348750 h 360000"/>
                <a:gd name="connsiteX63" fmla="*/ 236250 w 292334"/>
                <a:gd name="connsiteY63" fmla="*/ 56250 h 360000"/>
                <a:gd name="connsiteX64" fmla="*/ 203901 w 292334"/>
                <a:gd name="connsiteY64" fmla="*/ 56250 h 360000"/>
                <a:gd name="connsiteX65" fmla="*/ 203901 w 292334"/>
                <a:gd name="connsiteY65" fmla="*/ 45000 h 360000"/>
                <a:gd name="connsiteX66" fmla="*/ 247500 w 292334"/>
                <a:gd name="connsiteY66" fmla="*/ 45000 h 360000"/>
                <a:gd name="connsiteX67" fmla="*/ 247500 w 292334"/>
                <a:gd name="connsiteY67" fmla="*/ 360000 h 360000"/>
                <a:gd name="connsiteX68" fmla="*/ 0 w 292334"/>
                <a:gd name="connsiteY68" fmla="*/ 360000 h 360000"/>
                <a:gd name="connsiteX69" fmla="*/ 112498 w 292334"/>
                <a:gd name="connsiteY69" fmla="*/ 22500 h 360000"/>
                <a:gd name="connsiteX70" fmla="*/ 134822 w 292334"/>
                <a:gd name="connsiteY70" fmla="*/ 22500 h 360000"/>
                <a:gd name="connsiteX71" fmla="*/ 134822 w 292334"/>
                <a:gd name="connsiteY71" fmla="*/ 33750 h 360000"/>
                <a:gd name="connsiteX72" fmla="*/ 112498 w 292334"/>
                <a:gd name="connsiteY72" fmla="*/ 33750 h 360000"/>
                <a:gd name="connsiteX73" fmla="*/ 109301 w 292334"/>
                <a:gd name="connsiteY73" fmla="*/ 11250 h 360000"/>
                <a:gd name="connsiteX74" fmla="*/ 101072 w 292334"/>
                <a:gd name="connsiteY74" fmla="*/ 19105 h 360000"/>
                <a:gd name="connsiteX75" fmla="*/ 101072 w 292334"/>
                <a:gd name="connsiteY75" fmla="*/ 45000 h 360000"/>
                <a:gd name="connsiteX76" fmla="*/ 67498 w 292334"/>
                <a:gd name="connsiteY76" fmla="*/ 45000 h 360000"/>
                <a:gd name="connsiteX77" fmla="*/ 67498 w 292334"/>
                <a:gd name="connsiteY77" fmla="*/ 67500 h 360000"/>
                <a:gd name="connsiteX78" fmla="*/ 78748 w 292334"/>
                <a:gd name="connsiteY78" fmla="*/ 67500 h 360000"/>
                <a:gd name="connsiteX79" fmla="*/ 78748 w 292334"/>
                <a:gd name="connsiteY79" fmla="*/ 56250 h 360000"/>
                <a:gd name="connsiteX80" fmla="*/ 89998 w 292334"/>
                <a:gd name="connsiteY80" fmla="*/ 56250 h 360000"/>
                <a:gd name="connsiteX81" fmla="*/ 89998 w 292334"/>
                <a:gd name="connsiteY81" fmla="*/ 78632 h 360000"/>
                <a:gd name="connsiteX82" fmla="*/ 157026 w 292334"/>
                <a:gd name="connsiteY82" fmla="*/ 78632 h 360000"/>
                <a:gd name="connsiteX83" fmla="*/ 157026 w 292334"/>
                <a:gd name="connsiteY83" fmla="*/ 56250 h 360000"/>
                <a:gd name="connsiteX84" fmla="*/ 168276 w 292334"/>
                <a:gd name="connsiteY84" fmla="*/ 56250 h 360000"/>
                <a:gd name="connsiteX85" fmla="*/ 168276 w 292334"/>
                <a:gd name="connsiteY85" fmla="*/ 67500 h 360000"/>
                <a:gd name="connsiteX86" fmla="*/ 180113 w 292334"/>
                <a:gd name="connsiteY86" fmla="*/ 67500 h 360000"/>
                <a:gd name="connsiteX87" fmla="*/ 180113 w 292334"/>
                <a:gd name="connsiteY87" fmla="*/ 45000 h 360000"/>
                <a:gd name="connsiteX88" fmla="*/ 146248 w 292334"/>
                <a:gd name="connsiteY88" fmla="*/ 45000 h 360000"/>
                <a:gd name="connsiteX89" fmla="*/ 146248 w 292334"/>
                <a:gd name="connsiteY89" fmla="*/ 19355 h 360000"/>
                <a:gd name="connsiteX90" fmla="*/ 138266 w 292334"/>
                <a:gd name="connsiteY90" fmla="*/ 11250 h 360000"/>
                <a:gd name="connsiteX91" fmla="*/ 104797 w 292334"/>
                <a:gd name="connsiteY91" fmla="*/ 0 h 360000"/>
                <a:gd name="connsiteX92" fmla="*/ 142980 w 292334"/>
                <a:gd name="connsiteY92" fmla="*/ 0 h 360000"/>
                <a:gd name="connsiteX93" fmla="*/ 157498 w 292334"/>
                <a:gd name="connsiteY93" fmla="*/ 14746 h 360000"/>
                <a:gd name="connsiteX94" fmla="*/ 157498 w 292334"/>
                <a:gd name="connsiteY94" fmla="*/ 33750 h 360000"/>
                <a:gd name="connsiteX95" fmla="*/ 191363 w 292334"/>
                <a:gd name="connsiteY95" fmla="*/ 33750 h 360000"/>
                <a:gd name="connsiteX96" fmla="*/ 191363 w 292334"/>
                <a:gd name="connsiteY96" fmla="*/ 67500 h 360000"/>
                <a:gd name="connsiteX97" fmla="*/ 224998 w 292334"/>
                <a:gd name="connsiteY97" fmla="*/ 67500 h 360000"/>
                <a:gd name="connsiteX98" fmla="*/ 224998 w 292334"/>
                <a:gd name="connsiteY98" fmla="*/ 337500 h 360000"/>
                <a:gd name="connsiteX99" fmla="*/ 22498 w 292334"/>
                <a:gd name="connsiteY99" fmla="*/ 337500 h 360000"/>
                <a:gd name="connsiteX100" fmla="*/ 22498 w 292334"/>
                <a:gd name="connsiteY100" fmla="*/ 67500 h 360000"/>
                <a:gd name="connsiteX101" fmla="*/ 56248 w 292334"/>
                <a:gd name="connsiteY101" fmla="*/ 67500 h 360000"/>
                <a:gd name="connsiteX102" fmla="*/ 56248 w 292334"/>
                <a:gd name="connsiteY102" fmla="*/ 33750 h 360000"/>
                <a:gd name="connsiteX103" fmla="*/ 89822 w 292334"/>
                <a:gd name="connsiteY103" fmla="*/ 33750 h 360000"/>
                <a:gd name="connsiteX104" fmla="*/ 89822 w 292334"/>
                <a:gd name="connsiteY104" fmla="*/ 14293 h 3600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292334" h="360000">
                  <a:moveTo>
                    <a:pt x="115695" y="242833"/>
                  </a:moveTo>
                  <a:cubicBezTo>
                    <a:pt x="115885" y="243022"/>
                    <a:pt x="119394" y="246530"/>
                    <a:pt x="123663" y="250798"/>
                  </a:cubicBezTo>
                  <a:cubicBezTo>
                    <a:pt x="127932" y="246530"/>
                    <a:pt x="131441" y="243022"/>
                    <a:pt x="131631" y="242833"/>
                  </a:cubicBezTo>
                  <a:lnTo>
                    <a:pt x="139563" y="250809"/>
                  </a:lnTo>
                  <a:cubicBezTo>
                    <a:pt x="139373" y="250998"/>
                    <a:pt x="135876" y="254495"/>
                    <a:pt x="131617" y="258753"/>
                  </a:cubicBezTo>
                  <a:lnTo>
                    <a:pt x="139574" y="266709"/>
                  </a:lnTo>
                  <a:lnTo>
                    <a:pt x="131620" y="274663"/>
                  </a:lnTo>
                  <a:cubicBezTo>
                    <a:pt x="131620" y="274663"/>
                    <a:pt x="128041" y="271084"/>
                    <a:pt x="123663" y="266707"/>
                  </a:cubicBezTo>
                  <a:cubicBezTo>
                    <a:pt x="119286" y="271084"/>
                    <a:pt x="115706" y="274663"/>
                    <a:pt x="115706" y="274663"/>
                  </a:cubicBezTo>
                  <a:lnTo>
                    <a:pt x="107752" y="266709"/>
                  </a:lnTo>
                  <a:lnTo>
                    <a:pt x="115709" y="258753"/>
                  </a:lnTo>
                  <a:cubicBezTo>
                    <a:pt x="111451" y="254495"/>
                    <a:pt x="107953" y="250998"/>
                    <a:pt x="107763" y="250809"/>
                  </a:cubicBezTo>
                  <a:close/>
                  <a:moveTo>
                    <a:pt x="89910" y="225003"/>
                  </a:moveTo>
                  <a:lnTo>
                    <a:pt x="89910" y="292503"/>
                  </a:lnTo>
                  <a:lnTo>
                    <a:pt x="157410" y="292503"/>
                  </a:lnTo>
                  <a:lnTo>
                    <a:pt x="157410" y="225003"/>
                  </a:lnTo>
                  <a:close/>
                  <a:moveTo>
                    <a:pt x="78660" y="213753"/>
                  </a:moveTo>
                  <a:lnTo>
                    <a:pt x="168660" y="213753"/>
                  </a:lnTo>
                  <a:lnTo>
                    <a:pt x="168660" y="303753"/>
                  </a:lnTo>
                  <a:lnTo>
                    <a:pt x="78660" y="303753"/>
                  </a:lnTo>
                  <a:close/>
                  <a:moveTo>
                    <a:pt x="137205" y="141801"/>
                  </a:moveTo>
                  <a:lnTo>
                    <a:pt x="145159" y="149755"/>
                  </a:lnTo>
                  <a:lnTo>
                    <a:pt x="117743" y="177171"/>
                  </a:lnTo>
                  <a:lnTo>
                    <a:pt x="102167" y="161590"/>
                  </a:lnTo>
                  <a:lnTo>
                    <a:pt x="110121" y="153636"/>
                  </a:lnTo>
                  <a:lnTo>
                    <a:pt x="117743" y="161258"/>
                  </a:lnTo>
                  <a:close/>
                  <a:moveTo>
                    <a:pt x="89910" y="123747"/>
                  </a:moveTo>
                  <a:lnTo>
                    <a:pt x="89910" y="191247"/>
                  </a:lnTo>
                  <a:lnTo>
                    <a:pt x="157410" y="191247"/>
                  </a:lnTo>
                  <a:lnTo>
                    <a:pt x="157410" y="123747"/>
                  </a:lnTo>
                  <a:close/>
                  <a:moveTo>
                    <a:pt x="78660" y="112497"/>
                  </a:moveTo>
                  <a:lnTo>
                    <a:pt x="168660" y="112497"/>
                  </a:lnTo>
                  <a:lnTo>
                    <a:pt x="168660" y="202497"/>
                  </a:lnTo>
                  <a:lnTo>
                    <a:pt x="78660" y="202497"/>
                  </a:lnTo>
                  <a:close/>
                  <a:moveTo>
                    <a:pt x="275621" y="89802"/>
                  </a:moveTo>
                  <a:cubicBezTo>
                    <a:pt x="272604" y="89802"/>
                    <a:pt x="270158" y="92248"/>
                    <a:pt x="270158" y="95265"/>
                  </a:cubicBezTo>
                  <a:lnTo>
                    <a:pt x="270158" y="308919"/>
                  </a:lnTo>
                  <a:lnTo>
                    <a:pt x="275624" y="320768"/>
                  </a:lnTo>
                  <a:lnTo>
                    <a:pt x="281084" y="308922"/>
                  </a:lnTo>
                  <a:lnTo>
                    <a:pt x="281084" y="95265"/>
                  </a:lnTo>
                  <a:cubicBezTo>
                    <a:pt x="281084" y="92248"/>
                    <a:pt x="278638" y="89802"/>
                    <a:pt x="275621" y="89802"/>
                  </a:cubicBezTo>
                  <a:close/>
                  <a:moveTo>
                    <a:pt x="33748" y="78750"/>
                  </a:moveTo>
                  <a:lnTo>
                    <a:pt x="33748" y="326250"/>
                  </a:lnTo>
                  <a:lnTo>
                    <a:pt x="213748" y="326250"/>
                  </a:lnTo>
                  <a:lnTo>
                    <a:pt x="213748" y="78750"/>
                  </a:lnTo>
                  <a:lnTo>
                    <a:pt x="191363" y="78750"/>
                  </a:lnTo>
                  <a:lnTo>
                    <a:pt x="168275" y="78750"/>
                  </a:lnTo>
                  <a:lnTo>
                    <a:pt x="168275" y="89882"/>
                  </a:lnTo>
                  <a:lnTo>
                    <a:pt x="78748" y="89882"/>
                  </a:lnTo>
                  <a:lnTo>
                    <a:pt x="78748" y="78750"/>
                  </a:lnTo>
                  <a:close/>
                  <a:moveTo>
                    <a:pt x="275621" y="78552"/>
                  </a:moveTo>
                  <a:cubicBezTo>
                    <a:pt x="284851" y="78552"/>
                    <a:pt x="292334" y="86035"/>
                    <a:pt x="292334" y="95265"/>
                  </a:cubicBezTo>
                  <a:lnTo>
                    <a:pt x="292334" y="311388"/>
                  </a:lnTo>
                  <a:lnTo>
                    <a:pt x="275624" y="347635"/>
                  </a:lnTo>
                  <a:lnTo>
                    <a:pt x="258908" y="311391"/>
                  </a:lnTo>
                  <a:lnTo>
                    <a:pt x="258908" y="95265"/>
                  </a:lnTo>
                  <a:cubicBezTo>
                    <a:pt x="258908" y="86035"/>
                    <a:pt x="266391" y="78552"/>
                    <a:pt x="275621" y="78552"/>
                  </a:cubicBezTo>
                  <a:close/>
                  <a:moveTo>
                    <a:pt x="0" y="45000"/>
                  </a:moveTo>
                  <a:lnTo>
                    <a:pt x="46406" y="45000"/>
                  </a:lnTo>
                  <a:lnTo>
                    <a:pt x="46406" y="56250"/>
                  </a:lnTo>
                  <a:lnTo>
                    <a:pt x="11250" y="56250"/>
                  </a:lnTo>
                  <a:lnTo>
                    <a:pt x="11250" y="348750"/>
                  </a:lnTo>
                  <a:lnTo>
                    <a:pt x="236250" y="348750"/>
                  </a:lnTo>
                  <a:lnTo>
                    <a:pt x="236250" y="56250"/>
                  </a:lnTo>
                  <a:lnTo>
                    <a:pt x="203901" y="56250"/>
                  </a:lnTo>
                  <a:lnTo>
                    <a:pt x="203901" y="45000"/>
                  </a:lnTo>
                  <a:lnTo>
                    <a:pt x="247500" y="45000"/>
                  </a:lnTo>
                  <a:lnTo>
                    <a:pt x="247500" y="360000"/>
                  </a:lnTo>
                  <a:lnTo>
                    <a:pt x="0" y="360000"/>
                  </a:lnTo>
                  <a:close/>
                  <a:moveTo>
                    <a:pt x="112498" y="22500"/>
                  </a:moveTo>
                  <a:lnTo>
                    <a:pt x="134822" y="22500"/>
                  </a:lnTo>
                  <a:lnTo>
                    <a:pt x="134822" y="33750"/>
                  </a:lnTo>
                  <a:lnTo>
                    <a:pt x="112498" y="33750"/>
                  </a:lnTo>
                  <a:close/>
                  <a:moveTo>
                    <a:pt x="109301" y="11250"/>
                  </a:moveTo>
                  <a:lnTo>
                    <a:pt x="101072" y="19105"/>
                  </a:lnTo>
                  <a:lnTo>
                    <a:pt x="101072" y="45000"/>
                  </a:lnTo>
                  <a:lnTo>
                    <a:pt x="67498" y="45000"/>
                  </a:lnTo>
                  <a:lnTo>
                    <a:pt x="67498" y="67500"/>
                  </a:lnTo>
                  <a:lnTo>
                    <a:pt x="78748" y="67500"/>
                  </a:lnTo>
                  <a:lnTo>
                    <a:pt x="78748" y="56250"/>
                  </a:lnTo>
                  <a:lnTo>
                    <a:pt x="89998" y="56250"/>
                  </a:lnTo>
                  <a:lnTo>
                    <a:pt x="89998" y="78632"/>
                  </a:lnTo>
                  <a:lnTo>
                    <a:pt x="157026" y="78632"/>
                  </a:lnTo>
                  <a:lnTo>
                    <a:pt x="157026" y="56250"/>
                  </a:lnTo>
                  <a:lnTo>
                    <a:pt x="168276" y="56250"/>
                  </a:lnTo>
                  <a:lnTo>
                    <a:pt x="168276" y="67500"/>
                  </a:lnTo>
                  <a:lnTo>
                    <a:pt x="180113" y="67500"/>
                  </a:lnTo>
                  <a:lnTo>
                    <a:pt x="180113" y="45000"/>
                  </a:lnTo>
                  <a:lnTo>
                    <a:pt x="146248" y="45000"/>
                  </a:lnTo>
                  <a:lnTo>
                    <a:pt x="146248" y="19355"/>
                  </a:lnTo>
                  <a:lnTo>
                    <a:pt x="138266" y="11250"/>
                  </a:lnTo>
                  <a:close/>
                  <a:moveTo>
                    <a:pt x="104797" y="0"/>
                  </a:moveTo>
                  <a:lnTo>
                    <a:pt x="142980" y="0"/>
                  </a:lnTo>
                  <a:lnTo>
                    <a:pt x="157498" y="14746"/>
                  </a:lnTo>
                  <a:lnTo>
                    <a:pt x="157498" y="33750"/>
                  </a:lnTo>
                  <a:lnTo>
                    <a:pt x="191363" y="33750"/>
                  </a:lnTo>
                  <a:lnTo>
                    <a:pt x="191363" y="67500"/>
                  </a:lnTo>
                  <a:lnTo>
                    <a:pt x="224998" y="67500"/>
                  </a:lnTo>
                  <a:lnTo>
                    <a:pt x="224998" y="337500"/>
                  </a:lnTo>
                  <a:lnTo>
                    <a:pt x="22498" y="337500"/>
                  </a:lnTo>
                  <a:lnTo>
                    <a:pt x="22498" y="67500"/>
                  </a:lnTo>
                  <a:lnTo>
                    <a:pt x="56248" y="67500"/>
                  </a:lnTo>
                  <a:lnTo>
                    <a:pt x="56248" y="33750"/>
                  </a:lnTo>
                  <a:lnTo>
                    <a:pt x="89822" y="33750"/>
                  </a:lnTo>
                  <a:lnTo>
                    <a:pt x="89822" y="14293"/>
                  </a:ln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</p:spTree>
    <p:custDataLst>
      <p:tags r:id="rId20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维护社会和谐稳定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3"/>
          <p:cNvSpPr/>
          <p:nvPr>
            <p:custDataLst>
              <p:tags r:id="rId4"/>
            </p:custDataLst>
          </p:nvPr>
        </p:nvSpPr>
        <p:spPr>
          <a:xfrm>
            <a:off x="1306307" y="2201346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1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文本框 28"/>
          <p:cNvSpPr txBox="1"/>
          <p:nvPr>
            <p:custDataLst>
              <p:tags r:id="rId5"/>
            </p:custDataLst>
          </p:nvPr>
        </p:nvSpPr>
        <p:spPr>
          <a:xfrm>
            <a:off x="1541507" y="2441249"/>
            <a:ext cx="800463" cy="64444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1"/>
                </a:solidFill>
                <a:effectLst>
                  <a:outerShdw blurRad="114300" dist="50800" dir="2700000" sx="98000" sy="98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01</a:t>
            </a:r>
            <a:endParaRPr lang="en-US" altLang="zh-CN" sz="2800" b="1">
              <a:solidFill>
                <a:schemeClr val="accent1"/>
              </a:solidFill>
              <a:effectLst>
                <a:outerShdw blurRad="114300" dist="50800" dir="2700000" sx="98000" sy="98000" algn="tl" rotWithShape="0">
                  <a:schemeClr val="accent1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30" name="文本框 29"/>
          <p:cNvSpPr txBox="1"/>
          <p:nvPr>
            <p:custDataLst>
              <p:tags r:id="rId6"/>
            </p:custDataLst>
          </p:nvPr>
        </p:nvSpPr>
        <p:spPr>
          <a:xfrm>
            <a:off x="1532099" y="3046497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烟花爆竹安全监管是维护社会和谐稳定的重要手段</a:t>
            </a:r>
          </a:p>
        </p:txBody>
      </p:sp>
      <p:sp>
        <p:nvSpPr>
          <p:cNvPr id="31" name="椭圆 30"/>
          <p:cNvSpPr/>
          <p:nvPr>
            <p:custDataLst>
              <p:tags r:id="rId7"/>
            </p:custDataLst>
          </p:nvPr>
        </p:nvSpPr>
        <p:spPr>
          <a:xfrm>
            <a:off x="1626179" y="4820688"/>
            <a:ext cx="333984" cy="33398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76200" dir="4020000" sx="79000" sy="79000" algn="t" rotWithShape="0">
              <a:schemeClr val="accent1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2" name="图片 34" descr="343538343130363b343538383237373bc8cbc8ba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681059" y="4875567"/>
            <a:ext cx="224224" cy="224224"/>
          </a:xfrm>
          <a:prstGeom prst="rect">
            <a:avLst/>
          </a:prstGeom>
        </p:spPr>
      </p:pic>
      <p:sp>
        <p:nvSpPr>
          <p:cNvPr id="36" name="圆角矩形 12"/>
          <p:cNvSpPr/>
          <p:nvPr>
            <p:custDataLst>
              <p:tags r:id="rId10"/>
            </p:custDataLst>
          </p:nvPr>
        </p:nvSpPr>
        <p:spPr>
          <a:xfrm>
            <a:off x="6296351" y="2201346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3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36"/>
          <p:cNvSpPr txBox="1"/>
          <p:nvPr>
            <p:custDataLst>
              <p:tags r:id="rId11"/>
            </p:custDataLst>
          </p:nvPr>
        </p:nvSpPr>
        <p:spPr>
          <a:xfrm>
            <a:off x="6531551" y="2441249"/>
            <a:ext cx="808303" cy="644447"/>
          </a:xfrm>
          <a:prstGeom prst="rect">
            <a:avLst/>
          </a:prstGeom>
          <a:noFill/>
          <a:effectLst>
            <a:outerShdw blurRad="63500" sx="102000" sy="102000" algn="ctr" rotWithShape="0">
              <a:schemeClr val="accent3">
                <a:lumMod val="75000"/>
                <a:alpha val="40000"/>
              </a:scheme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lt1"/>
                </a:solidFill>
                <a:effectLst>
                  <a:outerShdw blurRad="114300" dist="50800" dir="2700000" sx="98000" sy="98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03</a:t>
            </a:r>
            <a:endParaRPr lang="en-US" altLang="zh-CN" sz="2800" b="1">
              <a:solidFill>
                <a:schemeClr val="lt1"/>
              </a:solidFill>
              <a:effectLst>
                <a:outerShdw blurRad="114300" dist="50800" dir="2700000" sx="98000" sy="98000" algn="tl" rotWithShape="0">
                  <a:schemeClr val="accent3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38" name="文本框 37"/>
          <p:cNvSpPr txBox="1"/>
          <p:nvPr>
            <p:custDataLst>
              <p:tags r:id="rId12"/>
            </p:custDataLst>
          </p:nvPr>
        </p:nvSpPr>
        <p:spPr>
          <a:xfrm>
            <a:off x="6522143" y="3046497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 lnSpcReduction="20000"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烟花爆竹安全监管可以减少安全事故的发生，保障人民群众的生命财产安全</a:t>
            </a:r>
          </a:p>
        </p:txBody>
      </p:sp>
      <p:sp>
        <p:nvSpPr>
          <p:cNvPr id="39" name="椭圆 38"/>
          <p:cNvSpPr/>
          <p:nvPr>
            <p:custDataLst>
              <p:tags r:id="rId13"/>
            </p:custDataLst>
          </p:nvPr>
        </p:nvSpPr>
        <p:spPr>
          <a:xfrm>
            <a:off x="6611519" y="4820688"/>
            <a:ext cx="333984" cy="33398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54000" dist="76200" dir="4020000" sx="79000" sy="79000" algn="t" rotWithShape="0">
              <a:schemeClr val="accent3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3" name="图片 35" descr="343538343130363b343538383239363bd7f8b1ea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666399" y="4894383"/>
            <a:ext cx="224224" cy="224224"/>
          </a:xfrm>
          <a:prstGeom prst="rect">
            <a:avLst/>
          </a:prstGeom>
        </p:spPr>
      </p:pic>
      <p:sp>
        <p:nvSpPr>
          <p:cNvPr id="32" name="圆角矩形 6"/>
          <p:cNvSpPr/>
          <p:nvPr>
            <p:custDataLst>
              <p:tags r:id="rId16"/>
            </p:custDataLst>
          </p:nvPr>
        </p:nvSpPr>
        <p:spPr>
          <a:xfrm>
            <a:off x="3801329" y="2201346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2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3" name="文本框 32"/>
          <p:cNvSpPr txBox="1"/>
          <p:nvPr>
            <p:custDataLst>
              <p:tags r:id="rId17"/>
            </p:custDataLst>
          </p:nvPr>
        </p:nvSpPr>
        <p:spPr>
          <a:xfrm>
            <a:off x="4036529" y="2441249"/>
            <a:ext cx="808303" cy="64444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2"/>
                </a:solidFill>
                <a:effectLst>
                  <a:outerShdw blurRad="114300" dist="50800" dir="2700000" sx="98000" sy="98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02</a:t>
            </a:r>
            <a:endParaRPr lang="en-US" altLang="zh-CN" sz="2800" b="1">
              <a:solidFill>
                <a:schemeClr val="accent2"/>
              </a:solidFill>
              <a:effectLst>
                <a:outerShdw blurRad="114300" dist="50800" dir="2700000" sx="98000" sy="98000" algn="tl" rotWithShape="0">
                  <a:schemeClr val="accent2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8"/>
            </p:custDataLst>
          </p:nvPr>
        </p:nvSpPr>
        <p:spPr>
          <a:xfrm>
            <a:off x="4027121" y="3046497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烟花爆竹安全事故可能导致人员伤亡和财产损失</a:t>
            </a:r>
          </a:p>
        </p:txBody>
      </p:sp>
      <p:sp>
        <p:nvSpPr>
          <p:cNvPr id="35" name="椭圆 34"/>
          <p:cNvSpPr/>
          <p:nvPr>
            <p:custDataLst>
              <p:tags r:id="rId19"/>
            </p:custDataLst>
          </p:nvPr>
        </p:nvSpPr>
        <p:spPr>
          <a:xfrm>
            <a:off x="4121201" y="4820688"/>
            <a:ext cx="333984" cy="33398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76200" dir="4020000" sx="79000" sy="79000" algn="t" rotWithShape="0">
              <a:schemeClr val="accent1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4" name="图片 36" descr="343538343130363b343538383332303bc6ecd6c4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4186273" y="4881839"/>
            <a:ext cx="224224" cy="224224"/>
          </a:xfrm>
          <a:prstGeom prst="rect">
            <a:avLst/>
          </a:prstGeom>
        </p:spPr>
      </p:pic>
      <p:sp>
        <p:nvSpPr>
          <p:cNvPr id="40" name="圆角矩形 18"/>
          <p:cNvSpPr/>
          <p:nvPr>
            <p:custDataLst>
              <p:tags r:id="rId22"/>
            </p:custDataLst>
          </p:nvPr>
        </p:nvSpPr>
        <p:spPr>
          <a:xfrm>
            <a:off x="8791373" y="2201344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4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文本框 40"/>
          <p:cNvSpPr txBox="1"/>
          <p:nvPr>
            <p:custDataLst>
              <p:tags r:id="rId23"/>
            </p:custDataLst>
          </p:nvPr>
        </p:nvSpPr>
        <p:spPr>
          <a:xfrm>
            <a:off x="9026572" y="2441248"/>
            <a:ext cx="808303" cy="644447"/>
          </a:xfrm>
          <a:prstGeom prst="rect">
            <a:avLst/>
          </a:prstGeom>
          <a:noFill/>
          <a:effectLst>
            <a:outerShdw blurRad="63500" sx="102000" sy="102000" algn="ctr" rotWithShape="0">
              <a:schemeClr val="accent4">
                <a:alpha val="40000"/>
              </a:scheme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lt1"/>
                </a:solidFill>
                <a:effectLst>
                  <a:outerShdw blurRad="114300" dist="50800" dir="2700000" sx="98000" sy="98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04</a:t>
            </a:r>
            <a:endParaRPr lang="en-US" altLang="zh-CN" sz="2800" b="1">
              <a:solidFill>
                <a:schemeClr val="lt1"/>
              </a:solidFill>
              <a:effectLst>
                <a:outerShdw blurRad="114300" dist="50800" dir="2700000" sx="98000" sy="98000" algn="tl" rotWithShape="0">
                  <a:schemeClr val="accent4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42" name="文本框 41"/>
          <p:cNvSpPr txBox="1"/>
          <p:nvPr>
            <p:custDataLst>
              <p:tags r:id="rId24"/>
            </p:custDataLst>
          </p:nvPr>
        </p:nvSpPr>
        <p:spPr>
          <a:xfrm>
            <a:off x="9017164" y="3046496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600" spc="9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烟花爆竹安全监管可以维护社会秩序，促进社会和谐稳定</a:t>
            </a:r>
          </a:p>
        </p:txBody>
      </p:sp>
      <p:sp>
        <p:nvSpPr>
          <p:cNvPr id="43" name="椭圆 42"/>
          <p:cNvSpPr/>
          <p:nvPr>
            <p:custDataLst>
              <p:tags r:id="rId25"/>
            </p:custDataLst>
          </p:nvPr>
        </p:nvSpPr>
        <p:spPr>
          <a:xfrm>
            <a:off x="9111244" y="4839502"/>
            <a:ext cx="333984" cy="33398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54000" dist="76200" dir="4020000" sx="79000" sy="79000" algn="t" rotWithShape="0">
              <a:schemeClr val="accent4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7" name="图片 37" descr="343538343130363b343538383330303bb0b2c8ab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9170828" y="4894382"/>
            <a:ext cx="224224" cy="224224"/>
          </a:xfrm>
          <a:prstGeom prst="rect">
            <a:avLst/>
          </a:prstGeom>
        </p:spPr>
      </p:pic>
    </p:spTree>
    <p:custDataLst>
      <p:tags r:id="rId28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促进行业健康发展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>
            <p:custDataLst>
              <p:tags r:id="rId4"/>
            </p:custDataLst>
          </p:nvPr>
        </p:nvSpPr>
        <p:spPr>
          <a:xfrm>
            <a:off x="4433975" y="1478574"/>
            <a:ext cx="4384510" cy="964224"/>
          </a:xfrm>
          <a:prstGeom prst="rect">
            <a:avLst/>
          </a:prstGeom>
          <a:noFill/>
        </p:spPr>
        <p:txBody>
          <a:bodyPr wrap="square">
            <a:normAutofit lnSpcReduction="1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6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保障安全生产：加强安全监管，降低事故发生率</a:t>
            </a:r>
          </a:p>
        </p:txBody>
      </p:sp>
      <p:sp>
        <p:nvSpPr>
          <p:cNvPr id="6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468263" y="1647221"/>
            <a:ext cx="718560" cy="5951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Freeform 6"/>
          <p:cNvSpPr/>
          <p:nvPr>
            <p:custDataLst>
              <p:tags r:id="rId6"/>
            </p:custDataLst>
          </p:nvPr>
        </p:nvSpPr>
        <p:spPr bwMode="auto">
          <a:xfrm>
            <a:off x="3380492" y="1610569"/>
            <a:ext cx="250773" cy="334685"/>
          </a:xfrm>
          <a:custGeom>
            <a:gdLst>
              <a:gd name="T0" fmla="*/ 150 w 260"/>
              <a:gd name="T1" fmla="*/ 0 h 347"/>
              <a:gd name="T2" fmla="*/ 260 w 260"/>
              <a:gd name="T3" fmla="*/ 0 h 347"/>
              <a:gd name="T4" fmla="*/ 105 w 260"/>
              <a:gd name="T5" fmla="*/ 347 h 347"/>
              <a:gd name="T6" fmla="*/ 0 w 260"/>
              <a:gd name="T7" fmla="*/ 347 h 347"/>
              <a:gd name="T8" fmla="*/ 150 w 260"/>
              <a:gd name="T9" fmla="*/ 0 h 34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0" h="347">
                <a:moveTo>
                  <a:pt x="150" y="0"/>
                </a:moveTo>
                <a:lnTo>
                  <a:pt x="260" y="0"/>
                </a:lnTo>
                <a:lnTo>
                  <a:pt x="105" y="347"/>
                </a:lnTo>
                <a:lnTo>
                  <a:pt x="0" y="347"/>
                </a:lnTo>
                <a:lnTo>
                  <a:pt x="1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Freeform 7"/>
          <p:cNvSpPr/>
          <p:nvPr>
            <p:custDataLst>
              <p:tags r:id="rId7"/>
            </p:custDataLst>
          </p:nvPr>
        </p:nvSpPr>
        <p:spPr bwMode="auto">
          <a:xfrm>
            <a:off x="4023821" y="1960687"/>
            <a:ext cx="253667" cy="334685"/>
          </a:xfrm>
          <a:custGeom>
            <a:gdLst>
              <a:gd name="T0" fmla="*/ 153 w 263"/>
              <a:gd name="T1" fmla="*/ 0 h 347"/>
              <a:gd name="T2" fmla="*/ 263 w 263"/>
              <a:gd name="T3" fmla="*/ 0 h 347"/>
              <a:gd name="T4" fmla="*/ 105 w 263"/>
              <a:gd name="T5" fmla="*/ 347 h 347"/>
              <a:gd name="T6" fmla="*/ 0 w 263"/>
              <a:gd name="T7" fmla="*/ 347 h 347"/>
              <a:gd name="T8" fmla="*/ 153 w 263"/>
              <a:gd name="T9" fmla="*/ 0 h 34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347">
                <a:moveTo>
                  <a:pt x="153" y="0"/>
                </a:moveTo>
                <a:lnTo>
                  <a:pt x="263" y="0"/>
                </a:lnTo>
                <a:lnTo>
                  <a:pt x="105" y="347"/>
                </a:lnTo>
                <a:lnTo>
                  <a:pt x="0" y="347"/>
                </a:lnTo>
                <a:lnTo>
                  <a:pt x="15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Object 1107"/>
          <p:cNvSpPr txBox="1"/>
          <p:nvPr>
            <p:custDataLst>
              <p:tags r:id="rId8"/>
            </p:custDataLst>
          </p:nvPr>
        </p:nvSpPr>
        <p:spPr>
          <a:xfrm>
            <a:off x="3541143" y="1698321"/>
            <a:ext cx="593735" cy="488080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60000"/>
          </a:bodyPr>
          <a:lstStyle/>
          <a:p>
            <a:pPr algn="ctr" defTabSz="457200">
              <a:lnSpc>
                <a:spcPct val="150000"/>
              </a:lnSpc>
            </a:pPr>
            <a:r>
              <a:rPr lang="en-US" altLang="zh-CN" sz="32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文本框 1"/>
          <p:cNvSpPr txBox="1"/>
          <p:nvPr>
            <p:custDataLst>
              <p:tags r:id="rId9"/>
            </p:custDataLst>
          </p:nvPr>
        </p:nvSpPr>
        <p:spPr>
          <a:xfrm>
            <a:off x="4433975" y="2711661"/>
            <a:ext cx="4384510" cy="964224"/>
          </a:xfrm>
          <a:prstGeom prst="rect">
            <a:avLst/>
          </a:prstGeom>
          <a:noFill/>
        </p:spPr>
        <p:txBody>
          <a:bodyPr wrap="square">
            <a:normAutofit lnSpcReduction="10000"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6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提高产品质量：加强质量监管，保障产品质量安全</a:t>
            </a:r>
          </a:p>
        </p:txBody>
      </p:sp>
      <p:sp>
        <p:nvSpPr>
          <p:cNvPr id="4" name="Rectangle 5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468263" y="2880307"/>
            <a:ext cx="718560" cy="5951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Freeform 6"/>
          <p:cNvSpPr/>
          <p:nvPr>
            <p:custDataLst>
              <p:tags r:id="rId11"/>
            </p:custDataLst>
          </p:nvPr>
        </p:nvSpPr>
        <p:spPr bwMode="auto">
          <a:xfrm>
            <a:off x="3380492" y="2843656"/>
            <a:ext cx="250773" cy="334685"/>
          </a:xfrm>
          <a:custGeom>
            <a:gdLst>
              <a:gd name="T0" fmla="*/ 150 w 260"/>
              <a:gd name="T1" fmla="*/ 0 h 347"/>
              <a:gd name="T2" fmla="*/ 260 w 260"/>
              <a:gd name="T3" fmla="*/ 0 h 347"/>
              <a:gd name="T4" fmla="*/ 105 w 260"/>
              <a:gd name="T5" fmla="*/ 347 h 347"/>
              <a:gd name="T6" fmla="*/ 0 w 260"/>
              <a:gd name="T7" fmla="*/ 347 h 347"/>
              <a:gd name="T8" fmla="*/ 150 w 260"/>
              <a:gd name="T9" fmla="*/ 0 h 34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0" h="347">
                <a:moveTo>
                  <a:pt x="150" y="0"/>
                </a:moveTo>
                <a:lnTo>
                  <a:pt x="260" y="0"/>
                </a:lnTo>
                <a:lnTo>
                  <a:pt x="105" y="347"/>
                </a:lnTo>
                <a:lnTo>
                  <a:pt x="0" y="347"/>
                </a:lnTo>
                <a:lnTo>
                  <a:pt x="1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Freeform 7"/>
          <p:cNvSpPr/>
          <p:nvPr>
            <p:custDataLst>
              <p:tags r:id="rId12"/>
            </p:custDataLst>
          </p:nvPr>
        </p:nvSpPr>
        <p:spPr bwMode="auto">
          <a:xfrm>
            <a:off x="4023821" y="3193773"/>
            <a:ext cx="253667" cy="334685"/>
          </a:xfrm>
          <a:custGeom>
            <a:gdLst>
              <a:gd name="T0" fmla="*/ 153 w 263"/>
              <a:gd name="T1" fmla="*/ 0 h 347"/>
              <a:gd name="T2" fmla="*/ 263 w 263"/>
              <a:gd name="T3" fmla="*/ 0 h 347"/>
              <a:gd name="T4" fmla="*/ 105 w 263"/>
              <a:gd name="T5" fmla="*/ 347 h 347"/>
              <a:gd name="T6" fmla="*/ 0 w 263"/>
              <a:gd name="T7" fmla="*/ 347 h 347"/>
              <a:gd name="T8" fmla="*/ 153 w 263"/>
              <a:gd name="T9" fmla="*/ 0 h 34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347">
                <a:moveTo>
                  <a:pt x="153" y="0"/>
                </a:moveTo>
                <a:lnTo>
                  <a:pt x="263" y="0"/>
                </a:lnTo>
                <a:lnTo>
                  <a:pt x="105" y="347"/>
                </a:lnTo>
                <a:lnTo>
                  <a:pt x="0" y="347"/>
                </a:lnTo>
                <a:lnTo>
                  <a:pt x="15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Object 1107"/>
          <p:cNvSpPr txBox="1"/>
          <p:nvPr>
            <p:custDataLst>
              <p:tags r:id="rId13"/>
            </p:custDataLst>
          </p:nvPr>
        </p:nvSpPr>
        <p:spPr>
          <a:xfrm>
            <a:off x="3541143" y="2931407"/>
            <a:ext cx="593735" cy="488080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60000"/>
          </a:bodyPr>
          <a:lstStyle/>
          <a:p>
            <a:pPr algn="ctr" defTabSz="457200">
              <a:lnSpc>
                <a:spcPct val="150000"/>
              </a:lnSpc>
            </a:pPr>
            <a:r>
              <a:rPr lang="en-US" altLang="zh-CN" sz="32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9" name="文本框 8"/>
          <p:cNvSpPr txBox="1"/>
          <p:nvPr>
            <p:custDataLst>
              <p:tags r:id="rId14"/>
            </p:custDataLst>
          </p:nvPr>
        </p:nvSpPr>
        <p:spPr>
          <a:xfrm>
            <a:off x="4433975" y="3944747"/>
            <a:ext cx="4384510" cy="964224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维护市场秩序：打击非法生产、销售行为，维护市场秩序</a:t>
            </a:r>
          </a:p>
        </p:txBody>
      </p:sp>
      <p:sp>
        <p:nvSpPr>
          <p:cNvPr id="12" name="Rectangle 5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3468263" y="4113394"/>
            <a:ext cx="718560" cy="5951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Freeform 6"/>
          <p:cNvSpPr/>
          <p:nvPr>
            <p:custDataLst>
              <p:tags r:id="rId16"/>
            </p:custDataLst>
          </p:nvPr>
        </p:nvSpPr>
        <p:spPr bwMode="auto">
          <a:xfrm>
            <a:off x="3380492" y="4076742"/>
            <a:ext cx="250773" cy="334685"/>
          </a:xfrm>
          <a:custGeom>
            <a:gdLst>
              <a:gd name="T0" fmla="*/ 150 w 260"/>
              <a:gd name="T1" fmla="*/ 0 h 347"/>
              <a:gd name="T2" fmla="*/ 260 w 260"/>
              <a:gd name="T3" fmla="*/ 0 h 347"/>
              <a:gd name="T4" fmla="*/ 105 w 260"/>
              <a:gd name="T5" fmla="*/ 347 h 347"/>
              <a:gd name="T6" fmla="*/ 0 w 260"/>
              <a:gd name="T7" fmla="*/ 347 h 347"/>
              <a:gd name="T8" fmla="*/ 150 w 260"/>
              <a:gd name="T9" fmla="*/ 0 h 34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0" h="347">
                <a:moveTo>
                  <a:pt x="150" y="0"/>
                </a:moveTo>
                <a:lnTo>
                  <a:pt x="260" y="0"/>
                </a:lnTo>
                <a:lnTo>
                  <a:pt x="105" y="347"/>
                </a:lnTo>
                <a:lnTo>
                  <a:pt x="0" y="347"/>
                </a:lnTo>
                <a:lnTo>
                  <a:pt x="1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Freeform 7"/>
          <p:cNvSpPr/>
          <p:nvPr>
            <p:custDataLst>
              <p:tags r:id="rId17"/>
            </p:custDataLst>
          </p:nvPr>
        </p:nvSpPr>
        <p:spPr bwMode="auto">
          <a:xfrm>
            <a:off x="4023821" y="4426860"/>
            <a:ext cx="253667" cy="334685"/>
          </a:xfrm>
          <a:custGeom>
            <a:gdLst>
              <a:gd name="T0" fmla="*/ 153 w 263"/>
              <a:gd name="T1" fmla="*/ 0 h 347"/>
              <a:gd name="T2" fmla="*/ 263 w 263"/>
              <a:gd name="T3" fmla="*/ 0 h 347"/>
              <a:gd name="T4" fmla="*/ 105 w 263"/>
              <a:gd name="T5" fmla="*/ 347 h 347"/>
              <a:gd name="T6" fmla="*/ 0 w 263"/>
              <a:gd name="T7" fmla="*/ 347 h 347"/>
              <a:gd name="T8" fmla="*/ 153 w 263"/>
              <a:gd name="T9" fmla="*/ 0 h 34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347">
                <a:moveTo>
                  <a:pt x="153" y="0"/>
                </a:moveTo>
                <a:lnTo>
                  <a:pt x="263" y="0"/>
                </a:lnTo>
                <a:lnTo>
                  <a:pt x="105" y="347"/>
                </a:lnTo>
                <a:lnTo>
                  <a:pt x="0" y="347"/>
                </a:lnTo>
                <a:lnTo>
                  <a:pt x="15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Object 1107"/>
          <p:cNvSpPr txBox="1"/>
          <p:nvPr>
            <p:custDataLst>
              <p:tags r:id="rId18"/>
            </p:custDataLst>
          </p:nvPr>
        </p:nvSpPr>
        <p:spPr>
          <a:xfrm>
            <a:off x="3541143" y="4164494"/>
            <a:ext cx="593735" cy="488080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60000"/>
          </a:bodyPr>
          <a:lstStyle/>
          <a:p>
            <a:pPr algn="ctr" defTabSz="457200">
              <a:lnSpc>
                <a:spcPct val="150000"/>
              </a:lnSpc>
            </a:pPr>
            <a:r>
              <a:rPr lang="en-US" altLang="zh-CN" sz="32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4433975" y="5177834"/>
            <a:ext cx="4384510" cy="964224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6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促进技术创新：推动企业提高技术水平，实现产业升级</a:t>
            </a:r>
          </a:p>
        </p:txBody>
      </p:sp>
      <p:sp>
        <p:nvSpPr>
          <p:cNvPr id="18" name="Rectangle 5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468263" y="5346480"/>
            <a:ext cx="718560" cy="5951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Freeform 6"/>
          <p:cNvSpPr/>
          <p:nvPr>
            <p:custDataLst>
              <p:tags r:id="rId21"/>
            </p:custDataLst>
          </p:nvPr>
        </p:nvSpPr>
        <p:spPr bwMode="auto">
          <a:xfrm>
            <a:off x="3380492" y="5309829"/>
            <a:ext cx="250773" cy="334685"/>
          </a:xfrm>
          <a:custGeom>
            <a:gdLst>
              <a:gd name="T0" fmla="*/ 150 w 260"/>
              <a:gd name="T1" fmla="*/ 0 h 347"/>
              <a:gd name="T2" fmla="*/ 260 w 260"/>
              <a:gd name="T3" fmla="*/ 0 h 347"/>
              <a:gd name="T4" fmla="*/ 105 w 260"/>
              <a:gd name="T5" fmla="*/ 347 h 347"/>
              <a:gd name="T6" fmla="*/ 0 w 260"/>
              <a:gd name="T7" fmla="*/ 347 h 347"/>
              <a:gd name="T8" fmla="*/ 150 w 260"/>
              <a:gd name="T9" fmla="*/ 0 h 34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0" h="347">
                <a:moveTo>
                  <a:pt x="150" y="0"/>
                </a:moveTo>
                <a:lnTo>
                  <a:pt x="260" y="0"/>
                </a:lnTo>
                <a:lnTo>
                  <a:pt x="105" y="347"/>
                </a:lnTo>
                <a:lnTo>
                  <a:pt x="0" y="347"/>
                </a:lnTo>
                <a:lnTo>
                  <a:pt x="1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Freeform 7"/>
          <p:cNvSpPr/>
          <p:nvPr>
            <p:custDataLst>
              <p:tags r:id="rId22"/>
            </p:custDataLst>
          </p:nvPr>
        </p:nvSpPr>
        <p:spPr bwMode="auto">
          <a:xfrm>
            <a:off x="4023821" y="5659946"/>
            <a:ext cx="253667" cy="334685"/>
          </a:xfrm>
          <a:custGeom>
            <a:gdLst>
              <a:gd name="T0" fmla="*/ 153 w 263"/>
              <a:gd name="T1" fmla="*/ 0 h 347"/>
              <a:gd name="T2" fmla="*/ 263 w 263"/>
              <a:gd name="T3" fmla="*/ 0 h 347"/>
              <a:gd name="T4" fmla="*/ 105 w 263"/>
              <a:gd name="T5" fmla="*/ 347 h 347"/>
              <a:gd name="T6" fmla="*/ 0 w 263"/>
              <a:gd name="T7" fmla="*/ 347 h 347"/>
              <a:gd name="T8" fmla="*/ 153 w 263"/>
              <a:gd name="T9" fmla="*/ 0 h 34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347">
                <a:moveTo>
                  <a:pt x="153" y="0"/>
                </a:moveTo>
                <a:lnTo>
                  <a:pt x="263" y="0"/>
                </a:lnTo>
                <a:lnTo>
                  <a:pt x="105" y="347"/>
                </a:lnTo>
                <a:lnTo>
                  <a:pt x="0" y="347"/>
                </a:lnTo>
                <a:lnTo>
                  <a:pt x="15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Object 1107"/>
          <p:cNvSpPr txBox="1"/>
          <p:nvPr>
            <p:custDataLst>
              <p:tags r:id="rId23"/>
            </p:custDataLst>
          </p:nvPr>
        </p:nvSpPr>
        <p:spPr>
          <a:xfrm>
            <a:off x="3541143" y="5397580"/>
            <a:ext cx="593735" cy="488080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60000"/>
          </a:bodyPr>
          <a:lstStyle/>
          <a:p>
            <a:pPr algn="ctr" defTabSz="457200">
              <a:lnSpc>
                <a:spcPct val="150000"/>
              </a:lnSpc>
            </a:pPr>
            <a:r>
              <a:rPr lang="en-US" altLang="zh-CN" sz="32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/>
          <p:nvPr>
            <p:ph type="title" idx="13"/>
            <p:custDataLst>
              <p:tags r:id="rId2"/>
            </p:custDataLst>
          </p:nvPr>
        </p:nvSpPr>
        <p:spPr/>
        <p:txBody>
          <a:bodyPr>
            <a:normAutofit fontScale="80000"/>
          </a:bodyPr>
          <a:lstStyle/>
          <a:p>
            <a:r>
              <a:rPr lang="zh-CN" altLang="en-US" sz="6625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13500000" scaled="0"/>
                </a:gradFill>
              </a:rPr>
              <a:t>烟花爆竹安全监管的法律法规</a:t>
            </a:r>
          </a:p>
        </p:txBody>
      </p:sp>
      <p:sp>
        <p:nvSpPr>
          <p:cNvPr id="7" name="文本占位符 6"/>
          <p:cNvSpPr/>
          <p:nvPr>
            <p:ph type="body" idx="9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gradFill>
                  <a:gsLst>
                    <a:gs pos="23000">
                      <a:schemeClr val="accent1">
                        <a:alpha val="50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13500000" scaled="0"/>
                </a:gradFill>
              </a:rPr>
              <a:t>2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/>
          <p:cNvSpPr/>
          <p:nvPr>
            <p:ph idx="2"/>
          </p:nvPr>
        </p:nvSpPr>
        <p:spPr/>
        <p:txBody>
          <a:bodyPr/>
          <a:lstStyle/>
          <a:p>
            <a:r>
              <a:rPr lang="zh-CN" altLang="en-US"/>
              <a:t>《烟花爆竹安全管理条例》</a:t>
            </a:r>
          </a:p>
          <a:p>
            <a:r>
              <a:rPr lang="zh-CN" altLang="en-US"/>
              <a:t>《烟花爆竹经营许可实施办法》</a:t>
            </a:r>
          </a:p>
          <a:p>
            <a:r>
              <a:rPr lang="zh-CN" altLang="en-US"/>
              <a:t>《烟花爆竹安全与质量》国家标准</a:t>
            </a:r>
          </a:p>
          <a:p>
            <a:r>
              <a:rPr lang="zh-CN" altLang="en-US"/>
              <a:t>《烟花爆竹生产企业安全生产许可证实施办法》</a:t>
            </a:r>
          </a:p>
          <a:p>
            <a:r>
              <a:rPr lang="zh-CN" altLang="en-US"/>
              <a:t>《烟花爆竹经营单位安全管理规范》</a:t>
            </a:r>
          </a:p>
          <a:p>
            <a:r>
              <a:rPr lang="zh-CN" altLang="en-US"/>
              <a:t>《烟花爆竹燃放安全管理规定》</a:t>
            </a:r>
          </a:p>
          <a:p>
            <a:r>
              <a:rPr lang="zh-CN" altLang="en-US"/>
              <a:t>《烟花爆竹产品质量监督抽查实施细则》</a:t>
            </a:r>
          </a:p>
          <a:p>
            <a:r>
              <a:rPr lang="zh-CN" altLang="en-US"/>
              <a:t>《烟花爆竹安全标志管理规定》</a:t>
            </a:r>
          </a:p>
          <a:p>
            <a:r>
              <a:rPr lang="zh-CN" altLang="en-US"/>
              <a:t>《烟花爆竹安全技术规程》</a:t>
            </a:r>
          </a:p>
          <a:p>
            <a:r>
              <a:rPr lang="zh-CN" altLang="en-US"/>
              <a:t>《烟花爆竹安全与质量》国家标准</a:t>
            </a:r>
          </a:p>
          <a:p>
            <a:r>
              <a:rPr lang="zh-CN" altLang="en-US"/>
              <a:t>《烟花爆竹安全与质量》国家标准</a:t>
            </a:r>
          </a:p>
          <a:p>
            <a:r>
              <a:rPr lang="zh-CN" altLang="en-US"/>
              <a:t>《烟花爆竹安全与质量》国家标准</a:t>
            </a:r>
          </a:p>
          <a:p>
            <a:r>
              <a:rPr lang="zh-CN" altLang="en-US"/>
              <a:t>《烟花爆竹安全与质量》国家标准</a:t>
            </a:r>
          </a:p>
          <a:p>
            <a:r>
              <a:rPr lang="zh-CN" altLang="en-US"/>
              <a:t>《烟花爆竹安全与质量》国家标准</a:t>
            </a:r>
          </a:p>
          <a:p>
            <a:r>
              <a:rPr lang="zh-CN" altLang="en-US"/>
              <a:t>《烟花爆竹安全与质量》国家标准</a:t>
            </a:r>
          </a:p>
          <a:p>
            <a:r>
              <a:rPr lang="zh-CN" altLang="en-US"/>
              <a:t>《烟花爆竹安全与质量》国家标准</a:t>
            </a:r>
          </a:p>
          <a:p>
            <a:r>
              <a:rPr lang="zh-CN" altLang="en-US"/>
              <a:t>《烟花爆竹安全与质量》国家标准</a:t>
            </a:r>
          </a:p>
          <a:p>
            <a:r>
              <a:rPr lang="zh-CN" altLang="en-US"/>
              <a:t>《烟花爆竹安全与质量》国家标准</a:t>
            </a:r>
          </a:p>
          <a:p>
            <a:r>
              <a:rPr lang="zh-CN" altLang="en-US"/>
              <a:t>《烟花爆竹安全与质量》国家标准</a:t>
            </a:r>
          </a:p>
          <a:p>
            <a:r>
              <a:rPr lang="zh-CN" altLang="en-US"/>
              <a:t>《烟花爆竹安全与质量》国家标准</a:t>
            </a:r>
          </a:p>
          <a:p>
            <a:r>
              <a:rPr lang="zh-CN" altLang="en-US"/>
              <a:t>《烟花爆竹安全与质量》国家标准</a:t>
            </a:r>
          </a:p>
          <a:p>
            <a:r>
              <a:rPr lang="zh-CN" altLang="en-US"/>
              <a:t>《烟花爆竹安全与质量》国家标准</a:t>
            </a:r>
          </a:p>
          <a:p>
            <a:r>
              <a:rPr lang="zh-CN" altLang="en-US"/>
              <a:t>《烟花爆竹安全与质量》国家标准</a:t>
            </a:r>
          </a:p>
          <a:p>
            <a:r>
              <a:rPr lang="zh-CN" altLang="en-US"/>
              <a:t>《烟花爆竹安全与质量》国家标准</a:t>
            </a:r>
          </a:p>
          <a:p>
            <a:r>
              <a:rPr lang="zh-CN" altLang="en-US"/>
              <a:t>《烟花爆竹安全与质量》国家标准</a:t>
            </a:r>
          </a:p>
          <a:p>
            <a:r>
              <a:rPr lang="zh-CN" altLang="en-US"/>
              <a:t>《烟花爆竹安全与质量》国家标准</a:t>
            </a:r>
          </a:p>
          <a:p>
            <a:r>
              <a:rPr lang="zh-CN" altLang="en-US"/>
              <a:t>《烟花爆竹安全与质量》国家标准</a:t>
            </a:r>
          </a:p>
          <a:p>
            <a:r>
              <a:rPr lang="zh-CN" altLang="en-US"/>
              <a:t>《烟花爆竹安全与质量》国家标准</a:t>
            </a:r>
          </a:p>
          <a:p>
            <a:r>
              <a:rPr lang="zh-CN" altLang="en-US"/>
              <a:t>《烟花爆竹安全与质量》国家标准</a:t>
            </a:r>
          </a:p>
          <a:p>
            <a:r>
              <a:rPr lang="zh-CN" altLang="en-US"/>
              <a:t>《烟花爆竹安全与质量》国家标准</a:t>
            </a:r>
          </a:p>
          <a:p>
            <a:r>
              <a:rPr lang="zh-CN" altLang="en-US"/>
              <a:t>《烟花爆竹安全与质量》国家标准</a:t>
            </a:r>
          </a:p>
          <a:p>
            <a:r>
              <a:rPr lang="zh-CN" altLang="en-US"/>
              <a:t>《烟花爆竹安全与质量》国家标准</a:t>
            </a:r>
          </a:p>
          <a:p>
            <a:r>
              <a:rPr lang="zh-CN" altLang="en-US"/>
              <a:t>《烟花爆竹安全与质量》国家标准</a:t>
            </a:r>
          </a:p>
          <a:p>
            <a:r>
              <a:rPr lang="zh-CN" altLang="en-US"/>
              <a:t>《烟花爆竹安全与质量》国家标准</a:t>
            </a:r>
          </a:p>
          <a:p>
            <a:r>
              <a:rPr lang="zh-CN" altLang="en-US"/>
              <a:t>《烟花爆竹安全与质量》国家标准</a:t>
            </a:r>
          </a:p>
          <a:p>
            <a:r>
              <a:rPr lang="zh-CN" altLang="en-US"/>
              <a:t>《烟花爆竹安全与质量》国家标准</a:t>
            </a:r>
          </a:p>
          <a:p>
            <a:r>
              <a:rPr lang="zh-CN" altLang="en-US"/>
              <a:t>《烟花爆竹安全与质量》国家标准</a:t>
            </a:r>
          </a:p>
          <a:p>
            <a:r>
              <a:rPr lang="zh-CN" altLang="en-US"/>
              <a:t>《烟花爆竹安全与质量》国家标准</a:t>
            </a:r>
          </a:p>
          <a:p>
            <a:r>
              <a:rPr lang="zh-CN" altLang="en-US"/>
              <a:t>《烟花爆竹安全与质量》国家标准</a:t>
            </a:r>
          </a:p>
          <a:p>
            <a:r>
              <a:rPr lang="zh-CN" altLang="en-US"/>
              <a:t>《烟花爆竹安全与质量》国家标准</a:t>
            </a:r>
          </a:p>
          <a:p>
            <a:r>
              <a:rPr lang="zh-CN" altLang="en-US"/>
              <a:t>《烟花爆竹安全与质量》国家标准</a:t>
            </a:r>
          </a:p>
          <a:p>
            <a:r>
              <a:rPr lang="zh-CN" altLang="en-US"/>
              <a:t>《烟花爆竹安全与质量》国家标准</a:t>
            </a:r>
          </a:p>
          <a:p>
            <a:r>
              <a:rPr lang="zh-CN" altLang="en-US"/>
              <a:t>《烟花爆竹安全与质量》国家标准</a:t>
            </a:r>
          </a:p>
          <a:p>
            <a:r>
              <a:rPr lang="zh-CN" altLang="en-US"/>
              <a:t>《烟花爆竹安全与质量》国家标准</a:t>
            </a:r>
          </a:p>
          <a:p>
            <a:r>
              <a:rPr lang="zh-CN" altLang="en-US"/>
              <a:t>《烟花爆竹安全与质量》国家标准</a:t>
            </a:r>
          </a:p>
          <a:p>
            <a:r>
              <a:rPr lang="zh-CN" altLang="en-US"/>
              <a:t>《烟花爆竹安全与质量》国家标准</a:t>
            </a:r>
          </a:p>
          <a:p>
            <a:r>
              <a:rPr lang="zh-CN" altLang="en-US"/>
              <a:t>《烟花爆竹安全与质量》国家标准</a:t>
            </a:r>
          </a:p>
          <a:p>
            <a:endParaRPr lang="zh-CN" altLang="en-US"/>
          </a:p>
          <a:p>
            <a:endParaRPr lang="zh-CN" altLang="en-US"/>
          </a:p>
        </p:txBody>
      </p:sp>
      <p:sp>
        <p:nvSpPr>
          <p:cNvPr id="3" name="标题 2"/>
          <p:cNvSpPr/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相关法律法规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监管部门职责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49"/>
          <p:cNvCxnSpPr/>
          <p:nvPr>
            <p:custDataLst>
              <p:tags r:id="rId4"/>
            </p:custDataLst>
          </p:nvPr>
        </p:nvCxnSpPr>
        <p:spPr>
          <a:xfrm>
            <a:off x="3706105" y="2864726"/>
            <a:ext cx="956277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3" name="Straight Connector 52"/>
          <p:cNvCxnSpPr/>
          <p:nvPr>
            <p:custDataLst>
              <p:tags r:id="rId5"/>
            </p:custDataLst>
          </p:nvPr>
        </p:nvCxnSpPr>
        <p:spPr>
          <a:xfrm>
            <a:off x="3744166" y="4597680"/>
            <a:ext cx="1288119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4" name="Straight Connector 38"/>
          <p:cNvCxnSpPr/>
          <p:nvPr>
            <p:custDataLst>
              <p:tags r:id="rId6"/>
            </p:custDataLst>
          </p:nvPr>
        </p:nvCxnSpPr>
        <p:spPr>
          <a:xfrm>
            <a:off x="6359059" y="2795146"/>
            <a:ext cx="2288403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5" name="Straight Connector 41"/>
          <p:cNvCxnSpPr/>
          <p:nvPr>
            <p:custDataLst>
              <p:tags r:id="rId7"/>
            </p:custDataLst>
          </p:nvPr>
        </p:nvCxnSpPr>
        <p:spPr>
          <a:xfrm>
            <a:off x="7440817" y="4478740"/>
            <a:ext cx="956277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sp>
        <p:nvSpPr>
          <p:cNvPr id="57" name="Oval 3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044463" y="3612858"/>
            <a:ext cx="1705003" cy="1731170"/>
          </a:xfrm>
          <a:prstGeom prst="ellipse">
            <a:avLst/>
          </a:prstGeom>
          <a:solidFill>
            <a:schemeClr val="accent3"/>
          </a:solid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Oval 4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065872" y="1962567"/>
            <a:ext cx="1705003" cy="173117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9" name="Oval 5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416176" y="1998843"/>
            <a:ext cx="1705003" cy="1731170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1" name="Oval 7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429259" y="3609884"/>
            <a:ext cx="1705003" cy="1731170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8" name="Oval 57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7918956" y="4127867"/>
            <a:ext cx="673200" cy="683310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1" name="Oval 68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7954638" y="2455573"/>
            <a:ext cx="673200" cy="68331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dk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2" name="Oval 69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3549699" y="4277137"/>
            <a:ext cx="673200" cy="68331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3" name="Oval 70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3511044" y="2487686"/>
            <a:ext cx="673200" cy="68331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5" name="Oval 2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5259460" y="2842722"/>
            <a:ext cx="1691920" cy="1718087"/>
          </a:xfrm>
          <a:prstGeom prst="ellipse">
            <a:avLst/>
          </a:prstGeom>
          <a:solidFill>
            <a:schemeClr val="lt1"/>
          </a:solidFill>
          <a:ln w="152400">
            <a:solidFill>
              <a:schemeClr val="lt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>
              <a:lnSpc>
                <a:spcPct val="120000"/>
              </a:lnSpc>
            </a:pPr>
            <a:endParaRPr lang="en-US" sz="2400" kern="0">
              <a:solidFill>
                <a:prstClr val="black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8" name="空心弧 77"/>
          <p:cNvSpPr/>
          <p:nvPr>
            <p:custDataLst>
              <p:tags r:id="rId17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21427815"/>
              <a:gd name="adj2" fmla="val 5686052"/>
              <a:gd name="adj3" fmla="val 1140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9" name="空心弧 88"/>
          <p:cNvSpPr/>
          <p:nvPr>
            <p:custDataLst>
              <p:tags r:id="rId18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10844098"/>
              <a:gd name="adj2" fmla="val 15935468"/>
              <a:gd name="adj3" fmla="val 1124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0" name="空心弧 89"/>
          <p:cNvSpPr/>
          <p:nvPr>
            <p:custDataLst>
              <p:tags r:id="rId19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5658009"/>
              <a:gd name="adj2" fmla="val 10862140"/>
              <a:gd name="adj3" fmla="val 1107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1" name="空心弧 100"/>
          <p:cNvSpPr/>
          <p:nvPr>
            <p:custDataLst>
              <p:tags r:id="rId20"/>
            </p:custDataLst>
          </p:nvPr>
        </p:nvSpPr>
        <p:spPr>
          <a:xfrm rot="5400000">
            <a:off x="5259460" y="2852237"/>
            <a:ext cx="1691920" cy="1691920"/>
          </a:xfrm>
          <a:prstGeom prst="blockArc">
            <a:avLst>
              <a:gd name="adj1" fmla="val 15944909"/>
              <a:gd name="adj2" fmla="val 21425267"/>
              <a:gd name="adj3" fmla="val 1132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>
            <p:custDataLst>
              <p:tags r:id="rId21"/>
            </p:custDataLst>
          </p:nvPr>
        </p:nvSpPr>
        <p:spPr>
          <a:xfrm>
            <a:off x="1305898" y="1752638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algn="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制定烟花爆竹安全监管的法律法规</a:t>
            </a:r>
          </a:p>
        </p:txBody>
      </p:sp>
      <p:sp>
        <p:nvSpPr>
          <p:cNvPr id="41" name="文本框 40"/>
          <p:cNvSpPr txBox="1"/>
          <p:nvPr>
            <p:custDataLst>
              <p:tags r:id="rId22"/>
            </p:custDataLst>
          </p:nvPr>
        </p:nvSpPr>
        <p:spPr>
          <a:xfrm>
            <a:off x="1305898" y="4243239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algn="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加强宣传教育，提高公众安全意识和自我保护能力</a:t>
            </a:r>
          </a:p>
        </p:txBody>
      </p:sp>
      <p:sp>
        <p:nvSpPr>
          <p:cNvPr id="42" name="文本框 41"/>
          <p:cNvSpPr txBox="1"/>
          <p:nvPr>
            <p:custDataLst>
              <p:tags r:id="rId23"/>
            </p:custDataLst>
          </p:nvPr>
        </p:nvSpPr>
        <p:spPr>
          <a:xfrm>
            <a:off x="8787812" y="1752638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监督烟花爆竹生产、销售、运输、燃放等环节的安全</a:t>
            </a:r>
          </a:p>
        </p:txBody>
      </p:sp>
      <p:sp>
        <p:nvSpPr>
          <p:cNvPr id="43" name="文本框 42"/>
          <p:cNvSpPr txBox="1"/>
          <p:nvPr>
            <p:custDataLst>
              <p:tags r:id="rId24"/>
            </p:custDataLst>
          </p:nvPr>
        </p:nvSpPr>
        <p:spPr>
          <a:xfrm>
            <a:off x="8787812" y="4243239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查处烟花爆竹违法行为，保障人民群众生命财产安全</a:t>
            </a:r>
          </a:p>
        </p:txBody>
      </p:sp>
      <p:pic>
        <p:nvPicPr>
          <p:cNvPr id="44" name="图形 43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4987682" y="4311035"/>
            <a:ext cx="588752" cy="669037"/>
          </a:xfrm>
          <a:prstGeom prst="rect">
            <a:avLst/>
          </a:prstGeom>
        </p:spPr>
      </p:pic>
      <p:pic>
        <p:nvPicPr>
          <p:cNvPr id="45" name="图形 44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6803300" y="4375262"/>
            <a:ext cx="428184" cy="454945"/>
          </a:xfrm>
          <a:prstGeom prst="rect">
            <a:avLst/>
          </a:prstGeom>
        </p:spPr>
      </p:pic>
      <p:pic>
        <p:nvPicPr>
          <p:cNvPr id="46" name="图形 45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6609428" y="2493633"/>
            <a:ext cx="633355" cy="437104"/>
          </a:xfrm>
          <a:prstGeom prst="rect">
            <a:avLst/>
          </a:prstGeom>
        </p:spPr>
      </p:pic>
      <p:pic>
        <p:nvPicPr>
          <p:cNvPr id="47" name="图形 46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4844360" y="2551914"/>
            <a:ext cx="535229" cy="553070"/>
          </a:xfrm>
          <a:prstGeom prst="rect">
            <a:avLst/>
          </a:prstGeom>
        </p:spPr>
      </p:pic>
      <p:pic>
        <p:nvPicPr>
          <p:cNvPr id="48" name="图形 47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5837508" y="3447531"/>
            <a:ext cx="535229" cy="508468"/>
          </a:xfrm>
          <a:prstGeom prst="rect">
            <a:avLst/>
          </a:prstGeom>
        </p:spPr>
      </p:pic>
    </p:spTree>
    <p:custDataLst>
      <p:tags r:id="rId35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违规处罚规定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/>
          <p:cNvSpPr/>
          <p:nvPr>
            <p:custDataLst>
              <p:tags r:id="rId4"/>
            </p:custDataLst>
          </p:nvPr>
        </p:nvSpPr>
        <p:spPr>
          <a:xfrm>
            <a:off x="1306004" y="176833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Freeform 8"/>
          <p:cNvSpPr/>
          <p:nvPr>
            <p:custDataLst>
              <p:tags r:id="rId5"/>
            </p:custDataLst>
          </p:nvPr>
        </p:nvSpPr>
        <p:spPr>
          <a:xfrm>
            <a:off x="5271178" y="249212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Freeform 9"/>
          <p:cNvSpPr/>
          <p:nvPr>
            <p:custDataLst>
              <p:tags r:id="rId6"/>
            </p:custDataLst>
          </p:nvPr>
        </p:nvSpPr>
        <p:spPr>
          <a:xfrm>
            <a:off x="5562873" y="249793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任意多边形: 形状 8"/>
          <p:cNvSpPr/>
          <p:nvPr>
            <p:custDataLst>
              <p:tags r:id="rId7"/>
            </p:custDataLst>
          </p:nvPr>
        </p:nvSpPr>
        <p:spPr>
          <a:xfrm>
            <a:off x="1306004" y="176833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TextBox 21"/>
          <p:cNvSpPr txBox="1"/>
          <p:nvPr>
            <p:custDataLst>
              <p:tags r:id="rId8"/>
            </p:custDataLst>
          </p:nvPr>
        </p:nvSpPr>
        <p:spPr>
          <a:xfrm>
            <a:off x="2664827" y="180688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非法生产、销售、运输烟花爆竹的，依法没收非法物品和违法所得，并处以罚款</a:t>
            </a:r>
          </a:p>
        </p:txBody>
      </p:sp>
      <p:sp>
        <p:nvSpPr>
          <p:cNvPr id="1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9"/>
            </p:custDataLst>
          </p:nvPr>
        </p:nvSpPr>
        <p:spPr>
          <a:xfrm>
            <a:off x="1427483" y="196473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01</a:t>
            </a:r>
          </a:p>
        </p:txBody>
      </p:sp>
      <p:sp>
        <p:nvSpPr>
          <p:cNvPr id="2" name="矩形: 圆角 3"/>
          <p:cNvSpPr/>
          <p:nvPr>
            <p:custDataLst>
              <p:tags r:id="rId10"/>
            </p:custDataLst>
          </p:nvPr>
        </p:nvSpPr>
        <p:spPr>
          <a:xfrm>
            <a:off x="6220846" y="176833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Freeform 8"/>
          <p:cNvSpPr/>
          <p:nvPr>
            <p:custDataLst>
              <p:tags r:id="rId11"/>
            </p:custDataLst>
          </p:nvPr>
        </p:nvSpPr>
        <p:spPr>
          <a:xfrm>
            <a:off x="10186020" y="249212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Freeform 9"/>
          <p:cNvSpPr/>
          <p:nvPr>
            <p:custDataLst>
              <p:tags r:id="rId12"/>
            </p:custDataLst>
          </p:nvPr>
        </p:nvSpPr>
        <p:spPr>
          <a:xfrm>
            <a:off x="10477716" y="249793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任意多边形: 形状 8"/>
          <p:cNvSpPr/>
          <p:nvPr>
            <p:custDataLst>
              <p:tags r:id="rId13"/>
            </p:custDataLst>
          </p:nvPr>
        </p:nvSpPr>
        <p:spPr>
          <a:xfrm>
            <a:off x="6220846" y="176833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TextBox 21"/>
          <p:cNvSpPr txBox="1"/>
          <p:nvPr>
            <p:custDataLst>
              <p:tags r:id="rId14"/>
            </p:custDataLst>
          </p:nvPr>
        </p:nvSpPr>
        <p:spPr>
          <a:xfrm>
            <a:off x="7579669" y="180688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非法储存烟花爆竹的，依法没收非法物品，并处以罚款</a:t>
            </a:r>
          </a:p>
        </p:txBody>
      </p:sp>
      <p:sp>
        <p:nvSpPr>
          <p:cNvPr id="14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5"/>
            </p:custDataLst>
          </p:nvPr>
        </p:nvSpPr>
        <p:spPr>
          <a:xfrm>
            <a:off x="6342325" y="196473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02</a:t>
            </a:r>
          </a:p>
        </p:txBody>
      </p:sp>
      <p:sp>
        <p:nvSpPr>
          <p:cNvPr id="15" name="矩形: 圆角 3"/>
          <p:cNvSpPr/>
          <p:nvPr>
            <p:custDataLst>
              <p:tags r:id="rId16"/>
            </p:custDataLst>
          </p:nvPr>
        </p:nvSpPr>
        <p:spPr>
          <a:xfrm>
            <a:off x="1306004" y="323424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Freeform 8"/>
          <p:cNvSpPr/>
          <p:nvPr>
            <p:custDataLst>
              <p:tags r:id="rId17"/>
            </p:custDataLst>
          </p:nvPr>
        </p:nvSpPr>
        <p:spPr>
          <a:xfrm>
            <a:off x="5271178" y="395803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Freeform 9"/>
          <p:cNvSpPr/>
          <p:nvPr>
            <p:custDataLst>
              <p:tags r:id="rId18"/>
            </p:custDataLst>
          </p:nvPr>
        </p:nvSpPr>
        <p:spPr>
          <a:xfrm>
            <a:off x="5562873" y="396384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任意多边形: 形状 8"/>
          <p:cNvSpPr/>
          <p:nvPr>
            <p:custDataLst>
              <p:tags r:id="rId19"/>
            </p:custDataLst>
          </p:nvPr>
        </p:nvSpPr>
        <p:spPr>
          <a:xfrm>
            <a:off x="1306004" y="323424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TextBox 21"/>
          <p:cNvSpPr txBox="1"/>
          <p:nvPr>
            <p:custDataLst>
              <p:tags r:id="rId20"/>
            </p:custDataLst>
          </p:nvPr>
        </p:nvSpPr>
        <p:spPr>
          <a:xfrm>
            <a:off x="2664827" y="327279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非法燃放烟花爆竹的，依法给予警告或者罚款</a:t>
            </a:r>
          </a:p>
        </p:txBody>
      </p:sp>
      <p:sp>
        <p:nvSpPr>
          <p:cNvPr id="20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1"/>
            </p:custDataLst>
          </p:nvPr>
        </p:nvSpPr>
        <p:spPr>
          <a:xfrm>
            <a:off x="1427483" y="343064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03</a:t>
            </a:r>
          </a:p>
        </p:txBody>
      </p:sp>
      <p:sp>
        <p:nvSpPr>
          <p:cNvPr id="21" name="矩形: 圆角 3"/>
          <p:cNvSpPr/>
          <p:nvPr>
            <p:custDataLst>
              <p:tags r:id="rId22"/>
            </p:custDataLst>
          </p:nvPr>
        </p:nvSpPr>
        <p:spPr>
          <a:xfrm>
            <a:off x="6220846" y="323424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Freeform 8"/>
          <p:cNvSpPr/>
          <p:nvPr>
            <p:custDataLst>
              <p:tags r:id="rId23"/>
            </p:custDataLst>
          </p:nvPr>
        </p:nvSpPr>
        <p:spPr>
          <a:xfrm>
            <a:off x="10186020" y="395803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Freeform 9"/>
          <p:cNvSpPr/>
          <p:nvPr>
            <p:custDataLst>
              <p:tags r:id="rId24"/>
            </p:custDataLst>
          </p:nvPr>
        </p:nvSpPr>
        <p:spPr>
          <a:xfrm>
            <a:off x="10477716" y="396384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任意多边形: 形状 8"/>
          <p:cNvSpPr/>
          <p:nvPr>
            <p:custDataLst>
              <p:tags r:id="rId25"/>
            </p:custDataLst>
          </p:nvPr>
        </p:nvSpPr>
        <p:spPr>
          <a:xfrm>
            <a:off x="6220846" y="323424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TextBox 21"/>
          <p:cNvSpPr txBox="1"/>
          <p:nvPr>
            <p:custDataLst>
              <p:tags r:id="rId26"/>
            </p:custDataLst>
          </p:nvPr>
        </p:nvSpPr>
        <p:spPr>
          <a:xfrm>
            <a:off x="7579669" y="327279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违反烟花爆竹安全管理规定的，依法给予警告或者罚款</a:t>
            </a:r>
          </a:p>
        </p:txBody>
      </p:sp>
      <p:sp>
        <p:nvSpPr>
          <p:cNvPr id="26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7"/>
            </p:custDataLst>
          </p:nvPr>
        </p:nvSpPr>
        <p:spPr>
          <a:xfrm>
            <a:off x="6342325" y="343064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04</a:t>
            </a:r>
          </a:p>
        </p:txBody>
      </p:sp>
      <p:sp>
        <p:nvSpPr>
          <p:cNvPr id="27" name="矩形: 圆角 3"/>
          <p:cNvSpPr/>
          <p:nvPr>
            <p:custDataLst>
              <p:tags r:id="rId28"/>
            </p:custDataLst>
          </p:nvPr>
        </p:nvSpPr>
        <p:spPr>
          <a:xfrm>
            <a:off x="1306004" y="470015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Freeform 8"/>
          <p:cNvSpPr/>
          <p:nvPr>
            <p:custDataLst>
              <p:tags r:id="rId29"/>
            </p:custDataLst>
          </p:nvPr>
        </p:nvSpPr>
        <p:spPr>
          <a:xfrm>
            <a:off x="5271178" y="542394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Freeform 9"/>
          <p:cNvSpPr/>
          <p:nvPr>
            <p:custDataLst>
              <p:tags r:id="rId30"/>
            </p:custDataLst>
          </p:nvPr>
        </p:nvSpPr>
        <p:spPr>
          <a:xfrm>
            <a:off x="5562873" y="542975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任意多边形: 形状 8"/>
          <p:cNvSpPr/>
          <p:nvPr>
            <p:custDataLst>
              <p:tags r:id="rId31"/>
            </p:custDataLst>
          </p:nvPr>
        </p:nvSpPr>
        <p:spPr>
          <a:xfrm>
            <a:off x="1306004" y="470015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" name="TextBox 21"/>
          <p:cNvSpPr txBox="1"/>
          <p:nvPr>
            <p:custDataLst>
              <p:tags r:id="rId32"/>
            </p:custDataLst>
          </p:nvPr>
        </p:nvSpPr>
        <p:spPr>
          <a:xfrm>
            <a:off x="2664827" y="473870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7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造成安全事故的，依法追究刑事责任</a:t>
            </a:r>
          </a:p>
        </p:txBody>
      </p:sp>
      <p:sp>
        <p:nvSpPr>
          <p:cNvPr id="3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33"/>
            </p:custDataLst>
          </p:nvPr>
        </p:nvSpPr>
        <p:spPr>
          <a:xfrm>
            <a:off x="1427483" y="489655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05</a:t>
            </a:r>
          </a:p>
        </p:txBody>
      </p:sp>
    </p:spTree>
    <p:custDataLst>
      <p:tags r:id="rId34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/>
          <p:nvPr>
            <p:ph type="title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13500000" scaled="0"/>
                </a:gradFill>
              </a:rPr>
              <a:t>烟花爆竹安全监管的措施</a:t>
            </a:r>
          </a:p>
        </p:txBody>
      </p:sp>
      <p:sp>
        <p:nvSpPr>
          <p:cNvPr id="7" name="文本占位符 6"/>
          <p:cNvSpPr/>
          <p:nvPr>
            <p:ph type="body" idx="9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gradFill>
                  <a:gsLst>
                    <a:gs pos="23000">
                      <a:schemeClr val="accent1">
                        <a:alpha val="50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13500000" scaled="0"/>
                </a:gradFill>
              </a:rPr>
              <a:t>3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生产环节监管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圆角矩形标注 7"/>
          <p:cNvSpPr/>
          <p:nvPr>
            <p:custDataLst>
              <p:tags r:id="rId4"/>
            </p:custDataLst>
          </p:nvPr>
        </p:nvSpPr>
        <p:spPr>
          <a:xfrm>
            <a:off x="2236186" y="1537703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八角星 10"/>
          <p:cNvSpPr/>
          <p:nvPr>
            <p:custDataLst>
              <p:tags r:id="rId5"/>
            </p:custDataLst>
          </p:nvPr>
        </p:nvSpPr>
        <p:spPr>
          <a:xfrm>
            <a:off x="1832739" y="1478397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1979751" y="1708103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5" name="文本框 14"/>
          <p:cNvSpPr txBox="1"/>
          <p:nvPr>
            <p:custDataLst>
              <p:tags r:id="rId7"/>
            </p:custDataLst>
          </p:nvPr>
        </p:nvSpPr>
        <p:spPr>
          <a:xfrm flipH="1">
            <a:off x="2545244" y="1936138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制定严格的生产标准和规范</a:t>
            </a:r>
          </a:p>
        </p:txBody>
      </p:sp>
      <p:sp>
        <p:nvSpPr>
          <p:cNvPr id="4" name="圆角矩形标注 7"/>
          <p:cNvSpPr/>
          <p:nvPr>
            <p:custDataLst>
              <p:tags r:id="rId8"/>
            </p:custDataLst>
          </p:nvPr>
        </p:nvSpPr>
        <p:spPr>
          <a:xfrm>
            <a:off x="6727259" y="1537703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八角星 10"/>
          <p:cNvSpPr/>
          <p:nvPr>
            <p:custDataLst>
              <p:tags r:id="rId9"/>
            </p:custDataLst>
          </p:nvPr>
        </p:nvSpPr>
        <p:spPr>
          <a:xfrm>
            <a:off x="6323813" y="1478397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>
            <a:off x="6470824" y="1708103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 flipH="1">
            <a:off x="7036318" y="1936138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加强生产过程的质量控制和检测</a:t>
            </a:r>
          </a:p>
        </p:txBody>
      </p:sp>
      <p:sp>
        <p:nvSpPr>
          <p:cNvPr id="10" name="圆角矩形标注 7"/>
          <p:cNvSpPr/>
          <p:nvPr>
            <p:custDataLst>
              <p:tags r:id="rId12"/>
            </p:custDataLst>
          </p:nvPr>
        </p:nvSpPr>
        <p:spPr>
          <a:xfrm>
            <a:off x="2236186" y="4160405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八角星 10"/>
          <p:cNvSpPr/>
          <p:nvPr>
            <p:custDataLst>
              <p:tags r:id="rId13"/>
            </p:custDataLst>
          </p:nvPr>
        </p:nvSpPr>
        <p:spPr>
          <a:xfrm>
            <a:off x="1832739" y="4101100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979751" y="4330805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 flipH="1">
            <a:off x="2545244" y="4558840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建立完善的安全生产责任制</a:t>
            </a:r>
          </a:p>
        </p:txBody>
      </p:sp>
      <p:sp>
        <p:nvSpPr>
          <p:cNvPr id="14" name="圆角矩形标注 7"/>
          <p:cNvSpPr/>
          <p:nvPr>
            <p:custDataLst>
              <p:tags r:id="rId16"/>
            </p:custDataLst>
          </p:nvPr>
        </p:nvSpPr>
        <p:spPr>
          <a:xfrm>
            <a:off x="6727259" y="4160405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八角星 10"/>
          <p:cNvSpPr/>
          <p:nvPr>
            <p:custDataLst>
              <p:tags r:id="rId17"/>
            </p:custDataLst>
          </p:nvPr>
        </p:nvSpPr>
        <p:spPr>
          <a:xfrm>
            <a:off x="6323813" y="4101100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18"/>
            </p:custDataLst>
          </p:nvPr>
        </p:nvSpPr>
        <p:spPr>
          <a:xfrm>
            <a:off x="6470824" y="4330805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8" name="文本框 17"/>
          <p:cNvSpPr txBox="1"/>
          <p:nvPr>
            <p:custDataLst>
              <p:tags r:id="rId19"/>
            </p:custDataLst>
          </p:nvPr>
        </p:nvSpPr>
        <p:spPr>
          <a:xfrm flipH="1">
            <a:off x="7036318" y="4558840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加强安全生产培训和教育，提高从业人员的安全意识和技能</a:t>
            </a:r>
          </a:p>
        </p:txBody>
      </p:sp>
    </p:spTree>
    <p:custDataLst>
      <p:tags r:id="rId20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销售环节监管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49"/>
          <p:cNvCxnSpPr/>
          <p:nvPr>
            <p:custDataLst>
              <p:tags r:id="rId4"/>
            </p:custDataLst>
          </p:nvPr>
        </p:nvCxnSpPr>
        <p:spPr>
          <a:xfrm>
            <a:off x="3706105" y="2864726"/>
            <a:ext cx="956277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3" name="Straight Connector 52"/>
          <p:cNvCxnSpPr/>
          <p:nvPr>
            <p:custDataLst>
              <p:tags r:id="rId5"/>
            </p:custDataLst>
          </p:nvPr>
        </p:nvCxnSpPr>
        <p:spPr>
          <a:xfrm>
            <a:off x="3744166" y="4597680"/>
            <a:ext cx="1288119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4" name="Straight Connector 38"/>
          <p:cNvCxnSpPr/>
          <p:nvPr>
            <p:custDataLst>
              <p:tags r:id="rId6"/>
            </p:custDataLst>
          </p:nvPr>
        </p:nvCxnSpPr>
        <p:spPr>
          <a:xfrm>
            <a:off x="6359059" y="2795146"/>
            <a:ext cx="2288403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5" name="Straight Connector 41"/>
          <p:cNvCxnSpPr/>
          <p:nvPr>
            <p:custDataLst>
              <p:tags r:id="rId7"/>
            </p:custDataLst>
          </p:nvPr>
        </p:nvCxnSpPr>
        <p:spPr>
          <a:xfrm>
            <a:off x="7440817" y="4478740"/>
            <a:ext cx="956277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sp>
        <p:nvSpPr>
          <p:cNvPr id="57" name="Oval 3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044463" y="3612858"/>
            <a:ext cx="1705003" cy="1731170"/>
          </a:xfrm>
          <a:prstGeom prst="ellipse">
            <a:avLst/>
          </a:prstGeom>
          <a:solidFill>
            <a:schemeClr val="accent3"/>
          </a:solid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Oval 4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065872" y="1962567"/>
            <a:ext cx="1705003" cy="173117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9" name="Oval 5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416176" y="1998843"/>
            <a:ext cx="1705003" cy="1731170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1" name="Oval 7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429259" y="3609884"/>
            <a:ext cx="1705003" cy="1731170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8" name="Oval 57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7918956" y="4127867"/>
            <a:ext cx="673200" cy="683310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1" name="Oval 68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7954638" y="2455573"/>
            <a:ext cx="673200" cy="68331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dk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2" name="Oval 69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3549699" y="4277137"/>
            <a:ext cx="673200" cy="68331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3" name="Oval 70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3511044" y="2487686"/>
            <a:ext cx="673200" cy="68331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5" name="Oval 2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5259460" y="2842722"/>
            <a:ext cx="1691920" cy="1718087"/>
          </a:xfrm>
          <a:prstGeom prst="ellipse">
            <a:avLst/>
          </a:prstGeom>
          <a:solidFill>
            <a:schemeClr val="lt1"/>
          </a:solidFill>
          <a:ln w="152400">
            <a:solidFill>
              <a:schemeClr val="lt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>
              <a:lnSpc>
                <a:spcPct val="120000"/>
              </a:lnSpc>
            </a:pPr>
            <a:endParaRPr lang="en-US" sz="2400" kern="0">
              <a:solidFill>
                <a:prstClr val="black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8" name="空心弧 77"/>
          <p:cNvSpPr/>
          <p:nvPr>
            <p:custDataLst>
              <p:tags r:id="rId17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21427815"/>
              <a:gd name="adj2" fmla="val 5686052"/>
              <a:gd name="adj3" fmla="val 1140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9" name="空心弧 88"/>
          <p:cNvSpPr/>
          <p:nvPr>
            <p:custDataLst>
              <p:tags r:id="rId18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10844098"/>
              <a:gd name="adj2" fmla="val 15935468"/>
              <a:gd name="adj3" fmla="val 1124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0" name="空心弧 89"/>
          <p:cNvSpPr/>
          <p:nvPr>
            <p:custDataLst>
              <p:tags r:id="rId19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5658009"/>
              <a:gd name="adj2" fmla="val 10862140"/>
              <a:gd name="adj3" fmla="val 1107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1" name="空心弧 100"/>
          <p:cNvSpPr/>
          <p:nvPr>
            <p:custDataLst>
              <p:tags r:id="rId20"/>
            </p:custDataLst>
          </p:nvPr>
        </p:nvSpPr>
        <p:spPr>
          <a:xfrm rot="5400000">
            <a:off x="5259460" y="2852237"/>
            <a:ext cx="1691920" cy="1691920"/>
          </a:xfrm>
          <a:prstGeom prst="blockArc">
            <a:avLst>
              <a:gd name="adj1" fmla="val 15944909"/>
              <a:gd name="adj2" fmla="val 21425267"/>
              <a:gd name="adj3" fmla="val 1132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>
            <p:custDataLst>
              <p:tags r:id="rId21"/>
            </p:custDataLst>
          </p:nvPr>
        </p:nvSpPr>
        <p:spPr>
          <a:xfrm>
            <a:off x="1305898" y="1752638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algn="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销售许可证：销售烟花爆竹需要取得相关许可证</a:t>
            </a:r>
          </a:p>
        </p:txBody>
      </p:sp>
      <p:sp>
        <p:nvSpPr>
          <p:cNvPr id="41" name="文本框 40"/>
          <p:cNvSpPr txBox="1"/>
          <p:nvPr>
            <p:custDataLst>
              <p:tags r:id="rId22"/>
            </p:custDataLst>
          </p:nvPr>
        </p:nvSpPr>
        <p:spPr>
          <a:xfrm>
            <a:off x="1305898" y="4243239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algn="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销售安全培训：销售人员需要接受安全培训，提高安全意识和应对能力</a:t>
            </a:r>
          </a:p>
        </p:txBody>
      </p:sp>
      <p:sp>
        <p:nvSpPr>
          <p:cNvPr id="42" name="文本框 41"/>
          <p:cNvSpPr txBox="1"/>
          <p:nvPr>
            <p:custDataLst>
              <p:tags r:id="rId23"/>
            </p:custDataLst>
          </p:nvPr>
        </p:nvSpPr>
        <p:spPr>
          <a:xfrm>
            <a:off x="8787812" y="1752638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销售场所：销售场所需要符合安全要求，并配备消防设施</a:t>
            </a:r>
          </a:p>
        </p:txBody>
      </p:sp>
      <p:sp>
        <p:nvSpPr>
          <p:cNvPr id="43" name="文本框 42"/>
          <p:cNvSpPr txBox="1"/>
          <p:nvPr>
            <p:custDataLst>
              <p:tags r:id="rId24"/>
            </p:custDataLst>
          </p:nvPr>
        </p:nvSpPr>
        <p:spPr>
          <a:xfrm>
            <a:off x="8787812" y="4243239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销售记录：销售烟花爆竹需要记录销售情况，便于追溯</a:t>
            </a:r>
          </a:p>
        </p:txBody>
      </p:sp>
      <p:pic>
        <p:nvPicPr>
          <p:cNvPr id="44" name="图形 43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4987682" y="4311035"/>
            <a:ext cx="588752" cy="669037"/>
          </a:xfrm>
          <a:prstGeom prst="rect">
            <a:avLst/>
          </a:prstGeom>
        </p:spPr>
      </p:pic>
      <p:pic>
        <p:nvPicPr>
          <p:cNvPr id="45" name="图形 44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6803300" y="4375262"/>
            <a:ext cx="428184" cy="454945"/>
          </a:xfrm>
          <a:prstGeom prst="rect">
            <a:avLst/>
          </a:prstGeom>
        </p:spPr>
      </p:pic>
      <p:pic>
        <p:nvPicPr>
          <p:cNvPr id="46" name="图形 45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6609428" y="2493633"/>
            <a:ext cx="633355" cy="437104"/>
          </a:xfrm>
          <a:prstGeom prst="rect">
            <a:avLst/>
          </a:prstGeom>
        </p:spPr>
      </p:pic>
      <p:pic>
        <p:nvPicPr>
          <p:cNvPr id="47" name="图形 46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4844360" y="2551914"/>
            <a:ext cx="535229" cy="553070"/>
          </a:xfrm>
          <a:prstGeom prst="rect">
            <a:avLst/>
          </a:prstGeom>
        </p:spPr>
      </p:pic>
      <p:pic>
        <p:nvPicPr>
          <p:cNvPr id="48" name="图形 47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5837508" y="3447531"/>
            <a:ext cx="535229" cy="508468"/>
          </a:xfrm>
          <a:prstGeom prst="rect">
            <a:avLst/>
          </a:prstGeom>
        </p:spPr>
      </p:pic>
    </p:spTree>
    <p:custDataLst>
      <p:tags r:id="rId35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燃放环节监管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直线连接符 6"/>
          <p:cNvCxnSpPr/>
          <p:nvPr>
            <p:custDataLst>
              <p:tags r:id="rId4"/>
            </p:custDataLst>
          </p:nvPr>
        </p:nvCxnSpPr>
        <p:spPr>
          <a:xfrm>
            <a:off x="1306146" y="3782271"/>
            <a:ext cx="9586058" cy="0"/>
          </a:xfrm>
          <a:prstGeom prst="line">
            <a:avLst/>
          </a:prstGeom>
          <a:ln w="349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/>
          <p:nvPr>
            <p:custDataLst>
              <p:tags r:id="rId5"/>
            </p:custDataLst>
          </p:nvPr>
        </p:nvSpPr>
        <p:spPr>
          <a:xfrm>
            <a:off x="2505719" y="3261065"/>
            <a:ext cx="1042411" cy="1042411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形状"/>
          <p:cNvSpPr/>
          <p:nvPr>
            <p:custDataLst>
              <p:tags r:id="rId6"/>
            </p:custDataLst>
          </p:nvPr>
        </p:nvSpPr>
        <p:spPr>
          <a:xfrm>
            <a:off x="2763804" y="3519150"/>
            <a:ext cx="526242" cy="526242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accent1"/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椭圆 4"/>
          <p:cNvSpPr/>
          <p:nvPr>
            <p:custDataLst>
              <p:tags r:id="rId7"/>
            </p:custDataLst>
          </p:nvPr>
        </p:nvSpPr>
        <p:spPr>
          <a:xfrm flipH="1">
            <a:off x="4588198" y="3261065"/>
            <a:ext cx="1042411" cy="1042411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形状"/>
          <p:cNvSpPr/>
          <p:nvPr>
            <p:custDataLst>
              <p:tags r:id="rId8"/>
            </p:custDataLst>
          </p:nvPr>
        </p:nvSpPr>
        <p:spPr>
          <a:xfrm flipH="1">
            <a:off x="4846283" y="3519150"/>
            <a:ext cx="526242" cy="526242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27" y="10800"/>
                </a:moveTo>
                <a:cubicBezTo>
                  <a:pt x="14186" y="10800"/>
                  <a:pt x="13745" y="11240"/>
                  <a:pt x="13745" y="11782"/>
                </a:cubicBezTo>
                <a:cubicBezTo>
                  <a:pt x="13745" y="12324"/>
                  <a:pt x="14186" y="12764"/>
                  <a:pt x="14727" y="12764"/>
                </a:cubicBezTo>
                <a:cubicBezTo>
                  <a:pt x="15269" y="12764"/>
                  <a:pt x="15709" y="12324"/>
                  <a:pt x="15709" y="11782"/>
                </a:cubicBezTo>
                <a:cubicBezTo>
                  <a:pt x="15709" y="11240"/>
                  <a:pt x="15269" y="10800"/>
                  <a:pt x="14727" y="10800"/>
                </a:cubicBezTo>
                <a:moveTo>
                  <a:pt x="20618" y="0"/>
                </a:moveTo>
                <a:lnTo>
                  <a:pt x="4909" y="0"/>
                </a:lnTo>
                <a:cubicBezTo>
                  <a:pt x="4367" y="0"/>
                  <a:pt x="3927" y="440"/>
                  <a:pt x="3927" y="982"/>
                </a:cubicBezTo>
                <a:lnTo>
                  <a:pt x="3927" y="5891"/>
                </a:lnTo>
                <a:cubicBezTo>
                  <a:pt x="3927" y="6162"/>
                  <a:pt x="4147" y="6382"/>
                  <a:pt x="4418" y="6382"/>
                </a:cubicBezTo>
                <a:cubicBezTo>
                  <a:pt x="4690" y="6382"/>
                  <a:pt x="4909" y="6162"/>
                  <a:pt x="4909" y="5891"/>
                </a:cubicBezTo>
                <a:lnTo>
                  <a:pt x="4909" y="982"/>
                </a:lnTo>
                <a:lnTo>
                  <a:pt x="20618" y="982"/>
                </a:lnTo>
                <a:lnTo>
                  <a:pt x="20618" y="12764"/>
                </a:lnTo>
                <a:lnTo>
                  <a:pt x="19145" y="12764"/>
                </a:lnTo>
                <a:cubicBezTo>
                  <a:pt x="18874" y="12764"/>
                  <a:pt x="18655" y="12984"/>
                  <a:pt x="18655" y="13255"/>
                </a:cubicBezTo>
                <a:cubicBezTo>
                  <a:pt x="18655" y="13526"/>
                  <a:pt x="18874" y="13745"/>
                  <a:pt x="19145" y="13745"/>
                </a:cubicBezTo>
                <a:lnTo>
                  <a:pt x="20618" y="13745"/>
                </a:lnTo>
                <a:lnTo>
                  <a:pt x="20618" y="16691"/>
                </a:lnTo>
                <a:lnTo>
                  <a:pt x="19145" y="16691"/>
                </a:lnTo>
                <a:cubicBezTo>
                  <a:pt x="18874" y="16691"/>
                  <a:pt x="18655" y="16911"/>
                  <a:pt x="18655" y="17182"/>
                </a:cubicBezTo>
                <a:cubicBezTo>
                  <a:pt x="18655" y="17453"/>
                  <a:pt x="18874" y="17673"/>
                  <a:pt x="19145" y="17673"/>
                </a:cubicBezTo>
                <a:lnTo>
                  <a:pt x="20618" y="17673"/>
                </a:lnTo>
                <a:cubicBezTo>
                  <a:pt x="21160" y="17673"/>
                  <a:pt x="21600" y="17234"/>
                  <a:pt x="21600" y="16691"/>
                </a:cubicBezTo>
                <a:lnTo>
                  <a:pt x="21600" y="982"/>
                </a:lnTo>
                <a:cubicBezTo>
                  <a:pt x="21600" y="440"/>
                  <a:pt x="21160" y="0"/>
                  <a:pt x="20618" y="0"/>
                </a:cubicBezTo>
                <a:moveTo>
                  <a:pt x="14727" y="13745"/>
                </a:moveTo>
                <a:cubicBezTo>
                  <a:pt x="14456" y="13745"/>
                  <a:pt x="14236" y="13966"/>
                  <a:pt x="14236" y="14236"/>
                </a:cubicBezTo>
                <a:cubicBezTo>
                  <a:pt x="14236" y="14508"/>
                  <a:pt x="14456" y="14727"/>
                  <a:pt x="14727" y="14727"/>
                </a:cubicBezTo>
                <a:cubicBezTo>
                  <a:pt x="14999" y="14727"/>
                  <a:pt x="15218" y="14508"/>
                  <a:pt x="15218" y="14236"/>
                </a:cubicBezTo>
                <a:cubicBezTo>
                  <a:pt x="15218" y="13966"/>
                  <a:pt x="14999" y="13745"/>
                  <a:pt x="14727" y="13745"/>
                </a:cubicBezTo>
                <a:moveTo>
                  <a:pt x="16691" y="19636"/>
                </a:moveTo>
                <a:cubicBezTo>
                  <a:pt x="16691" y="20178"/>
                  <a:pt x="16251" y="20618"/>
                  <a:pt x="15709" y="20618"/>
                </a:cubicBez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10800"/>
                </a:lnTo>
                <a:cubicBezTo>
                  <a:pt x="982" y="10258"/>
                  <a:pt x="1422" y="9818"/>
                  <a:pt x="1964" y="9818"/>
                </a:cubicBezTo>
                <a:lnTo>
                  <a:pt x="3927" y="9818"/>
                </a:lnTo>
                <a:cubicBezTo>
                  <a:pt x="5891" y="9818"/>
                  <a:pt x="5891" y="7855"/>
                  <a:pt x="7364" y="7855"/>
                </a:cubicBezTo>
                <a:lnTo>
                  <a:pt x="8836" y="7855"/>
                </a:lnTo>
                <a:lnTo>
                  <a:pt x="10309" y="7855"/>
                </a:lnTo>
                <a:cubicBezTo>
                  <a:pt x="11782" y="7855"/>
                  <a:pt x="11782" y="9818"/>
                  <a:pt x="13745" y="9818"/>
                </a:cubicBezTo>
                <a:lnTo>
                  <a:pt x="15709" y="9818"/>
                </a:lnTo>
                <a:cubicBezTo>
                  <a:pt x="16251" y="9818"/>
                  <a:pt x="16691" y="10258"/>
                  <a:pt x="16691" y="10800"/>
                </a:cubicBezTo>
                <a:cubicBezTo>
                  <a:pt x="16691" y="10800"/>
                  <a:pt x="16691" y="19636"/>
                  <a:pt x="16691" y="19636"/>
                </a:cubicBezTo>
                <a:close/>
                <a:moveTo>
                  <a:pt x="15709" y="8836"/>
                </a:moveTo>
                <a:lnTo>
                  <a:pt x="13745" y="8836"/>
                </a:lnTo>
                <a:cubicBezTo>
                  <a:pt x="12273" y="8836"/>
                  <a:pt x="12273" y="6873"/>
                  <a:pt x="10309" y="6873"/>
                </a:cubicBezTo>
                <a:lnTo>
                  <a:pt x="7364" y="6873"/>
                </a:lnTo>
                <a:cubicBezTo>
                  <a:pt x="5400" y="6873"/>
                  <a:pt x="5400" y="8836"/>
                  <a:pt x="3927" y="8836"/>
                </a:cubicBezTo>
                <a:lnTo>
                  <a:pt x="1964" y="8836"/>
                </a:lnTo>
                <a:cubicBezTo>
                  <a:pt x="879" y="8836"/>
                  <a:pt x="0" y="9716"/>
                  <a:pt x="0" y="10800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5709" y="21600"/>
                </a:lnTo>
                <a:cubicBezTo>
                  <a:pt x="16794" y="21600"/>
                  <a:pt x="17673" y="20721"/>
                  <a:pt x="17673" y="19636"/>
                </a:cubicBezTo>
                <a:lnTo>
                  <a:pt x="17673" y="10800"/>
                </a:lnTo>
                <a:cubicBezTo>
                  <a:pt x="17673" y="9716"/>
                  <a:pt x="16794" y="8836"/>
                  <a:pt x="15709" y="8836"/>
                </a:cubicBezTo>
                <a:moveTo>
                  <a:pt x="8836" y="17673"/>
                </a:moveTo>
                <a:cubicBezTo>
                  <a:pt x="7210" y="17673"/>
                  <a:pt x="5891" y="16354"/>
                  <a:pt x="5891" y="14727"/>
                </a:cubicBezTo>
                <a:cubicBezTo>
                  <a:pt x="5891" y="13101"/>
                  <a:pt x="7210" y="11782"/>
                  <a:pt x="8836" y="11782"/>
                </a:cubicBezTo>
                <a:cubicBezTo>
                  <a:pt x="10463" y="11782"/>
                  <a:pt x="11782" y="13101"/>
                  <a:pt x="11782" y="14727"/>
                </a:cubicBezTo>
                <a:cubicBezTo>
                  <a:pt x="11782" y="16354"/>
                  <a:pt x="10463" y="17673"/>
                  <a:pt x="8836" y="17673"/>
                </a:cubicBezTo>
                <a:moveTo>
                  <a:pt x="8836" y="10800"/>
                </a:moveTo>
                <a:cubicBezTo>
                  <a:pt x="6668" y="10800"/>
                  <a:pt x="4909" y="12558"/>
                  <a:pt x="4909" y="14727"/>
                </a:cubicBezTo>
                <a:cubicBezTo>
                  <a:pt x="4909" y="16896"/>
                  <a:pt x="6668" y="18655"/>
                  <a:pt x="8836" y="18655"/>
                </a:cubicBezTo>
                <a:cubicBezTo>
                  <a:pt x="11005" y="18655"/>
                  <a:pt x="12764" y="16896"/>
                  <a:pt x="12764" y="14727"/>
                </a:cubicBezTo>
                <a:cubicBezTo>
                  <a:pt x="12764" y="12558"/>
                  <a:pt x="11005" y="10800"/>
                  <a:pt x="8836" y="10800"/>
                </a:cubicBezTo>
                <a:moveTo>
                  <a:pt x="8836" y="15709"/>
                </a:moveTo>
                <a:cubicBezTo>
                  <a:pt x="8295" y="15709"/>
                  <a:pt x="7855" y="15269"/>
                  <a:pt x="7855" y="14727"/>
                </a:cubicBezTo>
                <a:cubicBezTo>
                  <a:pt x="7855" y="14186"/>
                  <a:pt x="8295" y="13745"/>
                  <a:pt x="8836" y="13745"/>
                </a:cubicBezTo>
                <a:cubicBezTo>
                  <a:pt x="9378" y="13745"/>
                  <a:pt x="9818" y="14186"/>
                  <a:pt x="9818" y="14727"/>
                </a:cubicBezTo>
                <a:cubicBezTo>
                  <a:pt x="9818" y="15269"/>
                  <a:pt x="9378" y="15709"/>
                  <a:pt x="8836" y="15709"/>
                </a:cubicBezTo>
                <a:moveTo>
                  <a:pt x="8836" y="12764"/>
                </a:moveTo>
                <a:cubicBezTo>
                  <a:pt x="7752" y="12764"/>
                  <a:pt x="6873" y="13643"/>
                  <a:pt x="6873" y="14727"/>
                </a:cubicBezTo>
                <a:cubicBezTo>
                  <a:pt x="6873" y="15812"/>
                  <a:pt x="7752" y="16691"/>
                  <a:pt x="8836" y="16691"/>
                </a:cubicBezTo>
                <a:cubicBezTo>
                  <a:pt x="9921" y="16691"/>
                  <a:pt x="10800" y="15812"/>
                  <a:pt x="10800" y="14727"/>
                </a:cubicBezTo>
                <a:cubicBezTo>
                  <a:pt x="10800" y="13643"/>
                  <a:pt x="9921" y="12764"/>
                  <a:pt x="8836" y="12764"/>
                </a:cubicBezTo>
              </a:path>
            </a:pathLst>
          </a:custGeom>
          <a:solidFill>
            <a:schemeClr val="accent1"/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椭圆 6"/>
          <p:cNvSpPr/>
          <p:nvPr>
            <p:custDataLst>
              <p:tags r:id="rId9"/>
            </p:custDataLst>
          </p:nvPr>
        </p:nvSpPr>
        <p:spPr>
          <a:xfrm>
            <a:off x="6663861" y="3261065"/>
            <a:ext cx="1042411" cy="1042411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形状"/>
          <p:cNvSpPr/>
          <p:nvPr>
            <p:custDataLst>
              <p:tags r:id="rId10"/>
            </p:custDataLst>
          </p:nvPr>
        </p:nvSpPr>
        <p:spPr>
          <a:xfrm>
            <a:off x="6921946" y="3519150"/>
            <a:ext cx="526242" cy="526242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382" y="19636"/>
                </a:moveTo>
                <a:lnTo>
                  <a:pt x="11291" y="19636"/>
                </a:lnTo>
                <a:cubicBezTo>
                  <a:pt x="11562" y="19636"/>
                  <a:pt x="11782" y="19416"/>
                  <a:pt x="11782" y="19146"/>
                </a:cubicBezTo>
                <a:cubicBezTo>
                  <a:pt x="11782" y="18874"/>
                  <a:pt x="11562" y="18655"/>
                  <a:pt x="11291" y="18655"/>
                </a:cubicBezTo>
                <a:lnTo>
                  <a:pt x="6382" y="18655"/>
                </a:lnTo>
                <a:cubicBezTo>
                  <a:pt x="6111" y="18655"/>
                  <a:pt x="5891" y="18874"/>
                  <a:pt x="5891" y="19146"/>
                </a:cubicBezTo>
                <a:cubicBezTo>
                  <a:pt x="5891" y="19416"/>
                  <a:pt x="6111" y="19636"/>
                  <a:pt x="6382" y="19636"/>
                </a:cubicBezTo>
                <a:moveTo>
                  <a:pt x="20618" y="19636"/>
                </a:moveTo>
                <a:cubicBezTo>
                  <a:pt x="20618" y="20178"/>
                  <a:pt x="20178" y="20618"/>
                  <a:pt x="19636" y="20618"/>
                </a:cubicBez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17673"/>
                </a:lnTo>
                <a:lnTo>
                  <a:pt x="20618" y="17673"/>
                </a:lnTo>
                <a:cubicBezTo>
                  <a:pt x="20618" y="17673"/>
                  <a:pt x="20618" y="19636"/>
                  <a:pt x="20618" y="19636"/>
                </a:cubicBezTo>
                <a:close/>
                <a:moveTo>
                  <a:pt x="2822" y="10800"/>
                </a:moveTo>
                <a:lnTo>
                  <a:pt x="18778" y="10800"/>
                </a:lnTo>
                <a:lnTo>
                  <a:pt x="20461" y="16691"/>
                </a:lnTo>
                <a:lnTo>
                  <a:pt x="1139" y="16691"/>
                </a:lnTo>
                <a:cubicBezTo>
                  <a:pt x="1139" y="16691"/>
                  <a:pt x="2822" y="10800"/>
                  <a:pt x="2822" y="10800"/>
                </a:cubicBezTo>
                <a:close/>
                <a:moveTo>
                  <a:pt x="21600" y="17182"/>
                </a:moveTo>
                <a:cubicBezTo>
                  <a:pt x="21600" y="17118"/>
                  <a:pt x="21586" y="17057"/>
                  <a:pt x="21563" y="17000"/>
                </a:cubicBezTo>
                <a:lnTo>
                  <a:pt x="21565" y="17000"/>
                </a:lnTo>
                <a:lnTo>
                  <a:pt x="19602" y="10127"/>
                </a:lnTo>
                <a:lnTo>
                  <a:pt x="19599" y="10128"/>
                </a:lnTo>
                <a:cubicBezTo>
                  <a:pt x="19527" y="9947"/>
                  <a:pt x="19352" y="9818"/>
                  <a:pt x="19145" y="9818"/>
                </a:cubicBezTo>
                <a:lnTo>
                  <a:pt x="18164" y="9818"/>
                </a:lnTo>
                <a:lnTo>
                  <a:pt x="18164" y="3927"/>
                </a:lnTo>
                <a:cubicBezTo>
                  <a:pt x="18164" y="3656"/>
                  <a:pt x="17944" y="3436"/>
                  <a:pt x="17673" y="3436"/>
                </a:cubicBezTo>
                <a:cubicBezTo>
                  <a:pt x="17402" y="3436"/>
                  <a:pt x="17182" y="3656"/>
                  <a:pt x="17182" y="3927"/>
                </a:cubicBezTo>
                <a:lnTo>
                  <a:pt x="17182" y="9818"/>
                </a:lnTo>
                <a:lnTo>
                  <a:pt x="4418" y="9818"/>
                </a:lnTo>
                <a:lnTo>
                  <a:pt x="4418" y="3927"/>
                </a:lnTo>
                <a:cubicBezTo>
                  <a:pt x="4418" y="3656"/>
                  <a:pt x="4198" y="3436"/>
                  <a:pt x="3927" y="3436"/>
                </a:cubicBezTo>
                <a:cubicBezTo>
                  <a:pt x="3656" y="3436"/>
                  <a:pt x="3436" y="3656"/>
                  <a:pt x="3436" y="3927"/>
                </a:cubicBezTo>
                <a:lnTo>
                  <a:pt x="3436" y="9818"/>
                </a:lnTo>
                <a:lnTo>
                  <a:pt x="2455" y="9818"/>
                </a:lnTo>
                <a:cubicBezTo>
                  <a:pt x="2248" y="9818"/>
                  <a:pt x="2073" y="9947"/>
                  <a:pt x="2001" y="10128"/>
                </a:cubicBezTo>
                <a:lnTo>
                  <a:pt x="1998" y="10127"/>
                </a:lnTo>
                <a:lnTo>
                  <a:pt x="35" y="17000"/>
                </a:lnTo>
                <a:lnTo>
                  <a:pt x="37" y="17001"/>
                </a:lnTo>
                <a:cubicBezTo>
                  <a:pt x="14" y="17057"/>
                  <a:pt x="0" y="17118"/>
                  <a:pt x="0" y="17182"/>
                </a:cubicBezTo>
                <a:lnTo>
                  <a:pt x="0" y="18164"/>
                </a:lnTo>
                <a:lnTo>
                  <a:pt x="68" y="18164"/>
                </a:lnTo>
                <a:cubicBezTo>
                  <a:pt x="25" y="18320"/>
                  <a:pt x="0" y="18484"/>
                  <a:pt x="0" y="18655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8655"/>
                </a:lnTo>
                <a:cubicBezTo>
                  <a:pt x="21600" y="18484"/>
                  <a:pt x="21575" y="18320"/>
                  <a:pt x="21532" y="18164"/>
                </a:cubicBezTo>
                <a:lnTo>
                  <a:pt x="21600" y="18164"/>
                </a:lnTo>
                <a:cubicBezTo>
                  <a:pt x="21600" y="18164"/>
                  <a:pt x="21600" y="17182"/>
                  <a:pt x="21600" y="17182"/>
                </a:cubicBezTo>
                <a:close/>
                <a:moveTo>
                  <a:pt x="4418" y="19636"/>
                </a:moveTo>
                <a:cubicBezTo>
                  <a:pt x="4689" y="19636"/>
                  <a:pt x="4909" y="19416"/>
                  <a:pt x="4909" y="19146"/>
                </a:cubicBezTo>
                <a:cubicBezTo>
                  <a:pt x="4909" y="18874"/>
                  <a:pt x="4689" y="18655"/>
                  <a:pt x="4418" y="18655"/>
                </a:cubicBezTo>
                <a:cubicBezTo>
                  <a:pt x="4147" y="18655"/>
                  <a:pt x="3927" y="18874"/>
                  <a:pt x="3927" y="19146"/>
                </a:cubicBezTo>
                <a:cubicBezTo>
                  <a:pt x="3927" y="19416"/>
                  <a:pt x="4147" y="19636"/>
                  <a:pt x="4418" y="19636"/>
                </a:cubicBezTo>
                <a:moveTo>
                  <a:pt x="2455" y="19636"/>
                </a:moveTo>
                <a:cubicBezTo>
                  <a:pt x="2725" y="19636"/>
                  <a:pt x="2945" y="19416"/>
                  <a:pt x="2945" y="19146"/>
                </a:cubicBezTo>
                <a:cubicBezTo>
                  <a:pt x="2945" y="18874"/>
                  <a:pt x="2725" y="18655"/>
                  <a:pt x="2455" y="18655"/>
                </a:cubicBezTo>
                <a:cubicBezTo>
                  <a:pt x="2184" y="18655"/>
                  <a:pt x="1964" y="18874"/>
                  <a:pt x="1964" y="19146"/>
                </a:cubicBezTo>
                <a:cubicBezTo>
                  <a:pt x="1964" y="19416"/>
                  <a:pt x="2184" y="19636"/>
                  <a:pt x="2455" y="19636"/>
                </a:cubicBezTo>
                <a:moveTo>
                  <a:pt x="12003" y="3573"/>
                </a:moveTo>
                <a:lnTo>
                  <a:pt x="12664" y="2838"/>
                </a:lnTo>
                <a:cubicBezTo>
                  <a:pt x="12214" y="2308"/>
                  <a:pt x="11550" y="1964"/>
                  <a:pt x="10800" y="1964"/>
                </a:cubicBezTo>
                <a:cubicBezTo>
                  <a:pt x="9997" y="1964"/>
                  <a:pt x="9290" y="2355"/>
                  <a:pt x="8842" y="2952"/>
                </a:cubicBezTo>
                <a:lnTo>
                  <a:pt x="9546" y="3655"/>
                </a:lnTo>
                <a:cubicBezTo>
                  <a:pt x="9805" y="3231"/>
                  <a:pt x="10267" y="2945"/>
                  <a:pt x="10800" y="2945"/>
                </a:cubicBezTo>
                <a:cubicBezTo>
                  <a:pt x="11298" y="2945"/>
                  <a:pt x="11736" y="3194"/>
                  <a:pt x="12003" y="3573"/>
                </a:cubicBezTo>
                <a:moveTo>
                  <a:pt x="10309" y="4418"/>
                </a:moveTo>
                <a:cubicBezTo>
                  <a:pt x="10309" y="4690"/>
                  <a:pt x="10529" y="4909"/>
                  <a:pt x="10800" y="4909"/>
                </a:cubicBezTo>
                <a:cubicBezTo>
                  <a:pt x="11071" y="4909"/>
                  <a:pt x="11291" y="4690"/>
                  <a:pt x="11291" y="4418"/>
                </a:cubicBezTo>
                <a:cubicBezTo>
                  <a:pt x="11291" y="4147"/>
                  <a:pt x="11071" y="3927"/>
                  <a:pt x="10800" y="3927"/>
                </a:cubicBezTo>
                <a:cubicBezTo>
                  <a:pt x="10529" y="3927"/>
                  <a:pt x="10309" y="4147"/>
                  <a:pt x="10309" y="4418"/>
                </a:cubicBezTo>
                <a:moveTo>
                  <a:pt x="10800" y="982"/>
                </a:moveTo>
                <a:cubicBezTo>
                  <a:pt x="11802" y="982"/>
                  <a:pt x="12701" y="1414"/>
                  <a:pt x="13330" y="2098"/>
                </a:cubicBezTo>
                <a:lnTo>
                  <a:pt x="13989" y="1366"/>
                </a:lnTo>
                <a:cubicBezTo>
                  <a:pt x="13185" y="525"/>
                  <a:pt x="12055" y="0"/>
                  <a:pt x="10800" y="0"/>
                </a:cubicBezTo>
                <a:cubicBezTo>
                  <a:pt x="9455" y="0"/>
                  <a:pt x="8252" y="603"/>
                  <a:pt x="7442" y="1551"/>
                </a:cubicBezTo>
                <a:lnTo>
                  <a:pt x="8138" y="2246"/>
                </a:lnTo>
                <a:cubicBezTo>
                  <a:pt x="8768" y="1475"/>
                  <a:pt x="9726" y="982"/>
                  <a:pt x="10800" y="982"/>
                </a:cubicBezTo>
              </a:path>
            </a:pathLst>
          </a:custGeom>
          <a:solidFill>
            <a:schemeClr val="accent1"/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椭圆 5"/>
          <p:cNvSpPr/>
          <p:nvPr>
            <p:custDataLst>
              <p:tags r:id="rId11"/>
            </p:custDataLst>
          </p:nvPr>
        </p:nvSpPr>
        <p:spPr>
          <a:xfrm>
            <a:off x="8724812" y="3261065"/>
            <a:ext cx="1042411" cy="1042411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形状"/>
          <p:cNvSpPr/>
          <p:nvPr>
            <p:custDataLst>
              <p:tags r:id="rId12"/>
            </p:custDataLst>
          </p:nvPr>
        </p:nvSpPr>
        <p:spPr>
          <a:xfrm>
            <a:off x="8966475" y="3549469"/>
            <a:ext cx="559085" cy="465603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6495"/>
                </a:moveTo>
                <a:lnTo>
                  <a:pt x="19636" y="15723"/>
                </a:lnTo>
                <a:lnTo>
                  <a:pt x="19636" y="5877"/>
                </a:lnTo>
                <a:lnTo>
                  <a:pt x="20618" y="5105"/>
                </a:lnTo>
                <a:cubicBezTo>
                  <a:pt x="20618" y="5105"/>
                  <a:pt x="20618" y="16495"/>
                  <a:pt x="20618" y="16495"/>
                </a:cubicBezTo>
                <a:close/>
                <a:moveTo>
                  <a:pt x="18655" y="14952"/>
                </a:moveTo>
                <a:lnTo>
                  <a:pt x="16691" y="13409"/>
                </a:lnTo>
                <a:lnTo>
                  <a:pt x="16691" y="8191"/>
                </a:lnTo>
                <a:lnTo>
                  <a:pt x="18655" y="6648"/>
                </a:lnTo>
                <a:cubicBezTo>
                  <a:pt x="18655" y="6648"/>
                  <a:pt x="18655" y="14952"/>
                  <a:pt x="18655" y="14952"/>
                </a:cubicBezTo>
                <a:close/>
                <a:moveTo>
                  <a:pt x="15709" y="6171"/>
                </a:moveTo>
                <a:lnTo>
                  <a:pt x="982" y="6171"/>
                </a:lnTo>
                <a:lnTo>
                  <a:pt x="982" y="3086"/>
                </a:lnTo>
                <a:cubicBezTo>
                  <a:pt x="982" y="2234"/>
                  <a:pt x="1422" y="1543"/>
                  <a:pt x="1964" y="1543"/>
                </a:cubicBezTo>
                <a:lnTo>
                  <a:pt x="14727" y="1543"/>
                </a:lnTo>
                <a:cubicBezTo>
                  <a:pt x="15269" y="1543"/>
                  <a:pt x="15709" y="2234"/>
                  <a:pt x="15709" y="3086"/>
                </a:cubicBezTo>
                <a:cubicBezTo>
                  <a:pt x="15709" y="3086"/>
                  <a:pt x="15709" y="6171"/>
                  <a:pt x="15709" y="6171"/>
                </a:cubicBezTo>
                <a:close/>
                <a:moveTo>
                  <a:pt x="15709" y="18514"/>
                </a:moveTo>
                <a:cubicBezTo>
                  <a:pt x="15709" y="19367"/>
                  <a:pt x="15269" y="20057"/>
                  <a:pt x="14727" y="20057"/>
                </a:cubicBezTo>
                <a:lnTo>
                  <a:pt x="1964" y="20057"/>
                </a:lnTo>
                <a:cubicBezTo>
                  <a:pt x="1422" y="20057"/>
                  <a:pt x="982" y="19367"/>
                  <a:pt x="982" y="18514"/>
                </a:cubicBezTo>
                <a:lnTo>
                  <a:pt x="982" y="7714"/>
                </a:lnTo>
                <a:lnTo>
                  <a:pt x="15709" y="7714"/>
                </a:lnTo>
                <a:cubicBezTo>
                  <a:pt x="15709" y="7714"/>
                  <a:pt x="15709" y="18514"/>
                  <a:pt x="15709" y="18514"/>
                </a:cubicBezTo>
                <a:close/>
                <a:moveTo>
                  <a:pt x="21109" y="3086"/>
                </a:moveTo>
                <a:cubicBezTo>
                  <a:pt x="21030" y="3086"/>
                  <a:pt x="20958" y="3122"/>
                  <a:pt x="20892" y="3175"/>
                </a:cubicBezTo>
                <a:lnTo>
                  <a:pt x="20890" y="3167"/>
                </a:lnTo>
                <a:lnTo>
                  <a:pt x="16691" y="6467"/>
                </a:lnTo>
                <a:lnTo>
                  <a:pt x="16691" y="3086"/>
                </a:lnTo>
                <a:cubicBezTo>
                  <a:pt x="16691" y="1382"/>
                  <a:pt x="15812" y="0"/>
                  <a:pt x="14727" y="0"/>
                </a:cubicBezTo>
                <a:lnTo>
                  <a:pt x="1964" y="0"/>
                </a:lnTo>
                <a:cubicBezTo>
                  <a:pt x="879" y="0"/>
                  <a:pt x="0" y="1382"/>
                  <a:pt x="0" y="3086"/>
                </a:cubicBezTo>
                <a:lnTo>
                  <a:pt x="0" y="18514"/>
                </a:lnTo>
                <a:cubicBezTo>
                  <a:pt x="0" y="20219"/>
                  <a:pt x="879" y="21600"/>
                  <a:pt x="1964" y="21600"/>
                </a:cubicBezTo>
                <a:lnTo>
                  <a:pt x="14727" y="21600"/>
                </a:lnTo>
                <a:cubicBezTo>
                  <a:pt x="15812" y="21600"/>
                  <a:pt x="16691" y="20219"/>
                  <a:pt x="16691" y="18514"/>
                </a:cubicBezTo>
                <a:lnTo>
                  <a:pt x="16691" y="15134"/>
                </a:lnTo>
                <a:lnTo>
                  <a:pt x="20890" y="18433"/>
                </a:lnTo>
                <a:lnTo>
                  <a:pt x="20892" y="18426"/>
                </a:lnTo>
                <a:cubicBezTo>
                  <a:pt x="20958" y="18478"/>
                  <a:pt x="21030" y="18514"/>
                  <a:pt x="21109" y="18514"/>
                </a:cubicBezTo>
                <a:cubicBezTo>
                  <a:pt x="21380" y="18514"/>
                  <a:pt x="21600" y="18169"/>
                  <a:pt x="21600" y="17743"/>
                </a:cubicBezTo>
                <a:lnTo>
                  <a:pt x="21600" y="3857"/>
                </a:lnTo>
                <a:cubicBezTo>
                  <a:pt x="21600" y="3432"/>
                  <a:pt x="21380" y="3086"/>
                  <a:pt x="21109" y="3086"/>
                </a:cubicBezTo>
                <a:moveTo>
                  <a:pt x="12273" y="3086"/>
                </a:moveTo>
                <a:cubicBezTo>
                  <a:pt x="12002" y="3086"/>
                  <a:pt x="11782" y="3432"/>
                  <a:pt x="11782" y="3857"/>
                </a:cubicBezTo>
                <a:cubicBezTo>
                  <a:pt x="11782" y="4284"/>
                  <a:pt x="12002" y="4629"/>
                  <a:pt x="12273" y="4629"/>
                </a:cubicBezTo>
                <a:cubicBezTo>
                  <a:pt x="12544" y="4629"/>
                  <a:pt x="12764" y="4284"/>
                  <a:pt x="12764" y="3857"/>
                </a:cubicBezTo>
                <a:cubicBezTo>
                  <a:pt x="12764" y="3432"/>
                  <a:pt x="12544" y="3086"/>
                  <a:pt x="12273" y="3086"/>
                </a:cubicBezTo>
                <a:moveTo>
                  <a:pt x="14236" y="3086"/>
                </a:moveTo>
                <a:cubicBezTo>
                  <a:pt x="13966" y="3086"/>
                  <a:pt x="13745" y="3432"/>
                  <a:pt x="13745" y="3857"/>
                </a:cubicBezTo>
                <a:cubicBezTo>
                  <a:pt x="13745" y="4284"/>
                  <a:pt x="13966" y="4629"/>
                  <a:pt x="14236" y="4629"/>
                </a:cubicBezTo>
                <a:cubicBezTo>
                  <a:pt x="14507" y="4629"/>
                  <a:pt x="14727" y="4284"/>
                  <a:pt x="14727" y="3857"/>
                </a:cubicBezTo>
                <a:cubicBezTo>
                  <a:pt x="14727" y="3432"/>
                  <a:pt x="14507" y="3086"/>
                  <a:pt x="14236" y="3086"/>
                </a:cubicBezTo>
                <a:moveTo>
                  <a:pt x="5400" y="10800"/>
                </a:moveTo>
                <a:cubicBezTo>
                  <a:pt x="6214" y="10800"/>
                  <a:pt x="6873" y="11837"/>
                  <a:pt x="6873" y="13114"/>
                </a:cubicBezTo>
                <a:cubicBezTo>
                  <a:pt x="6873" y="14393"/>
                  <a:pt x="6214" y="15429"/>
                  <a:pt x="5400" y="15429"/>
                </a:cubicBezTo>
                <a:cubicBezTo>
                  <a:pt x="4586" y="15429"/>
                  <a:pt x="3927" y="14393"/>
                  <a:pt x="3927" y="13114"/>
                </a:cubicBezTo>
                <a:cubicBezTo>
                  <a:pt x="3927" y="11837"/>
                  <a:pt x="4586" y="10800"/>
                  <a:pt x="5400" y="10800"/>
                </a:cubicBezTo>
                <a:moveTo>
                  <a:pt x="11291" y="10800"/>
                </a:moveTo>
                <a:cubicBezTo>
                  <a:pt x="12104" y="10800"/>
                  <a:pt x="12764" y="11837"/>
                  <a:pt x="12764" y="13114"/>
                </a:cubicBezTo>
                <a:cubicBezTo>
                  <a:pt x="12764" y="14393"/>
                  <a:pt x="12104" y="15429"/>
                  <a:pt x="11291" y="15429"/>
                </a:cubicBezTo>
                <a:cubicBezTo>
                  <a:pt x="10477" y="15429"/>
                  <a:pt x="9818" y="14393"/>
                  <a:pt x="9818" y="13114"/>
                </a:cubicBezTo>
                <a:cubicBezTo>
                  <a:pt x="9818" y="11837"/>
                  <a:pt x="10477" y="10800"/>
                  <a:pt x="11291" y="10800"/>
                </a:cubicBezTo>
                <a:moveTo>
                  <a:pt x="5400" y="16971"/>
                </a:moveTo>
                <a:lnTo>
                  <a:pt x="11291" y="16971"/>
                </a:lnTo>
                <a:cubicBezTo>
                  <a:pt x="12647" y="16971"/>
                  <a:pt x="13745" y="15245"/>
                  <a:pt x="13745" y="13114"/>
                </a:cubicBezTo>
                <a:cubicBezTo>
                  <a:pt x="13745" y="10984"/>
                  <a:pt x="12647" y="9257"/>
                  <a:pt x="11291" y="9257"/>
                </a:cubicBezTo>
                <a:cubicBezTo>
                  <a:pt x="9935" y="9257"/>
                  <a:pt x="8836" y="10984"/>
                  <a:pt x="8836" y="13114"/>
                </a:cubicBezTo>
                <a:cubicBezTo>
                  <a:pt x="8836" y="13987"/>
                  <a:pt x="9028" y="14782"/>
                  <a:pt x="9338" y="15429"/>
                </a:cubicBezTo>
                <a:lnTo>
                  <a:pt x="7352" y="15429"/>
                </a:lnTo>
                <a:cubicBezTo>
                  <a:pt x="7663" y="14782"/>
                  <a:pt x="7855" y="13987"/>
                  <a:pt x="7855" y="13114"/>
                </a:cubicBezTo>
                <a:cubicBezTo>
                  <a:pt x="7855" y="10984"/>
                  <a:pt x="6755" y="9257"/>
                  <a:pt x="5400" y="9257"/>
                </a:cubicBezTo>
                <a:cubicBezTo>
                  <a:pt x="4044" y="9257"/>
                  <a:pt x="2945" y="10984"/>
                  <a:pt x="2945" y="13114"/>
                </a:cubicBezTo>
                <a:cubicBezTo>
                  <a:pt x="2945" y="15245"/>
                  <a:pt x="4044" y="16971"/>
                  <a:pt x="5400" y="16971"/>
                </a:cubicBezTo>
              </a:path>
            </a:pathLst>
          </a:custGeom>
          <a:solidFill>
            <a:schemeClr val="accent1"/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32" name="文本框 31"/>
          <p:cNvSpPr txBox="1"/>
          <p:nvPr>
            <p:custDataLst>
              <p:tags r:id="rId13"/>
            </p:custDataLst>
          </p:nvPr>
        </p:nvSpPr>
        <p:spPr>
          <a:xfrm flipH="1">
            <a:off x="4127725" y="1949193"/>
            <a:ext cx="1963358" cy="102127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加强燃放管理：对违规燃放行为进行查处</a:t>
            </a:r>
          </a:p>
        </p:txBody>
      </p:sp>
      <p:sp>
        <p:nvSpPr>
          <p:cNvPr id="34" name="文本框 33"/>
          <p:cNvSpPr txBox="1"/>
          <p:nvPr>
            <p:custDataLst>
              <p:tags r:id="rId14"/>
            </p:custDataLst>
          </p:nvPr>
        </p:nvSpPr>
        <p:spPr>
          <a:xfrm>
            <a:off x="2045245" y="4626565"/>
            <a:ext cx="1963358" cy="102127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制定燃放规定：明确燃放时间、地点、种类等要求</a:t>
            </a:r>
          </a:p>
        </p:txBody>
      </p:sp>
      <p:sp>
        <p:nvSpPr>
          <p:cNvPr id="36" name="文本框 35"/>
          <p:cNvSpPr txBox="1"/>
          <p:nvPr>
            <p:custDataLst>
              <p:tags r:id="rId15"/>
            </p:custDataLst>
          </p:nvPr>
        </p:nvSpPr>
        <p:spPr>
          <a:xfrm>
            <a:off x="6203387" y="4666750"/>
            <a:ext cx="1963358" cy="102127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安全燃放培训：提高公众安全燃放意识和技能</a:t>
            </a:r>
          </a:p>
        </p:txBody>
      </p:sp>
      <p:sp>
        <p:nvSpPr>
          <p:cNvPr id="38" name="文本框 37"/>
          <p:cNvSpPr txBox="1"/>
          <p:nvPr>
            <p:custDataLst>
              <p:tags r:id="rId16"/>
            </p:custDataLst>
          </p:nvPr>
        </p:nvSpPr>
        <p:spPr>
          <a:xfrm>
            <a:off x="8264339" y="1931971"/>
            <a:ext cx="1963358" cy="102127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加强燃放监管：对燃放现场进行巡查，确保安全</a:t>
            </a:r>
          </a:p>
        </p:txBody>
      </p:sp>
    </p:spTree>
    <p:custDataLst>
      <p:tags r:id="rId17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/>
          <p:nvPr>
            <p:ph type="title" idx="13"/>
            <p:custDataLst>
              <p:tags r:id="rId2"/>
            </p:custDataLst>
          </p:nvPr>
        </p:nvSpPr>
        <p:spPr/>
        <p:txBody>
          <a:bodyPr>
            <a:normAutofit fontScale="80000"/>
          </a:bodyPr>
          <a:lstStyle/>
          <a:p>
            <a:r>
              <a:rPr lang="zh-CN" altLang="en-US" sz="6625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13500000" scaled="0"/>
                </a:gradFill>
              </a:rPr>
              <a:t>烟花爆竹安全监管的挑战与对策</a:t>
            </a:r>
          </a:p>
        </p:txBody>
      </p:sp>
      <p:sp>
        <p:nvSpPr>
          <p:cNvPr id="7" name="文本占位符 6"/>
          <p:cNvSpPr/>
          <p:nvPr>
            <p:ph type="body" idx="9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gradFill>
                  <a:gsLst>
                    <a:gs pos="23000">
                      <a:schemeClr val="accent1">
                        <a:alpha val="50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13500000" scaled="0"/>
                </a:gradFill>
              </a:rPr>
              <a:t>4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面临的挑战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/>
          <p:cNvSpPr/>
          <p:nvPr>
            <p:custDataLst>
              <p:tags r:id="rId4"/>
            </p:custDataLst>
          </p:nvPr>
        </p:nvSpPr>
        <p:spPr>
          <a:xfrm>
            <a:off x="1306004" y="176833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Freeform 8"/>
          <p:cNvSpPr/>
          <p:nvPr>
            <p:custDataLst>
              <p:tags r:id="rId5"/>
            </p:custDataLst>
          </p:nvPr>
        </p:nvSpPr>
        <p:spPr>
          <a:xfrm>
            <a:off x="5271178" y="249212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Freeform 9"/>
          <p:cNvSpPr/>
          <p:nvPr>
            <p:custDataLst>
              <p:tags r:id="rId6"/>
            </p:custDataLst>
          </p:nvPr>
        </p:nvSpPr>
        <p:spPr>
          <a:xfrm>
            <a:off x="5562873" y="249793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任意多边形: 形状 8"/>
          <p:cNvSpPr/>
          <p:nvPr>
            <p:custDataLst>
              <p:tags r:id="rId7"/>
            </p:custDataLst>
          </p:nvPr>
        </p:nvSpPr>
        <p:spPr>
          <a:xfrm>
            <a:off x="1306004" y="176833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TextBox 21"/>
          <p:cNvSpPr txBox="1"/>
          <p:nvPr>
            <p:custDataLst>
              <p:tags r:id="rId8"/>
            </p:custDataLst>
          </p:nvPr>
        </p:nvSpPr>
        <p:spPr>
          <a:xfrm>
            <a:off x="2664827" y="180688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非法生产、销售和燃放烟花爆竹现象严重</a:t>
            </a:r>
          </a:p>
        </p:txBody>
      </p:sp>
      <p:sp>
        <p:nvSpPr>
          <p:cNvPr id="1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9"/>
            </p:custDataLst>
          </p:nvPr>
        </p:nvSpPr>
        <p:spPr>
          <a:xfrm>
            <a:off x="1427483" y="196473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01</a:t>
            </a:r>
          </a:p>
        </p:txBody>
      </p:sp>
      <p:sp>
        <p:nvSpPr>
          <p:cNvPr id="2" name="矩形: 圆角 3"/>
          <p:cNvSpPr/>
          <p:nvPr>
            <p:custDataLst>
              <p:tags r:id="rId10"/>
            </p:custDataLst>
          </p:nvPr>
        </p:nvSpPr>
        <p:spPr>
          <a:xfrm>
            <a:off x="6220846" y="176833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Freeform 8"/>
          <p:cNvSpPr/>
          <p:nvPr>
            <p:custDataLst>
              <p:tags r:id="rId11"/>
            </p:custDataLst>
          </p:nvPr>
        </p:nvSpPr>
        <p:spPr>
          <a:xfrm>
            <a:off x="10186020" y="249212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Freeform 9"/>
          <p:cNvSpPr/>
          <p:nvPr>
            <p:custDataLst>
              <p:tags r:id="rId12"/>
            </p:custDataLst>
          </p:nvPr>
        </p:nvSpPr>
        <p:spPr>
          <a:xfrm>
            <a:off x="10477716" y="249793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任意多边形: 形状 8"/>
          <p:cNvSpPr/>
          <p:nvPr>
            <p:custDataLst>
              <p:tags r:id="rId13"/>
            </p:custDataLst>
          </p:nvPr>
        </p:nvSpPr>
        <p:spPr>
          <a:xfrm>
            <a:off x="6220846" y="176833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TextBox 21"/>
          <p:cNvSpPr txBox="1"/>
          <p:nvPr>
            <p:custDataLst>
              <p:tags r:id="rId14"/>
            </p:custDataLst>
          </p:nvPr>
        </p:nvSpPr>
        <p:spPr>
          <a:xfrm>
            <a:off x="7579669" y="180688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烟花爆竹产品质量参差不齐，安全隐患大</a:t>
            </a:r>
          </a:p>
        </p:txBody>
      </p:sp>
      <p:sp>
        <p:nvSpPr>
          <p:cNvPr id="14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5"/>
            </p:custDataLst>
          </p:nvPr>
        </p:nvSpPr>
        <p:spPr>
          <a:xfrm>
            <a:off x="6342325" y="196473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02</a:t>
            </a:r>
          </a:p>
        </p:txBody>
      </p:sp>
      <p:sp>
        <p:nvSpPr>
          <p:cNvPr id="15" name="矩形: 圆角 3"/>
          <p:cNvSpPr/>
          <p:nvPr>
            <p:custDataLst>
              <p:tags r:id="rId16"/>
            </p:custDataLst>
          </p:nvPr>
        </p:nvSpPr>
        <p:spPr>
          <a:xfrm>
            <a:off x="1306004" y="323424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Freeform 8"/>
          <p:cNvSpPr/>
          <p:nvPr>
            <p:custDataLst>
              <p:tags r:id="rId17"/>
            </p:custDataLst>
          </p:nvPr>
        </p:nvSpPr>
        <p:spPr>
          <a:xfrm>
            <a:off x="5271178" y="395803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Freeform 9"/>
          <p:cNvSpPr/>
          <p:nvPr>
            <p:custDataLst>
              <p:tags r:id="rId18"/>
            </p:custDataLst>
          </p:nvPr>
        </p:nvSpPr>
        <p:spPr>
          <a:xfrm>
            <a:off x="5562873" y="396384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任意多边形: 形状 8"/>
          <p:cNvSpPr/>
          <p:nvPr>
            <p:custDataLst>
              <p:tags r:id="rId19"/>
            </p:custDataLst>
          </p:nvPr>
        </p:nvSpPr>
        <p:spPr>
          <a:xfrm>
            <a:off x="1306004" y="323424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TextBox 21"/>
          <p:cNvSpPr txBox="1"/>
          <p:nvPr>
            <p:custDataLst>
              <p:tags r:id="rId20"/>
            </p:custDataLst>
          </p:nvPr>
        </p:nvSpPr>
        <p:spPr>
          <a:xfrm>
            <a:off x="2664827" y="327279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7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监管部门监管力度不足，执法不严</a:t>
            </a:r>
          </a:p>
        </p:txBody>
      </p:sp>
      <p:sp>
        <p:nvSpPr>
          <p:cNvPr id="20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1"/>
            </p:custDataLst>
          </p:nvPr>
        </p:nvSpPr>
        <p:spPr>
          <a:xfrm>
            <a:off x="1427483" y="343064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03</a:t>
            </a:r>
          </a:p>
        </p:txBody>
      </p:sp>
      <p:sp>
        <p:nvSpPr>
          <p:cNvPr id="21" name="矩形: 圆角 3"/>
          <p:cNvSpPr/>
          <p:nvPr>
            <p:custDataLst>
              <p:tags r:id="rId22"/>
            </p:custDataLst>
          </p:nvPr>
        </p:nvSpPr>
        <p:spPr>
          <a:xfrm>
            <a:off x="6220846" y="323424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Freeform 8"/>
          <p:cNvSpPr/>
          <p:nvPr>
            <p:custDataLst>
              <p:tags r:id="rId23"/>
            </p:custDataLst>
          </p:nvPr>
        </p:nvSpPr>
        <p:spPr>
          <a:xfrm>
            <a:off x="10186020" y="395803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Freeform 9"/>
          <p:cNvSpPr/>
          <p:nvPr>
            <p:custDataLst>
              <p:tags r:id="rId24"/>
            </p:custDataLst>
          </p:nvPr>
        </p:nvSpPr>
        <p:spPr>
          <a:xfrm>
            <a:off x="10477716" y="396384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任意多边形: 形状 8"/>
          <p:cNvSpPr/>
          <p:nvPr>
            <p:custDataLst>
              <p:tags r:id="rId25"/>
            </p:custDataLst>
          </p:nvPr>
        </p:nvSpPr>
        <p:spPr>
          <a:xfrm>
            <a:off x="6220846" y="323424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TextBox 21"/>
          <p:cNvSpPr txBox="1"/>
          <p:nvPr>
            <p:custDataLst>
              <p:tags r:id="rId26"/>
            </p:custDataLst>
          </p:nvPr>
        </p:nvSpPr>
        <p:spPr>
          <a:xfrm>
            <a:off x="7579669" y="327279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7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群众安全意识薄弱，防范措施不到位</a:t>
            </a:r>
          </a:p>
        </p:txBody>
      </p:sp>
      <p:sp>
        <p:nvSpPr>
          <p:cNvPr id="26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7"/>
            </p:custDataLst>
          </p:nvPr>
        </p:nvSpPr>
        <p:spPr>
          <a:xfrm>
            <a:off x="6342325" y="343064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04</a:t>
            </a:r>
          </a:p>
        </p:txBody>
      </p:sp>
      <p:sp>
        <p:nvSpPr>
          <p:cNvPr id="27" name="矩形: 圆角 3"/>
          <p:cNvSpPr/>
          <p:nvPr>
            <p:custDataLst>
              <p:tags r:id="rId28"/>
            </p:custDataLst>
          </p:nvPr>
        </p:nvSpPr>
        <p:spPr>
          <a:xfrm>
            <a:off x="1306004" y="470015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Freeform 8"/>
          <p:cNvSpPr/>
          <p:nvPr>
            <p:custDataLst>
              <p:tags r:id="rId29"/>
            </p:custDataLst>
          </p:nvPr>
        </p:nvSpPr>
        <p:spPr>
          <a:xfrm>
            <a:off x="5271178" y="542394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Freeform 9"/>
          <p:cNvSpPr/>
          <p:nvPr>
            <p:custDataLst>
              <p:tags r:id="rId30"/>
            </p:custDataLst>
          </p:nvPr>
        </p:nvSpPr>
        <p:spPr>
          <a:xfrm>
            <a:off x="5562873" y="542975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任意多边形: 形状 8"/>
          <p:cNvSpPr/>
          <p:nvPr>
            <p:custDataLst>
              <p:tags r:id="rId31"/>
            </p:custDataLst>
          </p:nvPr>
        </p:nvSpPr>
        <p:spPr>
          <a:xfrm>
            <a:off x="1306004" y="470015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" name="TextBox 21"/>
          <p:cNvSpPr txBox="1"/>
          <p:nvPr>
            <p:custDataLst>
              <p:tags r:id="rId32"/>
            </p:custDataLst>
          </p:nvPr>
        </p:nvSpPr>
        <p:spPr>
          <a:xfrm>
            <a:off x="2664827" y="473870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烟花爆竹安全事故频发，造成人员伤亡和财产损失</a:t>
            </a:r>
          </a:p>
        </p:txBody>
      </p:sp>
      <p:sp>
        <p:nvSpPr>
          <p:cNvPr id="3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33"/>
            </p:custDataLst>
          </p:nvPr>
        </p:nvSpPr>
        <p:spPr>
          <a:xfrm>
            <a:off x="1427483" y="489655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05</a:t>
            </a:r>
          </a:p>
        </p:txBody>
      </p:sp>
    </p:spTree>
    <p:custDataLst>
      <p:tags r:id="rId34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加强监管的对策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圆角矩形 5"/>
          <p:cNvSpPr/>
          <p:nvPr>
            <p:custDataLst>
              <p:tags r:id="rId4"/>
            </p:custDataLst>
          </p:nvPr>
        </p:nvSpPr>
        <p:spPr>
          <a:xfrm>
            <a:off x="1306432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椭圆 4"/>
          <p:cNvSpPr/>
          <p:nvPr>
            <p:custDataLst>
              <p:tags r:id="rId5"/>
            </p:custDataLst>
          </p:nvPr>
        </p:nvSpPr>
        <p:spPr>
          <a:xfrm>
            <a:off x="1575746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1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1466993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6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完善法律法规，明确监管职责</a:t>
            </a:r>
          </a:p>
        </p:txBody>
      </p:sp>
      <p:pic>
        <p:nvPicPr>
          <p:cNvPr id="23" name="图片 40" descr="343439383331313b343532303032353bc9ccb3c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036672" y="2520764"/>
            <a:ext cx="553715" cy="553715"/>
          </a:xfrm>
          <a:prstGeom prst="rect">
            <a:avLst/>
          </a:prstGeom>
        </p:spPr>
      </p:pic>
      <p:sp>
        <p:nvSpPr>
          <p:cNvPr id="7" name="圆角矩形 9"/>
          <p:cNvSpPr/>
          <p:nvPr>
            <p:custDataLst>
              <p:tags r:id="rId9"/>
            </p:custDataLst>
          </p:nvPr>
        </p:nvSpPr>
        <p:spPr>
          <a:xfrm>
            <a:off x="3831220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椭圆 7"/>
          <p:cNvSpPr/>
          <p:nvPr>
            <p:custDataLst>
              <p:tags r:id="rId10"/>
            </p:custDataLst>
          </p:nvPr>
        </p:nvSpPr>
        <p:spPr>
          <a:xfrm>
            <a:off x="4101289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66000">
                <a:schemeClr val="accent2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2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4004171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2000" spc="13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加强安全培训，提高从业人员安全意识</a:t>
            </a:r>
          </a:p>
        </p:txBody>
      </p:sp>
      <p:pic>
        <p:nvPicPr>
          <p:cNvPr id="24" name="图片 41" descr="343439383331313b343532303034323bd4a4d4bccce1d0d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540338" y="2520764"/>
            <a:ext cx="553715" cy="553715"/>
          </a:xfrm>
          <a:prstGeom prst="rect">
            <a:avLst/>
          </a:prstGeom>
        </p:spPr>
      </p:pic>
      <p:sp>
        <p:nvSpPr>
          <p:cNvPr id="13" name="圆角矩形 18"/>
          <p:cNvSpPr/>
          <p:nvPr>
            <p:custDataLst>
              <p:tags r:id="rId14"/>
            </p:custDataLst>
          </p:nvPr>
        </p:nvSpPr>
        <p:spPr>
          <a:xfrm>
            <a:off x="8880796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椭圆 13"/>
          <p:cNvSpPr/>
          <p:nvPr>
            <p:custDataLst>
              <p:tags r:id="rId15"/>
            </p:custDataLst>
          </p:nvPr>
        </p:nvSpPr>
        <p:spPr>
          <a:xfrm>
            <a:off x="9150863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66000">
                <a:schemeClr val="accent3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3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14"/>
          <p:cNvSpPr txBox="1"/>
          <p:nvPr>
            <p:custDataLst>
              <p:tags r:id="rId16"/>
            </p:custDataLst>
          </p:nvPr>
        </p:nvSpPr>
        <p:spPr>
          <a:xfrm>
            <a:off x="9065561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 lnSpcReduction="1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2000" spc="12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加强宣传教育，提高公众安全意识和自我保护能力</a:t>
            </a:r>
          </a:p>
        </p:txBody>
      </p:sp>
      <p:pic>
        <p:nvPicPr>
          <p:cNvPr id="25" name="图片 42" descr="343439383331313b343532303033323bd3a6d3c3b9dcc0ed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9656298" y="2520764"/>
            <a:ext cx="553715" cy="553715"/>
          </a:xfrm>
          <a:prstGeom prst="rect">
            <a:avLst/>
          </a:prstGeom>
        </p:spPr>
      </p:pic>
      <p:sp>
        <p:nvSpPr>
          <p:cNvPr id="10" name="圆角矩形 14"/>
          <p:cNvSpPr/>
          <p:nvPr>
            <p:custDataLst>
              <p:tags r:id="rId19"/>
            </p:custDataLst>
          </p:nvPr>
        </p:nvSpPr>
        <p:spPr>
          <a:xfrm>
            <a:off x="6356008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椭圆 10"/>
          <p:cNvSpPr/>
          <p:nvPr>
            <p:custDataLst>
              <p:tags r:id="rId20"/>
            </p:custDataLst>
          </p:nvPr>
        </p:nvSpPr>
        <p:spPr>
          <a:xfrm>
            <a:off x="6626076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6">
                  <a:lumMod val="20000"/>
                  <a:lumOff val="80000"/>
                </a:schemeClr>
              </a:gs>
              <a:gs pos="66000">
                <a:schemeClr val="accent6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6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21"/>
            </p:custDataLst>
          </p:nvPr>
        </p:nvSpPr>
        <p:spPr>
          <a:xfrm>
            <a:off x="6529193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2000" spc="13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加强监督检查，及时发现和消除安全隐患</a:t>
            </a:r>
          </a:p>
        </p:txBody>
      </p:sp>
      <p:pic>
        <p:nvPicPr>
          <p:cNvPr id="26" name="图片 25" descr="File transfer-2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7044002" y="2466448"/>
            <a:ext cx="662345" cy="662345"/>
          </a:xfrm>
          <a:prstGeom prst="rect">
            <a:avLst/>
          </a:prstGeom>
        </p:spPr>
      </p:pic>
    </p:spTree>
    <p:custDataLst>
      <p:tags r:id="rId24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社会参与和宣传教育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>
            <p:custDataLst>
              <p:tags r:id="rId4"/>
            </p:custDataLst>
          </p:nvPr>
        </p:nvSpPr>
        <p:spPr>
          <a:xfrm>
            <a:off x="3699539" y="4376404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2" name="文本框 31"/>
          <p:cNvSpPr txBox="1"/>
          <p:nvPr>
            <p:custDataLst>
              <p:tags r:id="rId5"/>
            </p:custDataLst>
          </p:nvPr>
        </p:nvSpPr>
        <p:spPr>
          <a:xfrm>
            <a:off x="3754494" y="4593634"/>
            <a:ext cx="2031279" cy="152216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学校教育：将烟花爆竹安全知识纳入学校教育内容，提高学生安全意识</a:t>
            </a:r>
          </a:p>
        </p:txBody>
      </p:sp>
      <p:sp>
        <p:nvSpPr>
          <p:cNvPr id="33" name="圆角矩形 32"/>
          <p:cNvSpPr/>
          <p:nvPr>
            <p:custDataLst>
              <p:tags r:id="rId6"/>
            </p:custDataLst>
          </p:nvPr>
        </p:nvSpPr>
        <p:spPr>
          <a:xfrm>
            <a:off x="4300420" y="4166433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38" name="L 形 37"/>
          <p:cNvSpPr/>
          <p:nvPr>
            <p:custDataLst>
              <p:tags r:id="rId7"/>
            </p:custDataLst>
          </p:nvPr>
        </p:nvSpPr>
        <p:spPr>
          <a:xfrm rot="5400000">
            <a:off x="3673616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" name="L 形 38"/>
          <p:cNvSpPr/>
          <p:nvPr>
            <p:custDataLst>
              <p:tags r:id="rId8"/>
            </p:custDataLst>
          </p:nvPr>
        </p:nvSpPr>
        <p:spPr>
          <a:xfrm rot="16200000" flipH="1">
            <a:off x="5674826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L 形 40"/>
          <p:cNvSpPr/>
          <p:nvPr>
            <p:custDataLst>
              <p:tags r:id="rId9"/>
            </p:custDataLst>
          </p:nvPr>
        </p:nvSpPr>
        <p:spPr>
          <a:xfrm rot="5400000" flipH="1">
            <a:off x="3673616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8" name="L 形 47"/>
          <p:cNvSpPr/>
          <p:nvPr>
            <p:custDataLst>
              <p:tags r:id="rId10"/>
            </p:custDataLst>
          </p:nvPr>
        </p:nvSpPr>
        <p:spPr>
          <a:xfrm rot="16200000">
            <a:off x="5674826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矩形 50"/>
          <p:cNvSpPr/>
          <p:nvPr>
            <p:custDataLst>
              <p:tags r:id="rId11"/>
            </p:custDataLst>
          </p:nvPr>
        </p:nvSpPr>
        <p:spPr>
          <a:xfrm>
            <a:off x="6353993" y="4376404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2" name="文本框 51"/>
          <p:cNvSpPr txBox="1"/>
          <p:nvPr>
            <p:custDataLst>
              <p:tags r:id="rId12"/>
            </p:custDataLst>
          </p:nvPr>
        </p:nvSpPr>
        <p:spPr>
          <a:xfrm>
            <a:off x="6408948" y="4593634"/>
            <a:ext cx="2031279" cy="152216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媒体宣传：利用媒体资源，广泛宣传烟花爆竹安全知识</a:t>
            </a:r>
          </a:p>
        </p:txBody>
      </p:sp>
      <p:sp>
        <p:nvSpPr>
          <p:cNvPr id="53" name="圆角矩形 52"/>
          <p:cNvSpPr/>
          <p:nvPr>
            <p:custDataLst>
              <p:tags r:id="rId13"/>
            </p:custDataLst>
          </p:nvPr>
        </p:nvSpPr>
        <p:spPr>
          <a:xfrm>
            <a:off x="6954874" y="4166433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54" name="L 形 53"/>
          <p:cNvSpPr/>
          <p:nvPr>
            <p:custDataLst>
              <p:tags r:id="rId14"/>
            </p:custDataLst>
          </p:nvPr>
        </p:nvSpPr>
        <p:spPr>
          <a:xfrm rot="5400000">
            <a:off x="6328070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5" name="L 形 54"/>
          <p:cNvSpPr/>
          <p:nvPr>
            <p:custDataLst>
              <p:tags r:id="rId15"/>
            </p:custDataLst>
          </p:nvPr>
        </p:nvSpPr>
        <p:spPr>
          <a:xfrm rot="16200000" flipH="1">
            <a:off x="8329280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1" name="L 形 60"/>
          <p:cNvSpPr/>
          <p:nvPr>
            <p:custDataLst>
              <p:tags r:id="rId16"/>
            </p:custDataLst>
          </p:nvPr>
        </p:nvSpPr>
        <p:spPr>
          <a:xfrm rot="5400000" flipH="1">
            <a:off x="6328070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2" name="L 形 61"/>
          <p:cNvSpPr/>
          <p:nvPr>
            <p:custDataLst>
              <p:tags r:id="rId17"/>
            </p:custDataLst>
          </p:nvPr>
        </p:nvSpPr>
        <p:spPr>
          <a:xfrm rot="16200000">
            <a:off x="8329280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2" name="矩形 71"/>
          <p:cNvSpPr/>
          <p:nvPr>
            <p:custDataLst>
              <p:tags r:id="rId18"/>
            </p:custDataLst>
          </p:nvPr>
        </p:nvSpPr>
        <p:spPr>
          <a:xfrm>
            <a:off x="3699539" y="1504202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3" name="文本框 72"/>
          <p:cNvSpPr txBox="1"/>
          <p:nvPr>
            <p:custDataLst>
              <p:tags r:id="rId19"/>
            </p:custDataLst>
          </p:nvPr>
        </p:nvSpPr>
        <p:spPr>
          <a:xfrm>
            <a:off x="3754494" y="1542568"/>
            <a:ext cx="2031279" cy="147550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社会参与：鼓励社会各界参与烟花爆竹安全监管，形成合力</a:t>
            </a:r>
          </a:p>
        </p:txBody>
      </p:sp>
      <p:sp>
        <p:nvSpPr>
          <p:cNvPr id="74" name="圆角矩形 73"/>
          <p:cNvSpPr/>
          <p:nvPr>
            <p:custDataLst>
              <p:tags r:id="rId20"/>
            </p:custDataLst>
          </p:nvPr>
        </p:nvSpPr>
        <p:spPr>
          <a:xfrm>
            <a:off x="4300420" y="3036216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75" name="L 形 74"/>
          <p:cNvSpPr/>
          <p:nvPr>
            <p:custDataLst>
              <p:tags r:id="rId21"/>
            </p:custDataLst>
          </p:nvPr>
        </p:nvSpPr>
        <p:spPr>
          <a:xfrm rot="5400000">
            <a:off x="3673616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6" name="L 形 75"/>
          <p:cNvSpPr/>
          <p:nvPr>
            <p:custDataLst>
              <p:tags r:id="rId22"/>
            </p:custDataLst>
          </p:nvPr>
        </p:nvSpPr>
        <p:spPr>
          <a:xfrm rot="16200000" flipH="1">
            <a:off x="5674826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7" name="L 形 76"/>
          <p:cNvSpPr/>
          <p:nvPr>
            <p:custDataLst>
              <p:tags r:id="rId23"/>
            </p:custDataLst>
          </p:nvPr>
        </p:nvSpPr>
        <p:spPr>
          <a:xfrm rot="5400000" flipH="1">
            <a:off x="3673616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8" name="L 形 77"/>
          <p:cNvSpPr/>
          <p:nvPr>
            <p:custDataLst>
              <p:tags r:id="rId24"/>
            </p:custDataLst>
          </p:nvPr>
        </p:nvSpPr>
        <p:spPr>
          <a:xfrm rot="16200000">
            <a:off x="5674826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0" name="矩形 79"/>
          <p:cNvSpPr/>
          <p:nvPr>
            <p:custDataLst>
              <p:tags r:id="rId25"/>
            </p:custDataLst>
          </p:nvPr>
        </p:nvSpPr>
        <p:spPr>
          <a:xfrm>
            <a:off x="6353993" y="1504202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1" name="文本框 80"/>
          <p:cNvSpPr txBox="1"/>
          <p:nvPr>
            <p:custDataLst>
              <p:tags r:id="rId26"/>
            </p:custDataLst>
          </p:nvPr>
        </p:nvSpPr>
        <p:spPr>
          <a:xfrm>
            <a:off x="6408948" y="1542568"/>
            <a:ext cx="2031279" cy="147550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宣传教育：加强烟花爆竹安全知识宣传，提高公众安全意识</a:t>
            </a:r>
          </a:p>
        </p:txBody>
      </p:sp>
      <p:sp>
        <p:nvSpPr>
          <p:cNvPr id="82" name="圆角矩形 81"/>
          <p:cNvSpPr/>
          <p:nvPr>
            <p:custDataLst>
              <p:tags r:id="rId27"/>
            </p:custDataLst>
          </p:nvPr>
        </p:nvSpPr>
        <p:spPr>
          <a:xfrm>
            <a:off x="6954874" y="3036216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83" name="L 形 82"/>
          <p:cNvSpPr/>
          <p:nvPr>
            <p:custDataLst>
              <p:tags r:id="rId28"/>
            </p:custDataLst>
          </p:nvPr>
        </p:nvSpPr>
        <p:spPr>
          <a:xfrm rot="5400000">
            <a:off x="6328070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4" name="L 形 83"/>
          <p:cNvSpPr/>
          <p:nvPr>
            <p:custDataLst>
              <p:tags r:id="rId29"/>
            </p:custDataLst>
          </p:nvPr>
        </p:nvSpPr>
        <p:spPr>
          <a:xfrm rot="16200000" flipH="1">
            <a:off x="8329280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5" name="L 形 84"/>
          <p:cNvSpPr/>
          <p:nvPr>
            <p:custDataLst>
              <p:tags r:id="rId30"/>
            </p:custDataLst>
          </p:nvPr>
        </p:nvSpPr>
        <p:spPr>
          <a:xfrm rot="5400000" flipH="1">
            <a:off x="6328070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7" name="L 形 86"/>
          <p:cNvSpPr/>
          <p:nvPr>
            <p:custDataLst>
              <p:tags r:id="rId31"/>
            </p:custDataLst>
          </p:nvPr>
        </p:nvSpPr>
        <p:spPr>
          <a:xfrm rot="16200000">
            <a:off x="8329280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97" name="肘形连接符 96"/>
          <p:cNvCxnSpPr>
            <a:stCxn id="74" idx="2"/>
            <a:endCxn id="82" idx="2"/>
          </p:cNvCxnSpPr>
          <p:nvPr>
            <p:custDataLst>
              <p:tags r:id="rId32"/>
            </p:custDataLst>
          </p:nvPr>
        </p:nvCxnSpPr>
        <p:spPr>
          <a:xfrm rot="5400000" flipV="1">
            <a:off x="6097361" y="2136191"/>
            <a:ext cx="2592" cy="2654454"/>
          </a:xfrm>
          <a:prstGeom prst="bentConnector3">
            <a:avLst>
              <a:gd name="adj1" fmla="val 7540000"/>
            </a:avLst>
          </a:prstGeom>
          <a:ln>
            <a:solidFill>
              <a:schemeClr val="dk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等腰三角形 116"/>
          <p:cNvSpPr/>
          <p:nvPr>
            <p:custDataLst>
              <p:tags r:id="rId33"/>
            </p:custDataLst>
          </p:nvPr>
        </p:nvSpPr>
        <p:spPr>
          <a:xfrm rot="5400000">
            <a:off x="4768579" y="3614286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8" name="等腰三角形 117"/>
          <p:cNvSpPr/>
          <p:nvPr>
            <p:custDataLst>
              <p:tags r:id="rId34"/>
            </p:custDataLst>
          </p:nvPr>
        </p:nvSpPr>
        <p:spPr>
          <a:xfrm rot="10800000">
            <a:off x="7385056" y="3655112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0" name="等腰三角形 119"/>
          <p:cNvSpPr/>
          <p:nvPr>
            <p:custDataLst>
              <p:tags r:id="rId35"/>
            </p:custDataLst>
          </p:nvPr>
        </p:nvSpPr>
        <p:spPr>
          <a:xfrm rot="16200000">
            <a:off x="7346043" y="3952831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1" name="等腰三角形 120"/>
          <p:cNvSpPr/>
          <p:nvPr>
            <p:custDataLst>
              <p:tags r:id="rId36"/>
            </p:custDataLst>
          </p:nvPr>
        </p:nvSpPr>
        <p:spPr>
          <a:xfrm rot="10800000">
            <a:off x="4730602" y="3976553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63" name="肘形连接符 96"/>
          <p:cNvCxnSpPr>
            <a:stCxn id="33" idx="0"/>
            <a:endCxn id="120" idx="0"/>
          </p:cNvCxnSpPr>
          <p:nvPr>
            <p:custDataLst>
              <p:tags r:id="rId37"/>
            </p:custDataLst>
          </p:nvPr>
        </p:nvCxnSpPr>
        <p:spPr>
          <a:xfrm rot="16200000">
            <a:off x="5972175" y="2792095"/>
            <a:ext cx="172085" cy="2576195"/>
          </a:xfrm>
          <a:prstGeom prst="bentConnector2">
            <a:avLst/>
          </a:prstGeom>
          <a:ln>
            <a:solidFill>
              <a:schemeClr val="dk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stCxn id="82" idx="2"/>
            <a:endCxn id="53" idx="0"/>
          </p:cNvCxnSpPr>
          <p:nvPr>
            <p:custDataLst>
              <p:tags r:id="rId38"/>
            </p:custDataLst>
          </p:nvPr>
        </p:nvCxnSpPr>
        <p:spPr>
          <a:xfrm flipH="1">
            <a:off x="7425223" y="3463417"/>
            <a:ext cx="0" cy="702945"/>
          </a:xfrm>
          <a:prstGeom prst="line">
            <a:avLst/>
          </a:prstGeom>
          <a:ln>
            <a:solidFill>
              <a:schemeClr val="dk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39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标题 12"/>
          <p:cNvSpPr/>
          <p:nvPr>
            <p:ph type="title" idx="3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13500000" scaled="0"/>
                </a:gradFill>
              </a:rPr>
              <a:t>谢谢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"/>
  <p:tag name="KSO_WM_UNIT_TYPE" val="a"/>
  <p:tag name="KSO_WM_UNIT_VALUE" val="10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0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0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SLIDE_CONTENT_AREA" val="{&quot;left&quot;:&quot;212.0498&quot;,&quot;top&quot;:&quot;188.9999&quot;,&quot;width&quot;:&quot;694.6&quot;,&quot;height&quot;:&quot;145.25&quot;}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1"/>
  <p:tag name="KSO_WM_UNIT_INDEX" val="1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8"/>
  <p:tag name="KSO_WM_UNIT_INDEX" val="8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9"/>
  <p:tag name="KSO_WM_UNIT_INDEX" val="9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20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20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20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20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0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0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0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0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1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2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2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2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2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2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3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3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23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4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5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50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1"/>
  <p:tag name="KSO_WM_TEMPLATE_SUBCATEGORY" val="29"/>
  <p:tag name="KSO_WM_TEMPLATE_THUMBS_INDEX" val="1、11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1*f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.6"/>
  <p:tag name="KSO_WM_UNIT_NOCLEAR" val="0"/>
  <p:tag name="KSO_WM_UNIT_PRESET_TEXT" val="汇报人：稻小壳"/>
  <p:tag name="KSO_WM_UNIT_SUBTYPE" val="b"/>
  <p:tag name="KSO_WM_UNIT_TEXT_FILL_FORE_SCHEMECOLOR_INDEX" val="5"/>
  <p:tag name="KSO_WM_UNIT_TEXT_FILL_FORE_SCHEMECOLOR_INDEX_BRIGHTNESS" val="0"/>
  <p:tag name="KSO_WM_UNIT_TEXT_FILL_TYPE" val="1"/>
  <p:tag name="KSO_WM_UNIT_TYPE" val="f"/>
  <p:tag name="KSO_WM_UNIT_VALUE" val="60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14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225"/>
  <p:tag name="KSO_WM_UNIT_TEXT_FILL_GRADIENT_DIRECTION" val="7"/>
  <p:tag name="KSO_WM_UNIT_TEXT_FILL_GRADIENT_TYPE" val="0"/>
  <p:tag name="KSO_WM_UNIT_TEXT_FILL_TYPE" val="3"/>
  <p:tag name="KSO_WM_UNIT_TYPE" val="a"/>
  <p:tag name="KSO_WM_UNIT_VALUE" val="10"/>
</p:tagLst>
</file>

<file path=ppt/tags/tag253.xml><?xml version="1.0" encoding="utf-8"?>
<p:tagLst xmlns:p="http://schemas.openxmlformats.org/presentationml/2006/main">
  <p:tag name="KSO_WM_BEAUTIFY_FLAG" val="#wm#"/>
  <p:tag name="KSO_WM_SLIDE_CONTENT_AREA" val="{&quot;left&quot;:&quot;282.05&quot;,&quot;top&quot;:&quot;40.05&quot;,&quot;width&quot;:&quot;636.35&quot;,&quot;height&quot;:&quot;280.3&quot;}"/>
  <p:tag name="KSO_WM_SLIDE_ID" val="custom2023027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1"/>
  <p:tag name="KSO_WM_TEMPLATE_SUBCATEGORY" val="0"/>
  <p:tag name="KSO_WM_TEMPLATE_THUMBS_INDEX" val="1、11"/>
</p:tagLst>
</file>

<file path=ppt/tags/tag2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0"/>
</p:tagLst>
</file>

<file path=ppt/tags/tag2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2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0"/>
  <p:tag name="KSO_WM_UNIT_VALUE" val="2"/>
</p:tagLst>
</file>

<file path=ppt/tags/tag2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65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275"/>
  <p:tag name="KSO_WM_TEMPLATE_MASTER_TYPE" val="1"/>
  <p:tag name="KSO_WM_TEMPLATE_SUBCATEGORY" val="17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14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225"/>
  <p:tag name="KSO_WM_UNIT_TEXT_FILL_GRADIENT_DIRECTION" val="7"/>
  <p:tag name="KSO_WM_UNIT_TEXT_FILL_GRADIENT_TYPE" val="0"/>
  <p:tag name="KSO_WM_UNIT_TEXT_FILL_TYPE" val="3"/>
  <p:tag name="KSO_WM_UNIT_TYPE" val="a"/>
  <p:tag name="KSO_WM_UNIT_VALUE" val="10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e*1"/>
  <p:tag name="KSO_WM_UNIT_INDEX" val="1"/>
  <p:tag name="KSO_WM_UNIT_LAYERLEVEL" val="1"/>
  <p:tag name="KSO_WM_UNIT_NOCLEAR" val="0"/>
  <p:tag name="KSO_WM_UNIT_PRESET_TEXT" val="01"/>
  <p:tag name="KSO_WM_UNIT_TEXT_FILL_FORE_SCHEMECOLOR_INDEX_1" val="5"/>
  <p:tag name="KSO_WM_UNIT_TEXT_FILL_FORE_SCHEMECOLOR_INDEX_1_BRIGHTNESS" val="0"/>
  <p:tag name="KSO_WM_UNIT_TEXT_FILL_FORE_SCHEMECOLOR_INDEX_1_POS" val="0.23"/>
  <p:tag name="KSO_WM_UNIT_TEXT_FILL_FORE_SCHEMECOLOR_INDEX_1_TRANS" val="0.5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.5"/>
  <p:tag name="KSO_WM_UNIT_TEXT_FILL_GRADIENT_ANGLE" val="225"/>
  <p:tag name="KSO_WM_UNIT_TEXT_FILL_GRADIENT_DIRECTION" val="7"/>
  <p:tag name="KSO_WM_UNIT_TEXT_FILL_GRADIENT_TYPE" val="0"/>
  <p:tag name="KSO_WM_UNIT_TEXT_FILL_TYPE" val="3"/>
  <p:tag name="KSO_WM_UNIT_TYPE" val="e"/>
  <p:tag name="KSO_WM_UNIT_VALUE" val="6"/>
</p:tagLst>
</file>

<file path=ppt/tags/tag268.xml><?xml version="1.0" encoding="utf-8"?>
<p:tagLst xmlns:p="http://schemas.openxmlformats.org/presentationml/2006/main">
  <p:tag name="KSO_WM_BEAUTIFY_FLAG" val="#wm#"/>
  <p:tag name="KSO_WM_SLIDE_CONTENT_AREA" val="{&quot;left&quot;:&quot;224.75&quot;,&quot;top&quot;:&quot;58.35&quot;,&quot;width&quot;:&quot;719.95&quot;,&quot;height&quot;:&quot;296.25&quot;}"/>
  <p:tag name="KSO_WM_SLIDE_ID" val="custom2023027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1"/>
  <p:tag name="KSO_WM_TEMPLATE_SUBCATEGORY" val="0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5"/>
</p:tagLst>
</file>

<file path=ppt/tags/tag2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5"/>
</p:tagLst>
</file>

<file path=ppt/tags/tag2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5"/>
</p:tagLst>
</file>

<file path=ppt/tags/tag2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5"/>
</p:tagLst>
</file>

<file path=ppt/tags/tag2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11"/>
  <p:tag name="KSO_WM_UNIT_INDEX" val="11"/>
  <p:tag name="KSO_WM_UNIT_LAYERLEVEL" val="1"/>
  <p:tag name="KSO_WM_UNIT_TYPE" val="i"/>
  <p:tag name="KSO_WM_UNIT_USESOURCEFORMAT_APPLY" val="0"/>
</p:tagLst>
</file>

<file path=ppt/tags/tag2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1_1"/>
  <p:tag name="KSO_WM_UNIT_INDEX" val="1_1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0"/>
</p:tagLst>
</file>

<file path=ppt/tags/tag2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1_2"/>
  <p:tag name="KSO_WM_UNIT_INDEX" val="1_1_2"/>
  <p:tag name="KSO_WM_UNIT_LAYERLEVEL" val="1_1_1"/>
  <p:tag name="KSO_WM_UNIT_TYPE" val="l_h_i"/>
  <p:tag name="KSO_WM_UNIT_USESOURCEFORMAT_APPLY" val="0"/>
</p:tagLst>
</file>

<file path=ppt/tags/tag2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18"/>
  <p:tag name="KSO_WM_UNIT_INDEX" val="18"/>
  <p:tag name="KSO_WM_UNIT_LAYERLEVEL" val="1"/>
  <p:tag name="KSO_WM_UNIT_TYPE" val="i"/>
  <p:tag name="KSO_WM_UNIT_USESOURCEFORMAT_APPLY" val="0"/>
</p:tagLst>
</file>

<file path=ppt/tags/tag2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2_1"/>
  <p:tag name="KSO_WM_UNIT_INDEX" val="1_2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0"/>
</p:tagLst>
</file>

<file path=ppt/tags/tag2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2_2"/>
  <p:tag name="KSO_WM_UNIT_INDEX" val="1_2_2"/>
  <p:tag name="KSO_WM_UNIT_LAYERLEVEL" val="1_1_1"/>
  <p:tag name="KSO_WM_UNIT_TYPE" val="l_h_i"/>
  <p:tag name="KSO_WM_UNIT_USESOURCEFORMAT_APPLY" val="0"/>
</p:tagLst>
</file>

<file path=ppt/tags/tag2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6"/>
  <p:tag name="KSO_WM_UNIT_INDEX" val="6"/>
  <p:tag name="KSO_WM_UNIT_LAYERLEVEL" val="1"/>
  <p:tag name="KSO_WM_UNIT_TYPE" val="i"/>
  <p:tag name="KSO_WM_UNIT_USESOURCEFORMAT_APPLY" val="0"/>
</p:tagLst>
</file>

<file path=ppt/tags/tag2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3_1"/>
  <p:tag name="KSO_WM_UNIT_INDEX" val="1_3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0"/>
</p:tagLst>
</file>

<file path=ppt/tags/tag2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3_2"/>
  <p:tag name="KSO_WM_UNIT_INDEX" val="1_3_2"/>
  <p:tag name="KSO_WM_UNIT_LAYERLEVEL" val="1_1_1"/>
  <p:tag name="KSO_WM_UNIT_TYPE" val="l_h_i"/>
  <p:tag name="KSO_WM_UNIT_USESOURCEFORMAT_APPLY" val="0"/>
</p:tagLst>
</file>

<file path=ppt/tags/tag2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5"/>
  <p:tag name="KSO_WM_UNIT_INDEX" val="5"/>
  <p:tag name="KSO_WM_UNIT_LAYERLEVEL" val="1"/>
  <p:tag name="KSO_WM_UNIT_TYPE" val="i"/>
  <p:tag name="KSO_WM_UNIT_USESOURCEFORMAT_APPLY" val="0"/>
</p:tagLst>
</file>

<file path=ppt/tags/tag2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4_1"/>
  <p:tag name="KSO_WM_UNIT_INDEX" val="1_4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0"/>
</p:tagLst>
</file>

<file path=ppt/tags/tag2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4_2"/>
  <p:tag name="KSO_WM_UNIT_INDEX" val="1_4_2"/>
  <p:tag name="KSO_WM_UNIT_LAYERLEVEL" val="1_1_1"/>
  <p:tag name="KSO_WM_UNIT_TYPE" val="l_h_i"/>
  <p:tag name="KSO_WM_UNIT_USESOURCEFORMAT_APPLY" val="0"/>
</p:tagLst>
</file>

<file path=ppt/tags/tag28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8:09:22&quot;,&quot;maxSize&quot;:{&quot;size1&quot;:22.2},&quot;minSize&quot;:{&quot;size1&quot;:13.5},&quot;normalSize&quot;:{&quot;size1&quot;:13.5},&quot;subLayout&quot;:[{&quot;id&quot;:&quot;2023-09-11T18:09:22&quot;,&quot;margin&quot;:{&quot;bottom&quot;:0.025999998673796654,&quot;left&quot;:2.117000102996826,&quot;right&quot;:1.2699999809265137,&quot;top&quot;:0.4230000376701355},&quot;type&quot;:0},{&quot;id&quot;:&quot;2023-09-11T18:09:2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5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1_1"/>
  <p:tag name="KSO_WM_UNIT_INDEX" val="1_1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EXT_SHADOW_SCHEMECOLOR_INDEX" val="5"/>
  <p:tag name="KSO_WM_UNIT_TEXT_SHADOW_SCHEMECOLOR_INDEX_BRIGHTNESS" val="-0.25"/>
  <p:tag name="KSO_WM_UNIT_TYPE" val="l_h_i"/>
  <p:tag name="KSO_WM_UNIT_USESOURCEFORMAT_APPLY" val="0"/>
</p:tagLst>
</file>

<file path=ppt/tags/tag2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1_1"/>
  <p:tag name="KSO_WM_UNIT_INDEX" val="1_1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3_3*l_h_i*1_1_3"/>
  <p:tag name="KSO_WM_UNIT_INDEX" val="1_1_3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1_4"/>
  <p:tag name="KSO_WM_UNIT_INDEX" val="1_1_4"/>
  <p:tag name="KSO_WM_UNIT_LAYERLEVEL" val="1_1_1"/>
  <p:tag name="KSO_WM_UNIT_TYPE" val="l_h_i"/>
  <p:tag name="KSO_WM_UNIT_USESOURCEFORMAT_APPLY" val="0"/>
</p:tagLst>
</file>

<file path=ppt/tags/tag2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3_1"/>
  <p:tag name="KSO_WM_UNIT_INDEX" val="1_3_1"/>
  <p:tag name="KSO_WM_UNIT_LAYERLEVEL" val="1_1_1"/>
  <p:tag name="KSO_WM_UNIT_SHADOW_SCHEMECOLOR_INDEX" val="7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3_2"/>
  <p:tag name="KSO_WM_UNIT_INDEX" val="1_3_2"/>
  <p:tag name="KSO_WM_UNIT_LAYERLEVEL" val="1_1_1"/>
  <p:tag name="KSO_WM_UNIT_SHADOW_SCHEMECOLOR_INDEX" val="7"/>
  <p:tag name="KSO_WM_UNIT_SHADOW_SCHEMECOLOR_INDEX_BRIGHTNESS" val="-0.25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EXT_SHADOW_SCHEMECOLOR_INDEX" val="7"/>
  <p:tag name="KSO_WM_UNIT_TEXT_SHADOW_SCHEMECOLOR_INDEX_BRIGHTNESS" val="-0.25"/>
  <p:tag name="KSO_WM_UNIT_TYPE" val="l_h_i"/>
  <p:tag name="KSO_WM_UNIT_USESOURCEFORMAT_APPLY" val="0"/>
</p:tagLst>
</file>

<file path=ppt/tags/tag2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3_1"/>
  <p:tag name="KSO_WM_UNIT_INDEX" val="1_3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3_3*l_h_i*1_3_3"/>
  <p:tag name="KSO_WM_UNIT_INDEX" val="1_3_3"/>
  <p:tag name="KSO_WM_UNIT_LAYERLEVEL" val="1_1_1"/>
  <p:tag name="KSO_WM_UNIT_SHADOW_SCHEMECOLOR_INDEX" val="7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3_4"/>
  <p:tag name="KSO_WM_UNIT_INDEX" val="1_3_4"/>
  <p:tag name="KSO_WM_UNIT_LAYERLEVEL" val="1_1_1"/>
  <p:tag name="KSO_WM_UNIT_TYPE" val="l_h_i"/>
  <p:tag name="KSO_WM_UNIT_USESOURCEFORMAT_APPLY" val="0"/>
</p:tagLst>
</file>

<file path=ppt/tags/tag3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2_1"/>
  <p:tag name="KSO_WM_UNIT_INDEX" val="1_2_1"/>
  <p:tag name="KSO_WM_UNIT_LAYERLEVEL" val="1_1_1"/>
  <p:tag name="KSO_WM_UNIT_SHADOW_SCHEMECOLOR_INDEX" val="6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2_2"/>
  <p:tag name="KSO_WM_UNIT_INDEX" val="1_2_2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EXT_SHADOW_SCHEMECOLOR_INDEX" val="6"/>
  <p:tag name="KSO_WM_UNIT_TEXT_SHADOW_SCHEMECOLOR_INDEX_BRIGHTNESS" val="-0.25"/>
  <p:tag name="KSO_WM_UNIT_TYPE" val="l_h_i"/>
  <p:tag name="KSO_WM_UNIT_USESOURCEFORMAT_APPLY" val="0"/>
</p:tagLst>
</file>

<file path=ppt/tags/tag3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2_1"/>
  <p:tag name="KSO_WM_UNIT_INDEX" val="1_2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3_3*l_h_i*1_2_3"/>
  <p:tag name="KSO_WM_UNIT_INDEX" val="1_2_3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2_4"/>
  <p:tag name="KSO_WM_UNIT_INDEX" val="1_2_4"/>
  <p:tag name="KSO_WM_UNIT_LAYERLEVEL" val="1_1_1"/>
  <p:tag name="KSO_WM_UNIT_TYPE" val="l_h_i"/>
  <p:tag name="KSO_WM_UNIT_USESOURCEFORMAT_APPLY" val="0"/>
</p:tagLst>
</file>

<file path=ppt/tags/tag3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4_1"/>
  <p:tag name="KSO_WM_UNIT_INDEX" val="1_4_1"/>
  <p:tag name="KSO_WM_UNIT_LAYERLEVEL" val="1_1_1"/>
  <p:tag name="KSO_WM_UNIT_SHADOW_SCHEMECOLOR_INDEX" val="8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4_2"/>
  <p:tag name="KSO_WM_UNIT_INDEX" val="1_4_2"/>
  <p:tag name="KSO_WM_UNIT_LAYERLEVEL" val="1_1_1"/>
  <p:tag name="KSO_WM_UNIT_SHADOW_SCHEMECOLOR_INDEX" val="8"/>
  <p:tag name="KSO_WM_UNIT_SHADOW_SCHEMECOLOR_INDEX_BRIGHTNESS" val="0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EXT_SHADOW_SCHEMECOLOR_INDEX" val="8"/>
  <p:tag name="KSO_WM_UNIT_TEXT_SHADOW_SCHEMECOLOR_INDEX_BRIGHTNESS" val="-0.25"/>
  <p:tag name="KSO_WM_UNIT_TYPE" val="l_h_i"/>
  <p:tag name="KSO_WM_UNIT_USESOURCEFORMAT_APPLY" val="0"/>
</p:tagLst>
</file>

<file path=ppt/tags/tag3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4_1"/>
  <p:tag name="KSO_WM_UNIT_INDEX" val="1_4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28773_3*l_h_i*1_4_3"/>
  <p:tag name="KSO_WM_UNIT_INDEX" val="1_4_3"/>
  <p:tag name="KSO_WM_UNIT_LAYERLEVEL" val="1_1_1"/>
  <p:tag name="KSO_WM_UNIT_SHADOW_SCHEMECOLOR_INDEX" val="8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4_4"/>
  <p:tag name="KSO_WM_UNIT_INDEX" val="1_4_4"/>
  <p:tag name="KSO_WM_UNIT_LAYERLEVEL" val="1_1_1"/>
  <p:tag name="KSO_WM_UNIT_TYPE" val="l_h_i"/>
  <p:tag name="KSO_WM_UNIT_USESOURCEFORMAT_APPLY" val="0"/>
</p:tagLst>
</file>

<file path=ppt/tags/tag31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8:09:21&quot;,&quot;maxSize&quot;:{&quot;size1&quot;:22.2},&quot;minSize&quot;:{&quot;size1&quot;:13.5},&quot;normalSize&quot;:{&quot;size1&quot;:13.5},&quot;subLayout&quot;:[{&quot;id&quot;:&quot;2023-09-11T18:09:21&quot;,&quot;margin&quot;:{&quot;bottom&quot;:0.025999998673796654,&quot;left&quot;:2.117000102996826,&quot;right&quot;:1.2699999809265137,&quot;top&quot;:0.4230000376701355},&quot;type&quot;:0},{&quot;id&quot;:&quot;2023-09-11T18:09:2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5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13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HIGHLIGHT" val="0"/>
  <p:tag name="KSO_WM_UNIT_ID" val="diagram20219118_3*l_h_f*1_1_1"/>
  <p:tag name="KSO_WM_UNIT_INDEX" val="1_1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2"/>
</p:tagLst>
</file>

<file path=ppt/tags/tag314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8_3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315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8_3*l_h_i*1_1_3"/>
  <p:tag name="KSO_WM_UNIT_INDEX" val="1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16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8_3*l_h_i*1_1_4"/>
  <p:tag name="KSO_WM_UNIT_INDEX" val="1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17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HIGHLIGHT" val="0"/>
  <p:tag name="KSO_WM_UNIT_ID" val="diagram20219118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1"/>
</p:tagLst>
</file>

<file path=ppt/tags/tag318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HIGHLIGHT" val="0"/>
  <p:tag name="KSO_WM_UNIT_ID" val="diagram20219118_3*l_h_f*1_2_1"/>
  <p:tag name="KSO_WM_UNIT_INDEX" val="1_2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2"/>
</p:tagLst>
</file>

<file path=ppt/tags/tag319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8_3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320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8_3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21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8_3*l_h_i*1_2_4"/>
  <p:tag name="KSO_WM_UNIT_INDEX" val="1_2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22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HIGHLIGHT" val="0"/>
  <p:tag name="KSO_WM_UNIT_ID" val="diagram20219118_3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1"/>
</p:tagLst>
</file>

<file path=ppt/tags/tag323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HIGHLIGHT" val="0"/>
  <p:tag name="KSO_WM_UNIT_ID" val="diagram20219118_3*l_h_f*1_3_1"/>
  <p:tag name="KSO_WM_UNIT_INDEX" val="1_3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2"/>
</p:tagLst>
</file>

<file path=ppt/tags/tag324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8_3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325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8_3*l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26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8_3*l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27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HIGHLIGHT" val="0"/>
  <p:tag name="KSO_WM_UNIT_ID" val="diagram20219118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1"/>
</p:tagLst>
</file>

<file path=ppt/tags/tag328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HIGHLIGHT" val="0"/>
  <p:tag name="KSO_WM_UNIT_ID" val="diagram20219118_3*l_h_f*1_4_1"/>
  <p:tag name="KSO_WM_UNIT_INDEX" val="1_4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2"/>
</p:tagLst>
</file>

<file path=ppt/tags/tag329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8_3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330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8_3*l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31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8_3*l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32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HIGHLIGHT" val="0"/>
  <p:tag name="KSO_WM_UNIT_ID" val="diagram20219118_3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1"/>
</p:tagLst>
</file>

<file path=ppt/tags/tag33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8:09:21&quot;,&quot;maxSize&quot;:{&quot;size1&quot;:22.2},&quot;minSize&quot;:{&quot;size1&quot;:13.5},&quot;normalSize&quot;:{&quot;size1&quot;:13.5},&quot;subLayout&quot;:[{&quot;id&quot;:&quot;2023-09-11T18:09:21&quot;,&quot;margin&quot;:{&quot;bottom&quot;:0.025999998673796654,&quot;left&quot;:2.117000102996826,&quot;right&quot;:1.2699999809265137,&quot;top&quot;:0.4230000376701355},&quot;type&quot;:0},{&quot;id&quot;:&quot;2023-09-11T18:09:2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5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14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225"/>
  <p:tag name="KSO_WM_UNIT_TEXT_FILL_GRADIENT_DIRECTION" val="7"/>
  <p:tag name="KSO_WM_UNIT_TEXT_FILL_GRADIENT_TYPE" val="0"/>
  <p:tag name="KSO_WM_UNIT_TEXT_FILL_TYPE" val="3"/>
  <p:tag name="KSO_WM_UNIT_TYPE" val="a"/>
  <p:tag name="KSO_WM_UNIT_VALUE" val="10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e*1"/>
  <p:tag name="KSO_WM_UNIT_INDEX" val="1"/>
  <p:tag name="KSO_WM_UNIT_LAYERLEVEL" val="1"/>
  <p:tag name="KSO_WM_UNIT_NOCLEAR" val="0"/>
  <p:tag name="KSO_WM_UNIT_PRESET_TEXT" val="01"/>
  <p:tag name="KSO_WM_UNIT_TEXT_FILL_FORE_SCHEMECOLOR_INDEX_1" val="5"/>
  <p:tag name="KSO_WM_UNIT_TEXT_FILL_FORE_SCHEMECOLOR_INDEX_1_BRIGHTNESS" val="0"/>
  <p:tag name="KSO_WM_UNIT_TEXT_FILL_FORE_SCHEMECOLOR_INDEX_1_POS" val="0.23"/>
  <p:tag name="KSO_WM_UNIT_TEXT_FILL_FORE_SCHEMECOLOR_INDEX_1_TRANS" val="0.5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.5"/>
  <p:tag name="KSO_WM_UNIT_TEXT_FILL_GRADIENT_ANGLE" val="225"/>
  <p:tag name="KSO_WM_UNIT_TEXT_FILL_GRADIENT_DIRECTION" val="7"/>
  <p:tag name="KSO_WM_UNIT_TEXT_FILL_GRADIENT_TYPE" val="0"/>
  <p:tag name="KSO_WM_UNIT_TEXT_FILL_TYPE" val="3"/>
  <p:tag name="KSO_WM_UNIT_TYPE" val="e"/>
  <p:tag name="KSO_WM_UNIT_VALUE" val="6"/>
</p:tagLst>
</file>

<file path=ppt/tags/tag336.xml><?xml version="1.0" encoding="utf-8"?>
<p:tagLst xmlns:p="http://schemas.openxmlformats.org/presentationml/2006/main">
  <p:tag name="KSO_WM_BEAUTIFY_FLAG" val="#wm#"/>
  <p:tag name="KSO_WM_SLIDE_CONTENT_AREA" val="{&quot;left&quot;:&quot;224.75&quot;,&quot;top&quot;:&quot;58.35&quot;,&quot;width&quot;:&quot;719.95&quot;,&quot;height&quot;:&quot;296.25&quot;}"/>
  <p:tag name="KSO_WM_SLIDE_ID" val="custom2023027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1"/>
  <p:tag name="KSO_WM_TEMPLATE_SUBCATEGORY" val="0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34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34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34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34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TYPE" val="q_h_i"/>
  <p:tag name="KSO_WM_UNIT_USESOURCEFORMAT_APPLY" val="0"/>
</p:tagLst>
</file>

<file path=ppt/tags/tag34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TYPE" val="q_h_i"/>
  <p:tag name="KSO_WM_UNIT_USESOURCEFORMAT_APPLY" val="0"/>
</p:tagLst>
</file>

<file path=ppt/tags/tag34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TYPE" val="q_h_i"/>
  <p:tag name="KSO_WM_UNIT_USESOURCEFORMAT_APPLY" val="0"/>
</p:tagLst>
</file>

<file path=ppt/tags/tag34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TYPE" val="q_h_i"/>
  <p:tag name="KSO_WM_UNIT_USESOURCEFORMAT_APPLY" val="0"/>
</p:tagLst>
</file>

<file path=ppt/tags/tag34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h_i*1_3_3"/>
  <p:tag name="KSO_WM_UNIT_INDEX" val="1_3_3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34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h_i*1_2_3"/>
  <p:tag name="KSO_WM_UNIT_INDEX" val="1_2_3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34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h_i*1_4_3"/>
  <p:tag name="KSO_WM_UNIT_INDEX" val="1_4_3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35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35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69785_2*q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0"/>
  <p:tag name="KSO_WM_UNIT_TYPE" val="q_i"/>
  <p:tag name="KSO_WM_UNIT_USESOURCEFORMAT_APPLY" val="0"/>
</p:tagLst>
</file>

<file path=ppt/tags/tag35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i*1_2"/>
  <p:tag name="KSO_WM_UNIT_INDEX" val="1_2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35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i*1_3"/>
  <p:tag name="KSO_WM_UNIT_INDEX" val="1_3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35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i*1_4"/>
  <p:tag name="KSO_WM_UNIT_INDEX" val="1_4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35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i*1_5"/>
  <p:tag name="KSO_WM_UNIT_INDEX" val="1_5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35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35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35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35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36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4_1"/>
  <p:tag name="KSO_WM_UNIT_INDEX" val="1_4_1"/>
  <p:tag name="KSO_WM_UNIT_LAYERLEVEL" val="1_1_1"/>
  <p:tag name="KSO_WM_UNIT_TYPE" val="q_h_x"/>
  <p:tag name="KSO_WM_UNIT_USESOURCEFORMAT_APPLY" val="0"/>
  <p:tag name="KSO_WM_UNIT_VALUE" val="198*174"/>
</p:tagLst>
</file>

<file path=ppt/tags/tag36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3_1"/>
  <p:tag name="KSO_WM_UNIT_INDEX" val="1_3_1"/>
  <p:tag name="KSO_WM_UNIT_LAYERLEVEL" val="1_1_1"/>
  <p:tag name="KSO_WM_UNIT_TYPE" val="q_h_x"/>
  <p:tag name="KSO_WM_UNIT_USESOURCEFORMAT_APPLY" val="0"/>
  <p:tag name="KSO_WM_UNIT_VALUE" val="135*127"/>
</p:tagLst>
</file>

<file path=ppt/tags/tag36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2_1"/>
  <p:tag name="KSO_WM_UNIT_INDEX" val="1_2_1"/>
  <p:tag name="KSO_WM_UNIT_LAYERLEVEL" val="1_1_1"/>
  <p:tag name="KSO_WM_UNIT_TYPE" val="q_h_x"/>
  <p:tag name="KSO_WM_UNIT_USESOURCEFORMAT_APPLY" val="0"/>
  <p:tag name="KSO_WM_UNIT_VALUE" val="130*188"/>
</p:tagLst>
</file>

<file path=ppt/tags/tag36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1_1"/>
  <p:tag name="KSO_WM_UNIT_INDEX" val="1_1_1"/>
  <p:tag name="KSO_WM_UNIT_LAYERLEVEL" val="1_1_1"/>
  <p:tag name="KSO_WM_UNIT_TYPE" val="q_h_x"/>
  <p:tag name="KSO_WM_UNIT_USESOURCEFORMAT_APPLY" val="0"/>
  <p:tag name="KSO_WM_UNIT_VALUE" val="164*159"/>
</p:tagLst>
</file>

<file path=ppt/tags/tag36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x*1_1"/>
  <p:tag name="KSO_WM_UNIT_INDEX" val="1_1"/>
  <p:tag name="KSO_WM_UNIT_LAYERLEVEL" val="1_1"/>
  <p:tag name="KSO_WM_UNIT_TYPE" val="q_x"/>
  <p:tag name="KSO_WM_UNIT_USESOURCEFORMAT_APPLY" val="0"/>
  <p:tag name="KSO_WM_UNIT_VALUE" val="151*159"/>
</p:tagLst>
</file>

<file path=ppt/tags/tag36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8:09:21&quot;,&quot;maxSize&quot;:{&quot;size1&quot;:22.2},&quot;minSize&quot;:{&quot;size1&quot;:13.5},&quot;normalSize&quot;:{&quot;size1&quot;:13.5},&quot;subLayout&quot;:[{&quot;id&quot;:&quot;2023-09-11T18:09:21&quot;,&quot;margin&quot;:{&quot;bottom&quot;:0.025999998673796654,&quot;left&quot;:2.117000102996826,&quot;right&quot;:1.2699999809265137,&quot;top&quot;:0.4230000376701355},&quot;type&quot;:0},{&quot;id&quot;:&quot;2023-09-11T18:09:2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6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68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369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370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71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1_5"/>
  <p:tag name="KSO_WM_UNIT_INDEX" val="1_1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372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4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373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4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74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375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376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77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2_5"/>
  <p:tag name="KSO_WM_UNIT_INDEX" val="1_2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378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4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379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4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80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381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382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83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3_5"/>
  <p:tag name="KSO_WM_UNIT_INDEX" val="1_3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384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4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385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4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86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387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388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89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4_5"/>
  <p:tag name="KSO_WM_UNIT_INDEX" val="1_4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390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4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391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4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92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5_2"/>
  <p:tag name="KSO_WM_UNIT_INDEX" val="1_5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393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394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5_4"/>
  <p:tag name="KSO_WM_UNIT_INDEX" val="1_5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95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5_5"/>
  <p:tag name="KSO_WM_UNIT_INDEX" val="1_5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396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4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397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4*l_h_i*1_5_1"/>
  <p:tag name="KSO_WM_UNIT_INDEX" val="1_5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9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8:09:22&quot;,&quot;maxSize&quot;:{&quot;size1&quot;:22.2},&quot;minSize&quot;:{&quot;size1&quot;:13.5},&quot;normalSize&quot;:{&quot;size1&quot;:13.5},&quot;subLayout&quot;:[{&quot;id&quot;:&quot;2023-09-11T18:09:22&quot;,&quot;margin&quot;:{&quot;bottom&quot;:0.025999998673796654,&quot;left&quot;:2.117000102996826,&quot;right&quot;:1.2699999809265137,&quot;top&quot;:0.4230000376701355},&quot;type&quot;:0},{&quot;id&quot;:&quot;2023-09-11T18:09:2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14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225"/>
  <p:tag name="KSO_WM_UNIT_TEXT_FILL_GRADIENT_DIRECTION" val="7"/>
  <p:tag name="KSO_WM_UNIT_TEXT_FILL_GRADIENT_TYPE" val="0"/>
  <p:tag name="KSO_WM_UNIT_TEXT_FILL_TYPE" val="3"/>
  <p:tag name="KSO_WM_UNIT_TYPE" val="a"/>
  <p:tag name="KSO_WM_UNIT_VALUE" val="10"/>
</p:tagLst>
</file>

<file path=ppt/tags/tag4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e*1"/>
  <p:tag name="KSO_WM_UNIT_INDEX" val="1"/>
  <p:tag name="KSO_WM_UNIT_LAYERLEVEL" val="1"/>
  <p:tag name="KSO_WM_UNIT_NOCLEAR" val="0"/>
  <p:tag name="KSO_WM_UNIT_PRESET_TEXT" val="01"/>
  <p:tag name="KSO_WM_UNIT_TEXT_FILL_FORE_SCHEMECOLOR_INDEX_1" val="5"/>
  <p:tag name="KSO_WM_UNIT_TEXT_FILL_FORE_SCHEMECOLOR_INDEX_1_BRIGHTNESS" val="0"/>
  <p:tag name="KSO_WM_UNIT_TEXT_FILL_FORE_SCHEMECOLOR_INDEX_1_POS" val="0.23"/>
  <p:tag name="KSO_WM_UNIT_TEXT_FILL_FORE_SCHEMECOLOR_INDEX_1_TRANS" val="0.5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.5"/>
  <p:tag name="KSO_WM_UNIT_TEXT_FILL_GRADIENT_ANGLE" val="225"/>
  <p:tag name="KSO_WM_UNIT_TEXT_FILL_GRADIENT_DIRECTION" val="7"/>
  <p:tag name="KSO_WM_UNIT_TEXT_FILL_GRADIENT_TYPE" val="0"/>
  <p:tag name="KSO_WM_UNIT_TEXT_FILL_TYPE" val="3"/>
  <p:tag name="KSO_WM_UNIT_TYPE" val="e"/>
  <p:tag name="KSO_WM_UNIT_VALUE" val="6"/>
</p:tagLst>
</file>

<file path=ppt/tags/tag401.xml><?xml version="1.0" encoding="utf-8"?>
<p:tagLst xmlns:p="http://schemas.openxmlformats.org/presentationml/2006/main">
  <p:tag name="KSO_WM_BEAUTIFY_FLAG" val="#wm#"/>
  <p:tag name="KSO_WM_SLIDE_CONTENT_AREA" val="{&quot;left&quot;:&quot;224.75&quot;,&quot;top&quot;:&quot;58.35&quot;,&quot;width&quot;:&quot;719.95&quot;,&quot;height&quot;:&quot;296.25&quot;}"/>
  <p:tag name="KSO_WM_SLIDE_ID" val="custom2023027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diagram"/>
  <p:tag name="KSO_WM_TEMPLATE_COLOR_TYPE" val="0"/>
  <p:tag name="KSO_WM_TEMPLATE_INDEX" val="20220059"/>
  <p:tag name="KSO_WM_TEMPLATE_MASTER_TYPE" val="1"/>
  <p:tag name="KSO_WM_TEMPLATE_SUBCATEGORY" val="0"/>
</p:tagLst>
</file>

<file path=ppt/tags/tag40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0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04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0"/>
</p:tagLst>
</file>

<file path=ppt/tags/tag405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06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07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1_1"/>
  <p:tag name="KSO_WM_UNIT_INDEX" val="1_1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3"/>
</p:tagLst>
</file>

<file path=ppt/tags/tag408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0"/>
</p:tagLst>
</file>

<file path=ppt/tags/tag409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10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11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2_1"/>
  <p:tag name="KSO_WM_UNIT_INDEX" val="1_2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3"/>
</p:tagLst>
</file>

<file path=ppt/tags/tag412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0"/>
</p:tagLst>
</file>

<file path=ppt/tags/tag413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14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15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3_1"/>
  <p:tag name="KSO_WM_UNIT_INDEX" val="1_3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3"/>
</p:tagLst>
</file>

<file path=ppt/tags/tag416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0"/>
</p:tagLst>
</file>

<file path=ppt/tags/tag417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18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19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4_1"/>
  <p:tag name="KSO_WM_UNIT_INDEX" val="1_4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3"/>
</p:tagLst>
</file>

<file path=ppt/tags/tag42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8:09:21&quot;,&quot;maxSize&quot;:{&quot;size1&quot;:22.2},&quot;minSize&quot;:{&quot;size1&quot;:13.5},&quot;normalSize&quot;:{&quot;size1&quot;:13.5},&quot;subLayout&quot;:[{&quot;id&quot;:&quot;2023-09-11T18:09:21&quot;,&quot;margin&quot;:{&quot;bottom&quot;:0.025999998673796654,&quot;left&quot;:2.117000102996826,&quot;right&quot;:1.2699999809265137,&quot;top&quot;:0.4230000376701355},&quot;type&quot;:0},{&quot;id&quot;:&quot;2023-09-11T18:09:2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2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42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42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42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42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TYPE" val="q_h_i"/>
  <p:tag name="KSO_WM_UNIT_USESOURCEFORMAT_APPLY" val="0"/>
</p:tagLst>
</file>

<file path=ppt/tags/tag42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TYPE" val="q_h_i"/>
  <p:tag name="KSO_WM_UNIT_USESOURCEFORMAT_APPLY" val="0"/>
</p:tagLst>
</file>

<file path=ppt/tags/tag42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TYPE" val="q_h_i"/>
  <p:tag name="KSO_WM_UNIT_USESOURCEFORMAT_APPLY" val="0"/>
</p:tagLst>
</file>

<file path=ppt/tags/tag43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TYPE" val="q_h_i"/>
  <p:tag name="KSO_WM_UNIT_USESOURCEFORMAT_APPLY" val="0"/>
</p:tagLst>
</file>

<file path=ppt/tags/tag43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h_i*1_3_3"/>
  <p:tag name="KSO_WM_UNIT_INDEX" val="1_3_3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43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h_i*1_2_3"/>
  <p:tag name="KSO_WM_UNIT_INDEX" val="1_2_3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43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h_i*1_4_3"/>
  <p:tag name="KSO_WM_UNIT_INDEX" val="1_4_3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43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43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69785_2*q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0"/>
  <p:tag name="KSO_WM_UNIT_TYPE" val="q_i"/>
  <p:tag name="KSO_WM_UNIT_USESOURCEFORMAT_APPLY" val="0"/>
</p:tagLst>
</file>

<file path=ppt/tags/tag43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i*1_2"/>
  <p:tag name="KSO_WM_UNIT_INDEX" val="1_2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3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i*1_3"/>
  <p:tag name="KSO_WM_UNIT_INDEX" val="1_3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3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i*1_4"/>
  <p:tag name="KSO_WM_UNIT_INDEX" val="1_4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3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i*1_5"/>
  <p:tag name="KSO_WM_UNIT_INDEX" val="1_5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4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44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44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44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44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4_1"/>
  <p:tag name="KSO_WM_UNIT_INDEX" val="1_4_1"/>
  <p:tag name="KSO_WM_UNIT_LAYERLEVEL" val="1_1_1"/>
  <p:tag name="KSO_WM_UNIT_TYPE" val="q_h_x"/>
  <p:tag name="KSO_WM_UNIT_USESOURCEFORMAT_APPLY" val="0"/>
  <p:tag name="KSO_WM_UNIT_VALUE" val="198*174"/>
</p:tagLst>
</file>

<file path=ppt/tags/tag44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3_1"/>
  <p:tag name="KSO_WM_UNIT_INDEX" val="1_3_1"/>
  <p:tag name="KSO_WM_UNIT_LAYERLEVEL" val="1_1_1"/>
  <p:tag name="KSO_WM_UNIT_TYPE" val="q_h_x"/>
  <p:tag name="KSO_WM_UNIT_USESOURCEFORMAT_APPLY" val="0"/>
  <p:tag name="KSO_WM_UNIT_VALUE" val="135*127"/>
</p:tagLst>
</file>

<file path=ppt/tags/tag44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2_1"/>
  <p:tag name="KSO_WM_UNIT_INDEX" val="1_2_1"/>
  <p:tag name="KSO_WM_UNIT_LAYERLEVEL" val="1_1_1"/>
  <p:tag name="KSO_WM_UNIT_TYPE" val="q_h_x"/>
  <p:tag name="KSO_WM_UNIT_USESOURCEFORMAT_APPLY" val="0"/>
  <p:tag name="KSO_WM_UNIT_VALUE" val="130*188"/>
</p:tagLst>
</file>

<file path=ppt/tags/tag44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1_1"/>
  <p:tag name="KSO_WM_UNIT_INDEX" val="1_1_1"/>
  <p:tag name="KSO_WM_UNIT_LAYERLEVEL" val="1_1_1"/>
  <p:tag name="KSO_WM_UNIT_TYPE" val="q_h_x"/>
  <p:tag name="KSO_WM_UNIT_USESOURCEFORMAT_APPLY" val="0"/>
  <p:tag name="KSO_WM_UNIT_VALUE" val="164*159"/>
</p:tagLst>
</file>

<file path=ppt/tags/tag44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x*1_1"/>
  <p:tag name="KSO_WM_UNIT_INDEX" val="1_1"/>
  <p:tag name="KSO_WM_UNIT_LAYERLEVEL" val="1_1"/>
  <p:tag name="KSO_WM_UNIT_TYPE" val="q_x"/>
  <p:tag name="KSO_WM_UNIT_USESOURCEFORMAT_APPLY" val="0"/>
  <p:tag name="KSO_WM_UNIT_VALUE" val="151*159"/>
</p:tagLst>
</file>

<file path=ppt/tags/tag44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8:09:22&quot;,&quot;maxSize&quot;:{&quot;size1&quot;:22.2},&quot;minSize&quot;:{&quot;size1&quot;:13.5},&quot;normalSize&quot;:{&quot;size1&quot;:13.5},&quot;subLayout&quot;:[{&quot;id&quot;:&quot;2023-09-11T18:09:22&quot;,&quot;margin&quot;:{&quot;bottom&quot;:0.025999998673796654,&quot;left&quot;:2.117000102996826,&quot;right&quot;:1.2699999809265137,&quot;top&quot;:0.4230000376701355},&quot;type&quot;:0},{&quot;id&quot;:&quot;2023-09-11T18:09:2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5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5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HIGHLIGHT" val="0"/>
  <p:tag name="KSO_WM_UNIT_ID" val="diagram20215354_3*l_i*1_1"/>
  <p:tag name="KSO_WM_UNIT_INDEX" val="1_1"/>
  <p:tag name="KSO_WM_UNIT_LAYERLEVEL" val="1_1"/>
  <p:tag name="KSO_WM_UNIT_LINE_FILL_TYPE" val="2"/>
  <p:tag name="KSO_WM_UNIT_LINE_FORE_SCHEMECOLOR_INDEX" val="5"/>
  <p:tag name="KSO_WM_UNIT_LINE_FORE_SCHEMECOLOR_INDEX_BRIGHTNESS" val="0"/>
  <p:tag name="KSO_WM_UNIT_TYPE" val="l_i"/>
  <p:tag name="KSO_WM_UNIT_USESOURCEFORMAT_APPLY" val="0"/>
</p:tagLst>
</file>

<file path=ppt/tags/tag4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5354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5354_3*l_h_x*1_1_1"/>
  <p:tag name="KSO_WM_UNIT_INDEX" val="1_1_1"/>
  <p:tag name="KSO_WM_UNIT_LAYERLEVEL" val="1_1_1"/>
  <p:tag name="KSO_WM_UNIT_TYPE" val="l_h_x"/>
  <p:tag name="KSO_WM_UNIT_USESOURCEFORMAT_APPLY" val="0"/>
  <p:tag name="KSO_WM_UNIT_VALUE" val="155*155"/>
</p:tagLst>
</file>

<file path=ppt/tags/tag4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5354_3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5354_3*l_h_x*1_2_1"/>
  <p:tag name="KSO_WM_UNIT_INDEX" val="1_2_1"/>
  <p:tag name="KSO_WM_UNIT_LAYERLEVEL" val="1_1_1"/>
  <p:tag name="KSO_WM_UNIT_TYPE" val="l_h_x"/>
  <p:tag name="KSO_WM_UNIT_USESOURCEFORMAT_APPLY" val="0"/>
  <p:tag name="KSO_WM_UNIT_VALUE" val="155*155"/>
</p:tagLst>
</file>

<file path=ppt/tags/tag4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5354_3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5354_3*l_h_x*1_3_1"/>
  <p:tag name="KSO_WM_UNIT_INDEX" val="1_3_1"/>
  <p:tag name="KSO_WM_UNIT_LAYERLEVEL" val="1_1_1"/>
  <p:tag name="KSO_WM_UNIT_TYPE" val="l_h_x"/>
  <p:tag name="KSO_WM_UNIT_USESOURCEFORMAT_APPLY" val="0"/>
  <p:tag name="KSO_WM_UNIT_VALUE" val="155*155"/>
</p:tagLst>
</file>

<file path=ppt/tags/tag4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5354_3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5354_3*l_h_x*1_4_1"/>
  <p:tag name="KSO_WM_UNIT_INDEX" val="1_4_1"/>
  <p:tag name="KSO_WM_UNIT_LAYERLEVEL" val="1_1_1"/>
  <p:tag name="KSO_WM_UNIT_TYPE" val="l_h_x"/>
  <p:tag name="KSO_WM_UNIT_USESOURCEFORMAT_APPLY" val="0"/>
  <p:tag name="KSO_WM_UNIT_VALUE" val="137*165"/>
</p:tagLst>
</file>

<file path=ppt/tags/tag4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HIGHLIGHT" val="0"/>
  <p:tag name="KSO_WM_UNIT_ID" val="diagram20215354_3*l_h_f*1_2_1"/>
  <p:tag name="KSO_WM_UNIT_INDEX" val="1_2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4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HIGHLIGHT" val="0"/>
  <p:tag name="KSO_WM_UNIT_ID" val="diagram20215354_3*l_h_f*1_1_1"/>
  <p:tag name="KSO_WM_UNIT_INDEX" val="1_1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4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HIGHLIGHT" val="0"/>
  <p:tag name="KSO_WM_UNIT_ID" val="diagram20215354_3*l_h_f*1_3_1"/>
  <p:tag name="KSO_WM_UNIT_INDEX" val="1_3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4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HIGHLIGHT" val="0"/>
  <p:tag name="KSO_WM_UNIT_ID" val="diagram20215354_3*l_h_f*1_4_1"/>
  <p:tag name="KSO_WM_UNIT_INDEX" val="1_4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46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8:09:22&quot;,&quot;maxSize&quot;:{&quot;size1&quot;:22.2},&quot;minSize&quot;:{&quot;size1&quot;:13.5},&quot;normalSize&quot;:{&quot;size1&quot;:13.5},&quot;subLayout&quot;:[{&quot;id&quot;:&quot;2023-09-11T18:09:22&quot;,&quot;margin&quot;:{&quot;bottom&quot;:0.025999998673796654,&quot;left&quot;:2.117000102996826,&quot;right&quot;:1.2699999809265137,&quot;top&quot;:0.4230000376701355},&quot;type&quot;:0},{&quot;id&quot;:&quot;2023-09-11T18:09:2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14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225"/>
  <p:tag name="KSO_WM_UNIT_TEXT_FILL_GRADIENT_DIRECTION" val="7"/>
  <p:tag name="KSO_WM_UNIT_TEXT_FILL_GRADIENT_TYPE" val="0"/>
  <p:tag name="KSO_WM_UNIT_TEXT_FILL_TYPE" val="3"/>
  <p:tag name="KSO_WM_UNIT_TYPE" val="a"/>
  <p:tag name="KSO_WM_UNIT_VALUE" val="10"/>
</p:tagLst>
</file>

<file path=ppt/tags/tag4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e*1"/>
  <p:tag name="KSO_WM_UNIT_INDEX" val="1"/>
  <p:tag name="KSO_WM_UNIT_LAYERLEVEL" val="1"/>
  <p:tag name="KSO_WM_UNIT_NOCLEAR" val="0"/>
  <p:tag name="KSO_WM_UNIT_PRESET_TEXT" val="01"/>
  <p:tag name="KSO_WM_UNIT_TEXT_FILL_FORE_SCHEMECOLOR_INDEX_1" val="5"/>
  <p:tag name="KSO_WM_UNIT_TEXT_FILL_FORE_SCHEMECOLOR_INDEX_1_BRIGHTNESS" val="0"/>
  <p:tag name="KSO_WM_UNIT_TEXT_FILL_FORE_SCHEMECOLOR_INDEX_1_POS" val="0.23"/>
  <p:tag name="KSO_WM_UNIT_TEXT_FILL_FORE_SCHEMECOLOR_INDEX_1_TRANS" val="0.5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.5"/>
  <p:tag name="KSO_WM_UNIT_TEXT_FILL_GRADIENT_ANGLE" val="225"/>
  <p:tag name="KSO_WM_UNIT_TEXT_FILL_GRADIENT_DIRECTION" val="7"/>
  <p:tag name="KSO_WM_UNIT_TEXT_FILL_GRADIENT_TYPE" val="0"/>
  <p:tag name="KSO_WM_UNIT_TEXT_FILL_TYPE" val="3"/>
  <p:tag name="KSO_WM_UNIT_TYPE" val="e"/>
  <p:tag name="KSO_WM_UNIT_VALUE" val="6"/>
</p:tagLst>
</file>

<file path=ppt/tags/tag468.xml><?xml version="1.0" encoding="utf-8"?>
<p:tagLst xmlns:p="http://schemas.openxmlformats.org/presentationml/2006/main">
  <p:tag name="KSO_WM_BEAUTIFY_FLAG" val="#wm#"/>
  <p:tag name="KSO_WM_SLIDE_CONTENT_AREA" val="{&quot;left&quot;:&quot;224.75&quot;,&quot;top&quot;:&quot;58.35&quot;,&quot;width&quot;:&quot;719.95&quot;,&quot;height&quot;:&quot;296.25&quot;}"/>
  <p:tag name="KSO_WM_SLIDE_ID" val="custom2023027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diagram"/>
  <p:tag name="KSO_WM_TEMPLATE_COLOR_TYPE" val="0"/>
  <p:tag name="KSO_WM_TEMPLATE_INDEX" val="20220059"/>
  <p:tag name="KSO_WM_TEMPLATE_MASTER_TYPE" val="1"/>
  <p:tag name="KSO_WM_TEMPLATE_SUBCATEGORY" val="0"/>
</p:tagLst>
</file>

<file path=ppt/tags/tag46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7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71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472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473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74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1_5"/>
  <p:tag name="KSO_WM_UNIT_INDEX" val="1_1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475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4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476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4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77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478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479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80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2_5"/>
  <p:tag name="KSO_WM_UNIT_INDEX" val="1_2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481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4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482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4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83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484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485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86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3_5"/>
  <p:tag name="KSO_WM_UNIT_INDEX" val="1_3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487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4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488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4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89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490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491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92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4_5"/>
  <p:tag name="KSO_WM_UNIT_INDEX" val="1_4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493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4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494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4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95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5_2"/>
  <p:tag name="KSO_WM_UNIT_INDEX" val="1_5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496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497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5_4"/>
  <p:tag name="KSO_WM_UNIT_INDEX" val="1_5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98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5_5"/>
  <p:tag name="KSO_WM_UNIT_INDEX" val="1_5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499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4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500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4*l_h_i*1_5_1"/>
  <p:tag name="KSO_WM_UNIT_INDEX" val="1_5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50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8:09:21&quot;,&quot;maxSize&quot;:{&quot;size1&quot;:22.2},&quot;minSize&quot;:{&quot;size1&quot;:13.5},&quot;normalSize&quot;:{&quot;size1&quot;:13.5},&quot;subLayout&quot;:[{&quot;id&quot;:&quot;2023-09-11T18:09:21&quot;,&quot;margin&quot;:{&quot;bottom&quot;:0.025999998673796654,&quot;left&quot;:2.117000102996826,&quot;right&quot;:1.2699999809265137,&quot;top&quot;:0.4230000376701355},&quot;type&quot;:0},{&quot;id&quot;:&quot;2023-09-11T18:09:2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50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0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6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1_2"/>
  <p:tag name="KSO_WM_UNIT_INDEX" val="1_1_2"/>
  <p:tag name="KSO_WM_UNIT_LAYERLEVEL" val="1_1_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1_1"/>
  <p:tag name="KSO_WM_UNIT_INDEX" val="1_1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5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1_3"/>
  <p:tag name="KSO_WM_UNIT_INDEX" val="1_1_3"/>
  <p:tag name="KSO_WM_UNIT_LAYERLEVEL" val="1_1_1"/>
  <p:tag name="KSO_WM_UNIT_TYPE" val="l_h_i"/>
  <p:tag name="KSO_WM_UNIT_USESOURCEFORMAT_APPLY" val="0"/>
</p:tagLst>
</file>

<file path=ppt/tags/tag5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2_2"/>
  <p:tag name="KSO_WM_UNIT_INDEX" val="1_2_2"/>
  <p:tag name="KSO_WM_UNIT_LAYERLEVEL" val="1_1_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2_1"/>
  <p:tag name="KSO_WM_UNIT_INDEX" val="1_2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5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2_3"/>
  <p:tag name="KSO_WM_UNIT_INDEX" val="1_2_3"/>
  <p:tag name="KSO_WM_UNIT_LAYERLEVEL" val="1_1_1"/>
  <p:tag name="KSO_WM_UNIT_TYPE" val="l_h_i"/>
  <p:tag name="KSO_WM_UNIT_USESOURCEFORMAT_APPLY" val="0"/>
</p:tagLst>
</file>

<file path=ppt/tags/tag5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4_2"/>
  <p:tag name="KSO_WM_UNIT_INDEX" val="1_4_2"/>
  <p:tag name="KSO_WM_UNIT_LAYERLEVEL" val="1_1_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4_1"/>
  <p:tag name="KSO_WM_UNIT_INDEX" val="1_4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5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4_3"/>
  <p:tag name="KSO_WM_UNIT_INDEX" val="1_4_3"/>
  <p:tag name="KSO_WM_UNIT_LAYERLEVEL" val="1_1_1"/>
  <p:tag name="KSO_WM_UNIT_TYPE" val="l_h_i"/>
  <p:tag name="KSO_WM_UNIT_USESOURCEFORMAT_APPLY" val="0"/>
</p:tagLst>
</file>

<file path=ppt/tags/tag5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10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10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3_2"/>
  <p:tag name="KSO_WM_UNIT_INDEX" val="1_3_2"/>
  <p:tag name="KSO_WM_UNIT_LAYERLEVEL" val="1_1_1"/>
  <p:tag name="KSO_WM_UNIT_SHADOW_SCHEMECOLOR_INDEX" val="10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3_1"/>
  <p:tag name="KSO_WM_UNIT_INDEX" val="1_3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5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3_3"/>
  <p:tag name="KSO_WM_UNIT_INDEX" val="1_3_3"/>
  <p:tag name="KSO_WM_UNIT_LAYERLEVEL" val="1_1_1"/>
  <p:tag name="KSO_WM_UNIT_TYPE" val="l_h_i"/>
  <p:tag name="KSO_WM_UNIT_USESOURCEFORMAT_APPLY" val="0"/>
</p:tagLst>
</file>

<file path=ppt/tags/tag52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8:09:21&quot;,&quot;maxSize&quot;:{&quot;size1&quot;:22.2},&quot;minSize&quot;:{&quot;size1&quot;:13.5},&quot;normalSize&quot;:{&quot;size1&quot;:13.5},&quot;subLayout&quot;:[{&quot;id&quot;:&quot;2023-09-11T18:09:21&quot;,&quot;margin&quot;:{&quot;bottom&quot;:0.025999998673796654,&quot;left&quot;:2.117000102996826,&quot;right&quot;:1.2699999809265137,&quot;top&quot;:0.4230000376701355},&quot;type&quot;:0},{&quot;id&quot;:&quot;2023-09-11T18:09:2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52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2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2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3*m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2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3*m_h_f*1_4_1"/>
  <p:tag name="KSO_WM_UNIT_INDEX" val="1_4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52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3*m_h_i*1_4_1"/>
  <p:tag name="KSO_WM_UNIT_INDEX" val="1_4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2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3*m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2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3*m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2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3*m_h_i*1_4_5"/>
  <p:tag name="KSO_WM_UNIT_INDEX" val="1_4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2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3*m_h_i*1_4_6"/>
  <p:tag name="KSO_WM_UNIT_INDEX" val="1_4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3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3*m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3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3*m_h_f*1_3_1"/>
  <p:tag name="KSO_WM_UNIT_INDEX" val="1_3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53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3*m_h_i*1_3_1"/>
  <p:tag name="KSO_WM_UNIT_INDEX" val="1_3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3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3*m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3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3*m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3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3*m_h_i*1_3_5"/>
  <p:tag name="KSO_WM_UNIT_INDEX" val="1_3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3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3*m_h_i*1_3_6"/>
  <p:tag name="KSO_WM_UNIT_INDEX" val="1_3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3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3*m_h_i*1_1_2"/>
  <p:tag name="KSO_WM_UNIT_INDEX" val="1_1_2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3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3*m_h_f*1_1_1"/>
  <p:tag name="KSO_WM_UNIT_INDEX" val="1_1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53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3*m_h_i*1_1_1"/>
  <p:tag name="KSO_WM_UNIT_INDEX" val="1_1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4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3*m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4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3*m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4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3*m_h_i*1_1_5"/>
  <p:tag name="KSO_WM_UNIT_INDEX" val="1_1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4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3*m_h_i*1_1_6"/>
  <p:tag name="KSO_WM_UNIT_INDEX" val="1_1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4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3*m_h_i*1_2_2"/>
  <p:tag name="KSO_WM_UNIT_INDEX" val="1_2_2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4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3*m_h_f*1_2_1"/>
  <p:tag name="KSO_WM_UNIT_INDEX" val="1_2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5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3*m_h_i*1_2_1"/>
  <p:tag name="KSO_WM_UNIT_INDEX" val="1_2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3*m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3*m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3*m_h_i*1_2_5"/>
  <p:tag name="KSO_WM_UNIT_INDEX" val="1_2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3*m_h_i*1_2_6"/>
  <p:tag name="KSO_WM_UNIT_INDEX" val="1_2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3*m_h_i*1_2_7"/>
  <p:tag name="KSO_WM_UNIT_INDEX" val="1_2_7"/>
  <p:tag name="KSO_WM_UNIT_LAYERLEVEL" val="1_1_1"/>
  <p:tag name="KSO_WM_UNIT_LINE_FILL_TYPE" val="2"/>
  <p:tag name="KSO_WM_UNIT_LINE_FORE_SCHEMECOLOR_INDEX" val="13"/>
  <p:tag name="KSO_WM_UNIT_LINE_FORE_SCHEMECOLOR_INDEX_BRIGHTNESS" val="0.5"/>
  <p:tag name="KSO_WM_UNIT_TYPE" val="m_h_i"/>
  <p:tag name="KSO_WM_UNIT_USESOURCEFORMAT_APPLY" val="0"/>
</p:tagLst>
</file>

<file path=ppt/tags/tag5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3*m_h_i*1_1_7"/>
  <p:tag name="KSO_WM_UNIT_INDEX" val="1_1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3*m_h_i*1_2_8"/>
  <p:tag name="KSO_WM_UNIT_INDEX" val="1_2_8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3*m_h_i*1_3_7"/>
  <p:tag name="KSO_WM_UNIT_INDEX" val="1_3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3*m_h_i*1_4_7"/>
  <p:tag name="KSO_WM_UNIT_INDEX" val="1_4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3*m_h_i*1_4_8"/>
  <p:tag name="KSO_WM_UNIT_INDEX" val="1_4_8"/>
  <p:tag name="KSO_WM_UNIT_LAYERLEVEL" val="1_1_1"/>
  <p:tag name="KSO_WM_UNIT_LINE_FILL_TYPE" val="2"/>
  <p:tag name="KSO_WM_UNIT_LINE_FORE_SCHEMECOLOR_INDEX" val="13"/>
  <p:tag name="KSO_WM_UNIT_LINE_FORE_SCHEMECOLOR_INDEX_BRIGHTNESS" val="0.5"/>
  <p:tag name="KSO_WM_UNIT_TYPE" val="m_h_i"/>
  <p:tag name="KSO_WM_UNIT_USESOURCEFORMAT_APPLY" val="0"/>
</p:tagLst>
</file>

<file path=ppt/tags/tag5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3*m_h_i*1_3_8"/>
  <p:tag name="KSO_WM_UNIT_INDEX" val="1_3_8"/>
  <p:tag name="KSO_WM_UNIT_LAYERLEVEL" val="1_1_1"/>
  <p:tag name="KSO_WM_UNIT_LINE_FILL_TYPE" val="2"/>
  <p:tag name="KSO_WM_UNIT_LINE_FORE_SCHEMECOLOR_INDEX" val="13"/>
  <p:tag name="KSO_WM_UNIT_LINE_FORE_SCHEMECOLOR_INDEX_BRIGHTNESS" val="0.5"/>
  <p:tag name="KSO_WM_UNIT_TYPE" val="m_h_i"/>
  <p:tag name="KSO_WM_UNIT_USESOURCEFORMAT_APPLY" val="0"/>
</p:tagLst>
</file>

<file path=ppt/tags/tag55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8:09:22&quot;,&quot;maxSize&quot;:{&quot;size1&quot;:22.2},&quot;minSize&quot;:{&quot;size1&quot;:13.5},&quot;normalSize&quot;:{&quot;size1&quot;:13.5},&quot;subLayout&quot;:[{&quot;id&quot;:&quot;2023-09-11T18:09:22&quot;,&quot;margin&quot;:{&quot;bottom&quot;:0.025999998673796654,&quot;left&quot;:2.117000102996826,&quot;right&quot;:1.2699999809265137,&quot;top&quot;:0.4230000376701355},&quot;type&quot;:0},{&quot;id&quot;:&quot;2023-09-11T18:09:2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5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14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225"/>
  <p:tag name="KSO_WM_UNIT_TEXT_FILL_GRADIENT_DIRECTION" val="7"/>
  <p:tag name="KSO_WM_UNIT_TEXT_FILL_GRADIENT_TYPE" val="0"/>
  <p:tag name="KSO_WM_UNIT_TEXT_FILL_TYPE" val="3"/>
  <p:tag name="KSO_WM_UNIT_TYPE" val="a"/>
  <p:tag name="KSO_WM_UNIT_VALUE" val="10"/>
</p:tagLst>
</file>

<file path=ppt/tags/tag560.xml><?xml version="1.0" encoding="utf-8"?>
<p:tagLst xmlns:p="http://schemas.openxmlformats.org/presentationml/2006/main">
  <p:tag name="KSO_WM_BEAUTIFY_FLAG" val="#wm#"/>
  <p:tag name="KSO_WM_SLIDE_CONTENT_AREA" val="{&quot;left&quot;:&quot;25.65&quot;,&quot;top&quot;:&quot;30.25&quot;,&quot;width&quot;:&quot;560.75&quot;,&quot;height&quot;:&quot;287.15&quot;}"/>
  <p:tag name="KSO_WM_SLIDE_ID" val="custom20230275_11"/>
  <p:tag name="KSO_WM_SLIDE_INDEX" val="11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diagram"/>
  <p:tag name="KSO_WM_TEMPLATE_COLOR_TYPE" val="0"/>
  <p:tag name="KSO_WM_TEMPLATE_INDEX" val="20220059"/>
  <p:tag name="KSO_WM_TEMPLATE_MASTER_TYPE" val="1"/>
  <p:tag name="KSO_WM_TEMPLATE_SUBCATEGORY" val="0"/>
</p:tagLst>
</file>

<file path=ppt/tags/tag561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5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00CC66"/>
      </a:accent1>
      <a:accent2>
        <a:srgbClr val="FFC858"/>
      </a:accent2>
      <a:accent3>
        <a:srgbClr val="0C89F0"/>
      </a:accent3>
      <a:accent4>
        <a:srgbClr val="B71CC3"/>
      </a:accent4>
      <a:accent5>
        <a:srgbClr val="181FB1"/>
      </a:accent5>
      <a:accent6>
        <a:srgbClr val="33CCFF"/>
      </a:accent6>
      <a:hlink>
        <a:srgbClr val="0563C1"/>
      </a:hlink>
      <a:folHlink>
        <a:srgbClr val="954F72"/>
      </a:folHlink>
    </a:clrScheme>
    <a:fontScheme name="自定义 8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159</Paragraphs>
  <Slides>19</Slides>
  <Notes>2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烟花爆竹安全监管</vt:lpstr>
      <vt:lpstr>Slide 2</vt:lpstr>
      <vt:lpstr>烟花爆竹安全监管的重要性</vt:lpstr>
      <vt:lpstr>Slide 4</vt:lpstr>
      <vt:lpstr>Slide 5</vt:lpstr>
      <vt:lpstr>Slide 6</vt:lpstr>
      <vt:lpstr>烟花爆竹安全监管的法律法规</vt:lpstr>
      <vt:lpstr>相关法律法规</vt:lpstr>
      <vt:lpstr>Slide 9</vt:lpstr>
      <vt:lpstr>Slide 10</vt:lpstr>
      <vt:lpstr>烟花爆竹安全监管的措施</vt:lpstr>
      <vt:lpstr>Slide 12</vt:lpstr>
      <vt:lpstr>Slide 13</vt:lpstr>
      <vt:lpstr>Slide 14</vt:lpstr>
      <vt:lpstr>烟花爆竹安全监管的挑战与对策</vt:lpstr>
      <vt:lpstr>Slide 16</vt:lpstr>
      <vt:lpstr>Slide 17</vt:lpstr>
      <vt:lpstr>Slide 18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2023-09-11T14:04:42Z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C0C384D8257940E9A981B8C7CFB33D6C_11</vt:lpwstr>
  </property>
  <property fmtid="{D5CDD505-2E9C-101B-9397-08002B2CF9AE}" pid="3" name="KSOProductBuildVer">
    <vt:lpwstr>2052-12.1.0.15374</vt:lpwstr>
  </property>
</Properties>
</file>