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57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image" Target="../media/image3.jpeg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图片32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9" name="署名"/>
          <p:cNvSpPr txBox="1"/>
          <p:nvPr>
            <p:ph type="body" idx="4"/>
            <p:custDataLst>
              <p:tags r:id="rId3"/>
            </p:custDataLst>
          </p:nvPr>
        </p:nvSpPr>
        <p:spPr>
          <a:xfrm>
            <a:off x="966470" y="3985895"/>
            <a:ext cx="7162618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966470" y="1605280"/>
            <a:ext cx="7164705" cy="7766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lt"/>
                <a:ea typeface="+mn-lt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966470" y="2489835"/>
            <a:ext cx="7325360" cy="9810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52" name="直接连接符 51"/>
          <p:cNvCxnSpPr/>
          <p:nvPr>
            <p:custDataLst>
              <p:tags r:id="rId6"/>
            </p:custDataLst>
          </p:nvPr>
        </p:nvCxnSpPr>
        <p:spPr>
          <a:xfrm>
            <a:off x="994410" y="3543699"/>
            <a:ext cx="3967480" cy="0"/>
          </a:xfrm>
          <a:prstGeom prst="line">
            <a:avLst/>
          </a:prstGeom>
          <a:solidFill>
            <a:schemeClr val="tx1"/>
          </a:solidFill>
          <a:ln w="12700">
            <a:gradFill flip="none" rotWithShape="1">
              <a:gsLst>
                <a:gs pos="0">
                  <a:schemeClr val="bg1"/>
                </a:gs>
                <a:gs pos="95413">
                  <a:schemeClr val="tx1">
                    <a:alpha val="0"/>
                  </a:schemeClr>
                </a:gs>
                <a:gs pos="24000">
                  <a:schemeClr val="accent3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0948FF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1649" t="163" r="16751" b="6932"/>
          <a:stretch>
            <a:fillRect/>
          </a:stretch>
        </p:blipFill>
        <p:spPr>
          <a:xfrm>
            <a:off x="0" y="-635"/>
            <a:ext cx="12192000" cy="6858635"/>
          </a:xfrm>
          <a:custGeom>
            <a:gdLst>
              <a:gd name="connsiteX0" fmla="*/ 0 w 21599524"/>
              <a:gd name="connsiteY0" fmla="*/ 0 h 7199313"/>
              <a:gd name="connsiteX1" fmla="*/ 21599524 w 21599524"/>
              <a:gd name="connsiteY1" fmla="*/ 0 h 7199313"/>
              <a:gd name="connsiteX2" fmla="*/ 21599524 w 21599524"/>
              <a:gd name="connsiteY2" fmla="*/ 7199313 h 7199313"/>
              <a:gd name="connsiteX3" fmla="*/ 0 w 21599524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9524" h="7199313">
                <a:moveTo>
                  <a:pt x="0" y="0"/>
                </a:moveTo>
                <a:lnTo>
                  <a:pt x="21599524" y="0"/>
                </a:lnTo>
                <a:lnTo>
                  <a:pt x="21599524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8" name="节编号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4878705" y="1739265"/>
            <a:ext cx="2465070" cy="12369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3281045" y="3533775"/>
            <a:ext cx="5629275" cy="19907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4800" b="1" i="0" u="none" strike="noStrike" kern="1200" cap="none" spc="300" normalizeH="0" baseline="0" noProof="1" err="1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20" name="矩形: 圆角 19"/>
          <p:cNvSpPr/>
          <p:nvPr>
            <p:custDataLst>
              <p:tags r:id="rId5"/>
            </p:custDataLst>
          </p:nvPr>
        </p:nvSpPr>
        <p:spPr>
          <a:xfrm>
            <a:off x="5412592" y="1785620"/>
            <a:ext cx="1327150" cy="1144905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tx2">
                    <a:lumMod val="10000"/>
                    <a:lumOff val="9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065" y="1372235"/>
            <a:ext cx="5342255" cy="4572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330" y="1372235"/>
            <a:ext cx="5342255" cy="4572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图片包含 动物, 年轻, 男人, 站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r="67113" b="3109"/>
          <a:stretch>
            <a:fillRect/>
          </a:stretch>
        </p:blipFill>
        <p:spPr>
          <a:xfrm>
            <a:off x="0" y="6350"/>
            <a:ext cx="4542790" cy="6869430"/>
          </a:xfrm>
          <a:custGeom>
            <a:gdLst>
              <a:gd name="connsiteX0" fmla="*/ 0 w 4542503"/>
              <a:gd name="connsiteY0" fmla="*/ 0 h 7198520"/>
              <a:gd name="connsiteX1" fmla="*/ 4542503 w 4542503"/>
              <a:gd name="connsiteY1" fmla="*/ 0 h 7198520"/>
              <a:gd name="connsiteX2" fmla="*/ 4542503 w 4542503"/>
              <a:gd name="connsiteY2" fmla="*/ 7198520 h 7198520"/>
              <a:gd name="connsiteX3" fmla="*/ 0 w 4542503"/>
              <a:gd name="connsiteY3" fmla="*/ 7198520 h 7198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2503" h="7198520">
                <a:moveTo>
                  <a:pt x="0" y="0"/>
                </a:moveTo>
                <a:lnTo>
                  <a:pt x="4542503" y="0"/>
                </a:lnTo>
                <a:lnTo>
                  <a:pt x="4542503" y="7198520"/>
                </a:lnTo>
                <a:lnTo>
                  <a:pt x="0" y="7198520"/>
                </a:lnTo>
                <a:close/>
              </a:path>
            </a:pathLst>
          </a:custGeom>
        </p:spPr>
      </p:pic>
      <p:pic>
        <p:nvPicPr>
          <p:cNvPr id="23" name="图片 22" descr="背景图案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42155" y="6350"/>
            <a:ext cx="7649845" cy="6869430"/>
          </a:xfrm>
          <a:custGeom>
            <a:gdLst>
              <a:gd name="connsiteX0" fmla="*/ 0 w 8389820"/>
              <a:gd name="connsiteY0" fmla="*/ 0 h 7199313"/>
              <a:gd name="connsiteX1" fmla="*/ 8389820 w 8389820"/>
              <a:gd name="connsiteY1" fmla="*/ 0 h 7199313"/>
              <a:gd name="connsiteX2" fmla="*/ 8389820 w 8389820"/>
              <a:gd name="connsiteY2" fmla="*/ 7199313 h 7199313"/>
              <a:gd name="connsiteX3" fmla="*/ 0 w 8389820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9820" h="7199313">
                <a:moveTo>
                  <a:pt x="0" y="0"/>
                </a:moveTo>
                <a:lnTo>
                  <a:pt x="8389820" y="0"/>
                </a:lnTo>
                <a:lnTo>
                  <a:pt x="8389820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6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3357245" y="574675"/>
            <a:ext cx="5477510" cy="11957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微软雅黑" panose="020b0503020204020204" charset="-122"/>
                <a:ea typeface="微软雅黑"/>
                <a:cs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64" name="直接连接符 63"/>
          <p:cNvCxnSpPr/>
          <p:nvPr>
            <p:custDataLst>
              <p:tags r:id="rId6"/>
            </p:custDataLst>
          </p:nvPr>
        </p:nvCxnSpPr>
        <p:spPr>
          <a:xfrm>
            <a:off x="2496820" y="1770380"/>
            <a:ext cx="7365365" cy="0"/>
          </a:xfrm>
          <a:prstGeom prst="line">
            <a:avLst/>
          </a:prstGeom>
          <a:ln w="12700">
            <a:gradFill>
              <a:gsLst>
                <a:gs pos="100000">
                  <a:schemeClr val="tx1">
                    <a:alpha val="50000"/>
                  </a:schemeClr>
                </a:gs>
                <a:gs pos="0">
                  <a:schemeClr val="tx1">
                    <a:alpha val="50000"/>
                  </a:schemeClr>
                </a:gs>
                <a:gs pos="52000">
                  <a:schemeClr val="bg1"/>
                </a:gs>
              </a:gsLst>
              <a:lin ang="1074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图片32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8" name="署名"/>
          <p:cNvSpPr txBox="1"/>
          <p:nvPr>
            <p:ph type="body" idx="3"/>
            <p:custDataLst>
              <p:tags r:id="rId3"/>
            </p:custDataLst>
          </p:nvPr>
        </p:nvSpPr>
        <p:spPr>
          <a:xfrm>
            <a:off x="994410" y="3804285"/>
            <a:ext cx="334264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994410" y="1590675"/>
            <a:ext cx="7326630" cy="1746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52" name="直接连接符 51"/>
          <p:cNvCxnSpPr/>
          <p:nvPr>
            <p:custDataLst>
              <p:tags r:id="rId5"/>
            </p:custDataLst>
          </p:nvPr>
        </p:nvCxnSpPr>
        <p:spPr>
          <a:xfrm>
            <a:off x="994410" y="3543699"/>
            <a:ext cx="3967480" cy="0"/>
          </a:xfrm>
          <a:prstGeom prst="line">
            <a:avLst/>
          </a:prstGeom>
          <a:solidFill>
            <a:schemeClr val="tx1"/>
          </a:solidFill>
          <a:ln w="12700">
            <a:gradFill flip="none" rotWithShape="1">
              <a:gsLst>
                <a:gs pos="0">
                  <a:schemeClr val="bg1"/>
                </a:gs>
                <a:gs pos="95413">
                  <a:schemeClr val="tx1">
                    <a:alpha val="0"/>
                  </a:schemeClr>
                </a:gs>
                <a:gs pos="24000">
                  <a:schemeClr val="accent3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22" Type="http://schemas.openxmlformats.org/officeDocument/2006/relationships/tags" Target="../tags/tag183.xml" /><Relationship Id="rId23" Type="http://schemas.openxmlformats.org/officeDocument/2006/relationships/tags" Target="../tags/tag184.xml" /><Relationship Id="rId24" Type="http://schemas.openxmlformats.org/officeDocument/2006/relationships/tags" Target="../tags/tag185.xml" /><Relationship Id="rId25" Type="http://schemas.openxmlformats.org/officeDocument/2006/relationships/tags" Target="../tags/tag186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2" Type="http://schemas.openxmlformats.org/officeDocument/2006/relationships/image" Target="../media/image2.png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image" Target="../media/image2.png" /><Relationship Id="rId20" Type="http://schemas.openxmlformats.org/officeDocument/2006/relationships/tags" Target="../tags/tag240.xml" /><Relationship Id="rId21" Type="http://schemas.openxmlformats.org/officeDocument/2006/relationships/tags" Target="../tags/tag241.xml" /><Relationship Id="rId22" Type="http://schemas.openxmlformats.org/officeDocument/2006/relationships/tags" Target="../tags/tag24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image" Target="../media/image2.png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22" Type="http://schemas.openxmlformats.org/officeDocument/2006/relationships/tags" Target="../tags/tag26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18" Type="http://schemas.openxmlformats.org/officeDocument/2006/relationships/tags" Target="../tags/tag281.xml" /><Relationship Id="rId19" Type="http://schemas.openxmlformats.org/officeDocument/2006/relationships/tags" Target="../tags/tag282.xml" /><Relationship Id="rId2" Type="http://schemas.openxmlformats.org/officeDocument/2006/relationships/image" Target="../media/image2.png" /><Relationship Id="rId20" Type="http://schemas.openxmlformats.org/officeDocument/2006/relationships/tags" Target="../tags/tag283.xml" /><Relationship Id="rId21" Type="http://schemas.openxmlformats.org/officeDocument/2006/relationships/tags" Target="../tags/tag284.xml" /><Relationship Id="rId22" Type="http://schemas.openxmlformats.org/officeDocument/2006/relationships/tags" Target="../tags/tag285.xml" /><Relationship Id="rId23" Type="http://schemas.openxmlformats.org/officeDocument/2006/relationships/tags" Target="../tags/tag286.xml" /><Relationship Id="rId24" Type="http://schemas.openxmlformats.org/officeDocument/2006/relationships/tags" Target="../tags/tag287.xml" /><Relationship Id="rId25" Type="http://schemas.openxmlformats.org/officeDocument/2006/relationships/tags" Target="../tags/tag288.xml" /><Relationship Id="rId26" Type="http://schemas.openxmlformats.org/officeDocument/2006/relationships/tags" Target="../tags/tag289.xml" /><Relationship Id="rId27" Type="http://schemas.openxmlformats.org/officeDocument/2006/relationships/tags" Target="../tags/tag290.xml" /><Relationship Id="rId28" Type="http://schemas.openxmlformats.org/officeDocument/2006/relationships/tags" Target="../tags/tag291.xml" /><Relationship Id="rId29" Type="http://schemas.openxmlformats.org/officeDocument/2006/relationships/tags" Target="../tags/tag292.xml" /><Relationship Id="rId3" Type="http://schemas.openxmlformats.org/officeDocument/2006/relationships/tags" Target="../tags/tag266.xml" /><Relationship Id="rId30" Type="http://schemas.openxmlformats.org/officeDocument/2006/relationships/tags" Target="../tags/tag293.xml" /><Relationship Id="rId31" Type="http://schemas.openxmlformats.org/officeDocument/2006/relationships/tags" Target="../tags/tag294.xml" /><Relationship Id="rId32" Type="http://schemas.openxmlformats.org/officeDocument/2006/relationships/tags" Target="../tags/tag295.xml" /><Relationship Id="rId33" Type="http://schemas.openxmlformats.org/officeDocument/2006/relationships/tags" Target="../tags/tag296.xml" /><Relationship Id="rId34" Type="http://schemas.openxmlformats.org/officeDocument/2006/relationships/tags" Target="../tags/tag297.xml" /><Relationship Id="rId35" Type="http://schemas.openxmlformats.org/officeDocument/2006/relationships/tags" Target="../tags/tag298.xml" /><Relationship Id="rId36" Type="http://schemas.openxmlformats.org/officeDocument/2006/relationships/tags" Target="../tags/tag299.xml" /><Relationship Id="rId37" Type="http://schemas.openxmlformats.org/officeDocument/2006/relationships/tags" Target="../tags/tag300.xml" /><Relationship Id="rId38" Type="http://schemas.openxmlformats.org/officeDocument/2006/relationships/tags" Target="../tags/tag301.xml" /><Relationship Id="rId39" Type="http://schemas.openxmlformats.org/officeDocument/2006/relationships/tags" Target="../tags/tag302.xml" /><Relationship Id="rId4" Type="http://schemas.openxmlformats.org/officeDocument/2006/relationships/tags" Target="../tags/tag267.xml" /><Relationship Id="rId40" Type="http://schemas.openxmlformats.org/officeDocument/2006/relationships/tags" Target="../tags/tag303.xml" /><Relationship Id="rId41" Type="http://schemas.openxmlformats.org/officeDocument/2006/relationships/tags" Target="../tags/tag304.xml" /><Relationship Id="rId42" Type="http://schemas.openxmlformats.org/officeDocument/2006/relationships/tags" Target="../tags/tag305.xml" /><Relationship Id="rId43" Type="http://schemas.openxmlformats.org/officeDocument/2006/relationships/tags" Target="../tags/tag306.xml" /><Relationship Id="rId44" Type="http://schemas.openxmlformats.org/officeDocument/2006/relationships/tags" Target="../tags/tag307.xml" /><Relationship Id="rId45" Type="http://schemas.openxmlformats.org/officeDocument/2006/relationships/tags" Target="../tags/tag308.xml" /><Relationship Id="rId46" Type="http://schemas.openxmlformats.org/officeDocument/2006/relationships/tags" Target="../tags/tag309.xml" /><Relationship Id="rId47" Type="http://schemas.openxmlformats.org/officeDocument/2006/relationships/tags" Target="../tags/tag310.xml" /><Relationship Id="rId48" Type="http://schemas.openxmlformats.org/officeDocument/2006/relationships/tags" Target="../tags/tag311.xml" /><Relationship Id="rId49" Type="http://schemas.openxmlformats.org/officeDocument/2006/relationships/tags" Target="../tags/tag312.xml" /><Relationship Id="rId5" Type="http://schemas.openxmlformats.org/officeDocument/2006/relationships/tags" Target="../tags/tag268.xml" /><Relationship Id="rId50" Type="http://schemas.openxmlformats.org/officeDocument/2006/relationships/tags" Target="../tags/tag313.xml" /><Relationship Id="rId51" Type="http://schemas.openxmlformats.org/officeDocument/2006/relationships/tags" Target="../tags/tag314.xml" /><Relationship Id="rId52" Type="http://schemas.openxmlformats.org/officeDocument/2006/relationships/tags" Target="../tags/tag315.xml" /><Relationship Id="rId53" Type="http://schemas.openxmlformats.org/officeDocument/2006/relationships/tags" Target="../tags/tag316.xml" /><Relationship Id="rId54" Type="http://schemas.openxmlformats.org/officeDocument/2006/relationships/tags" Target="../tags/tag317.xml" /><Relationship Id="rId55" Type="http://schemas.openxmlformats.org/officeDocument/2006/relationships/tags" Target="../tags/tag318.xml" /><Relationship Id="rId56" Type="http://schemas.openxmlformats.org/officeDocument/2006/relationships/tags" Target="../tags/tag319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12" Type="http://schemas.openxmlformats.org/officeDocument/2006/relationships/tags" Target="../tags/tag329.xml" /><Relationship Id="rId13" Type="http://schemas.openxmlformats.org/officeDocument/2006/relationships/tags" Target="../tags/tag330.xml" /><Relationship Id="rId14" Type="http://schemas.openxmlformats.org/officeDocument/2006/relationships/tags" Target="../tags/tag331.xml" /><Relationship Id="rId2" Type="http://schemas.openxmlformats.org/officeDocument/2006/relationships/image" Target="../media/image2.png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tags" Target="../tags/tag325.xml" /><Relationship Id="rId9" Type="http://schemas.openxmlformats.org/officeDocument/2006/relationships/tags" Target="../tags/tag3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9.xml" /><Relationship Id="rId11" Type="http://schemas.openxmlformats.org/officeDocument/2006/relationships/tags" Target="../tags/tag340.xml" /><Relationship Id="rId12" Type="http://schemas.openxmlformats.org/officeDocument/2006/relationships/tags" Target="../tags/tag341.xml" /><Relationship Id="rId13" Type="http://schemas.openxmlformats.org/officeDocument/2006/relationships/tags" Target="../tags/tag342.xml" /><Relationship Id="rId14" Type="http://schemas.openxmlformats.org/officeDocument/2006/relationships/tags" Target="../tags/tag343.xml" /><Relationship Id="rId15" Type="http://schemas.openxmlformats.org/officeDocument/2006/relationships/tags" Target="../tags/tag344.xml" /><Relationship Id="rId16" Type="http://schemas.openxmlformats.org/officeDocument/2006/relationships/tags" Target="../tags/tag345.xml" /><Relationship Id="rId17" Type="http://schemas.openxmlformats.org/officeDocument/2006/relationships/tags" Target="../tags/tag346.xml" /><Relationship Id="rId18" Type="http://schemas.openxmlformats.org/officeDocument/2006/relationships/tags" Target="../tags/tag347.xml" /><Relationship Id="rId19" Type="http://schemas.openxmlformats.org/officeDocument/2006/relationships/tags" Target="../tags/tag348.xml" /><Relationship Id="rId2" Type="http://schemas.openxmlformats.org/officeDocument/2006/relationships/image" Target="../media/image2.png" /><Relationship Id="rId20" Type="http://schemas.openxmlformats.org/officeDocument/2006/relationships/tags" Target="../tags/tag349.xml" /><Relationship Id="rId21" Type="http://schemas.openxmlformats.org/officeDocument/2006/relationships/tags" Target="../tags/tag350.xml" /><Relationship Id="rId22" Type="http://schemas.openxmlformats.org/officeDocument/2006/relationships/tags" Target="../tags/tag351.xml" /><Relationship Id="rId23" Type="http://schemas.openxmlformats.org/officeDocument/2006/relationships/tags" Target="../tags/tag352.xml" /><Relationship Id="rId24" Type="http://schemas.openxmlformats.org/officeDocument/2006/relationships/tags" Target="../tags/tag353.xml" /><Relationship Id="rId25" Type="http://schemas.openxmlformats.org/officeDocument/2006/relationships/tags" Target="../tags/tag354.xml" /><Relationship Id="rId26" Type="http://schemas.openxmlformats.org/officeDocument/2006/relationships/tags" Target="../tags/tag355.xml" /><Relationship Id="rId27" Type="http://schemas.openxmlformats.org/officeDocument/2006/relationships/tags" Target="../tags/tag356.xml" /><Relationship Id="rId28" Type="http://schemas.openxmlformats.org/officeDocument/2006/relationships/tags" Target="../tags/tag357.xml" /><Relationship Id="rId29" Type="http://schemas.openxmlformats.org/officeDocument/2006/relationships/tags" Target="../tags/tag358.xml" /><Relationship Id="rId3" Type="http://schemas.openxmlformats.org/officeDocument/2006/relationships/tags" Target="../tags/tag332.xml" /><Relationship Id="rId30" Type="http://schemas.openxmlformats.org/officeDocument/2006/relationships/tags" Target="../tags/tag359.xml" /><Relationship Id="rId31" Type="http://schemas.openxmlformats.org/officeDocument/2006/relationships/tags" Target="../tags/tag360.xml" /><Relationship Id="rId32" Type="http://schemas.openxmlformats.org/officeDocument/2006/relationships/tags" Target="../tags/tag361.xml" /><Relationship Id="rId33" Type="http://schemas.openxmlformats.org/officeDocument/2006/relationships/tags" Target="../tags/tag362.xml" /><Relationship Id="rId34" Type="http://schemas.openxmlformats.org/officeDocument/2006/relationships/tags" Target="../tags/tag363.xml" /><Relationship Id="rId35" Type="http://schemas.openxmlformats.org/officeDocument/2006/relationships/tags" Target="../tags/tag364.xml" /><Relationship Id="rId36" Type="http://schemas.openxmlformats.org/officeDocument/2006/relationships/tags" Target="../tags/tag365.xml" /><Relationship Id="rId37" Type="http://schemas.openxmlformats.org/officeDocument/2006/relationships/tags" Target="../tags/tag366.xml" /><Relationship Id="rId38" Type="http://schemas.openxmlformats.org/officeDocument/2006/relationships/tags" Target="../tags/tag367.xml" /><Relationship Id="rId39" Type="http://schemas.openxmlformats.org/officeDocument/2006/relationships/tags" Target="../tags/tag368.xml" /><Relationship Id="rId4" Type="http://schemas.openxmlformats.org/officeDocument/2006/relationships/tags" Target="../tags/tag333.xml" /><Relationship Id="rId40" Type="http://schemas.openxmlformats.org/officeDocument/2006/relationships/tags" Target="../tags/tag369.xml" /><Relationship Id="rId41" Type="http://schemas.openxmlformats.org/officeDocument/2006/relationships/tags" Target="../tags/tag370.xml" /><Relationship Id="rId42" Type="http://schemas.openxmlformats.org/officeDocument/2006/relationships/tags" Target="../tags/tag371.xml" /><Relationship Id="rId43" Type="http://schemas.openxmlformats.org/officeDocument/2006/relationships/tags" Target="../tags/tag372.xml" /><Relationship Id="rId44" Type="http://schemas.openxmlformats.org/officeDocument/2006/relationships/tags" Target="../tags/tag373.xml" /><Relationship Id="rId45" Type="http://schemas.openxmlformats.org/officeDocument/2006/relationships/tags" Target="../tags/tag374.xml" /><Relationship Id="rId46" Type="http://schemas.openxmlformats.org/officeDocument/2006/relationships/tags" Target="../tags/tag375.xml" /><Relationship Id="rId47" Type="http://schemas.openxmlformats.org/officeDocument/2006/relationships/tags" Target="../tags/tag376.xml" /><Relationship Id="rId48" Type="http://schemas.openxmlformats.org/officeDocument/2006/relationships/tags" Target="../tags/tag377.xml" /><Relationship Id="rId49" Type="http://schemas.openxmlformats.org/officeDocument/2006/relationships/tags" Target="../tags/tag378.xml" /><Relationship Id="rId5" Type="http://schemas.openxmlformats.org/officeDocument/2006/relationships/tags" Target="../tags/tag334.xml" /><Relationship Id="rId50" Type="http://schemas.openxmlformats.org/officeDocument/2006/relationships/tags" Target="../tags/tag379.xml" /><Relationship Id="rId51" Type="http://schemas.openxmlformats.org/officeDocument/2006/relationships/tags" Target="../tags/tag380.xml" /><Relationship Id="rId52" Type="http://schemas.openxmlformats.org/officeDocument/2006/relationships/tags" Target="../tags/tag381.xml" /><Relationship Id="rId53" Type="http://schemas.openxmlformats.org/officeDocument/2006/relationships/tags" Target="../tags/tag382.xml" /><Relationship Id="rId54" Type="http://schemas.openxmlformats.org/officeDocument/2006/relationships/tags" Target="../tags/tag383.xml" /><Relationship Id="rId6" Type="http://schemas.openxmlformats.org/officeDocument/2006/relationships/tags" Target="../tags/tag335.xml" /><Relationship Id="rId7" Type="http://schemas.openxmlformats.org/officeDocument/2006/relationships/tags" Target="../tags/tag336.xml" /><Relationship Id="rId8" Type="http://schemas.openxmlformats.org/officeDocument/2006/relationships/tags" Target="../tags/tag337.xml" /><Relationship Id="rId9" Type="http://schemas.openxmlformats.org/officeDocument/2006/relationships/tags" Target="../tags/tag33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84.xml" /><Relationship Id="rId4" Type="http://schemas.openxmlformats.org/officeDocument/2006/relationships/tags" Target="../tags/tag385.xml" /><Relationship Id="rId5" Type="http://schemas.openxmlformats.org/officeDocument/2006/relationships/tags" Target="../tags/tag38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image" Target="../media/image2.png" /><Relationship Id="rId20" Type="http://schemas.openxmlformats.org/officeDocument/2006/relationships/tags" Target="../tags/tag404.xml" /><Relationship Id="rId21" Type="http://schemas.openxmlformats.org/officeDocument/2006/relationships/tags" Target="../tags/tag405.xml" /><Relationship Id="rId22" Type="http://schemas.openxmlformats.org/officeDocument/2006/relationships/tags" Target="../tags/tag40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4.xml" /><Relationship Id="rId11" Type="http://schemas.openxmlformats.org/officeDocument/2006/relationships/tags" Target="../tags/tag415.xml" /><Relationship Id="rId12" Type="http://schemas.openxmlformats.org/officeDocument/2006/relationships/tags" Target="../tags/tag416.xml" /><Relationship Id="rId13" Type="http://schemas.openxmlformats.org/officeDocument/2006/relationships/tags" Target="../tags/tag417.xml" /><Relationship Id="rId2" Type="http://schemas.openxmlformats.org/officeDocument/2006/relationships/image" Target="../media/image2.png" /><Relationship Id="rId3" Type="http://schemas.openxmlformats.org/officeDocument/2006/relationships/tags" Target="../tags/tag407.xml" /><Relationship Id="rId4" Type="http://schemas.openxmlformats.org/officeDocument/2006/relationships/tags" Target="../tags/tag408.xml" /><Relationship Id="rId5" Type="http://schemas.openxmlformats.org/officeDocument/2006/relationships/tags" Target="../tags/tag409.xml" /><Relationship Id="rId6" Type="http://schemas.openxmlformats.org/officeDocument/2006/relationships/tags" Target="../tags/tag410.xml" /><Relationship Id="rId7" Type="http://schemas.openxmlformats.org/officeDocument/2006/relationships/tags" Target="../tags/tag411.xml" /><Relationship Id="rId8" Type="http://schemas.openxmlformats.org/officeDocument/2006/relationships/tags" Target="../tags/tag412.xml" /><Relationship Id="rId9" Type="http://schemas.openxmlformats.org/officeDocument/2006/relationships/tags" Target="../tags/tag4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5.xml" /><Relationship Id="rId11" Type="http://schemas.openxmlformats.org/officeDocument/2006/relationships/tags" Target="../tags/tag426.xml" /><Relationship Id="rId12" Type="http://schemas.openxmlformats.org/officeDocument/2006/relationships/tags" Target="../tags/tag427.xml" /><Relationship Id="rId13" Type="http://schemas.openxmlformats.org/officeDocument/2006/relationships/tags" Target="../tags/tag428.xml" /><Relationship Id="rId14" Type="http://schemas.openxmlformats.org/officeDocument/2006/relationships/tags" Target="../tags/tag429.xml" /><Relationship Id="rId15" Type="http://schemas.openxmlformats.org/officeDocument/2006/relationships/tags" Target="../tags/tag430.xml" /><Relationship Id="rId16" Type="http://schemas.openxmlformats.org/officeDocument/2006/relationships/tags" Target="../tags/tag431.xml" /><Relationship Id="rId17" Type="http://schemas.openxmlformats.org/officeDocument/2006/relationships/tags" Target="../tags/tag432.xml" /><Relationship Id="rId18" Type="http://schemas.openxmlformats.org/officeDocument/2006/relationships/tags" Target="../tags/tag433.xml" /><Relationship Id="rId19" Type="http://schemas.openxmlformats.org/officeDocument/2006/relationships/tags" Target="../tags/tag434.xml" /><Relationship Id="rId2" Type="http://schemas.openxmlformats.org/officeDocument/2006/relationships/image" Target="../media/image2.png" /><Relationship Id="rId20" Type="http://schemas.openxmlformats.org/officeDocument/2006/relationships/tags" Target="../tags/tag435.xml" /><Relationship Id="rId21" Type="http://schemas.openxmlformats.org/officeDocument/2006/relationships/tags" Target="../tags/tag436.xml" /><Relationship Id="rId22" Type="http://schemas.openxmlformats.org/officeDocument/2006/relationships/tags" Target="../tags/tag437.xml" /><Relationship Id="rId23" Type="http://schemas.openxmlformats.org/officeDocument/2006/relationships/tags" Target="../tags/tag438.xml" /><Relationship Id="rId24" Type="http://schemas.openxmlformats.org/officeDocument/2006/relationships/tags" Target="../tags/tag439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Relationship Id="rId6" Type="http://schemas.openxmlformats.org/officeDocument/2006/relationships/tags" Target="../tags/tag421.xml" /><Relationship Id="rId7" Type="http://schemas.openxmlformats.org/officeDocument/2006/relationships/tags" Target="../tags/tag422.xml" /><Relationship Id="rId8" Type="http://schemas.openxmlformats.org/officeDocument/2006/relationships/tags" Target="../tags/tag423.xml" /><Relationship Id="rId9" Type="http://schemas.openxmlformats.org/officeDocument/2006/relationships/tags" Target="../tags/tag4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tags" Target="../tags/tag4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19" Type="http://schemas.openxmlformats.org/officeDocument/2006/relationships/tags" Target="../tags/tag459.xml" /><Relationship Id="rId2" Type="http://schemas.openxmlformats.org/officeDocument/2006/relationships/image" Target="../media/image2.png" /><Relationship Id="rId20" Type="http://schemas.openxmlformats.org/officeDocument/2006/relationships/tags" Target="../tags/tag460.xml" /><Relationship Id="rId21" Type="http://schemas.openxmlformats.org/officeDocument/2006/relationships/tags" Target="../tags/tag461.xml" /><Relationship Id="rId22" Type="http://schemas.openxmlformats.org/officeDocument/2006/relationships/tags" Target="../tags/tag462.xml" /><Relationship Id="rId23" Type="http://schemas.openxmlformats.org/officeDocument/2006/relationships/tags" Target="../tags/tag463.xml" /><Relationship Id="rId24" Type="http://schemas.openxmlformats.org/officeDocument/2006/relationships/tags" Target="../tags/tag464.xml" /><Relationship Id="rId25" Type="http://schemas.openxmlformats.org/officeDocument/2006/relationships/tags" Target="../tags/tag465.xml" /><Relationship Id="rId26" Type="http://schemas.openxmlformats.org/officeDocument/2006/relationships/tags" Target="../tags/tag466.xml" /><Relationship Id="rId27" Type="http://schemas.openxmlformats.org/officeDocument/2006/relationships/tags" Target="../tags/tag467.xml" /><Relationship Id="rId28" Type="http://schemas.openxmlformats.org/officeDocument/2006/relationships/tags" Target="../tags/tag468.xml" /><Relationship Id="rId29" Type="http://schemas.openxmlformats.org/officeDocument/2006/relationships/tags" Target="../tags/tag469.xml" /><Relationship Id="rId3" Type="http://schemas.openxmlformats.org/officeDocument/2006/relationships/tags" Target="../tags/tag443.xml" /><Relationship Id="rId30" Type="http://schemas.openxmlformats.org/officeDocument/2006/relationships/tags" Target="../tags/tag470.xml" /><Relationship Id="rId31" Type="http://schemas.openxmlformats.org/officeDocument/2006/relationships/tags" Target="../tags/tag471.xml" /><Relationship Id="rId32" Type="http://schemas.openxmlformats.org/officeDocument/2006/relationships/tags" Target="../tags/tag472.xml" /><Relationship Id="rId33" Type="http://schemas.openxmlformats.org/officeDocument/2006/relationships/tags" Target="../tags/tag473.xml" /><Relationship Id="rId34" Type="http://schemas.openxmlformats.org/officeDocument/2006/relationships/tags" Target="../tags/tag474.xml" /><Relationship Id="rId35" Type="http://schemas.openxmlformats.org/officeDocument/2006/relationships/tags" Target="../tags/tag475.xml" /><Relationship Id="rId36" Type="http://schemas.openxmlformats.org/officeDocument/2006/relationships/tags" Target="../tags/tag476.xml" /><Relationship Id="rId37" Type="http://schemas.openxmlformats.org/officeDocument/2006/relationships/tags" Target="../tags/tag477.xml" /><Relationship Id="rId38" Type="http://schemas.openxmlformats.org/officeDocument/2006/relationships/tags" Target="../tags/tag478.xml" /><Relationship Id="rId39" Type="http://schemas.openxmlformats.org/officeDocument/2006/relationships/tags" Target="../tags/tag479.xml" /><Relationship Id="rId4" Type="http://schemas.openxmlformats.org/officeDocument/2006/relationships/tags" Target="../tags/tag444.xml" /><Relationship Id="rId40" Type="http://schemas.openxmlformats.org/officeDocument/2006/relationships/tags" Target="../tags/tag480.xml" /><Relationship Id="rId41" Type="http://schemas.openxmlformats.org/officeDocument/2006/relationships/tags" Target="../tags/tag481.xml" /><Relationship Id="rId42" Type="http://schemas.openxmlformats.org/officeDocument/2006/relationships/tags" Target="../tags/tag482.xml" /><Relationship Id="rId43" Type="http://schemas.openxmlformats.org/officeDocument/2006/relationships/tags" Target="../tags/tag483.xml" /><Relationship Id="rId44" Type="http://schemas.openxmlformats.org/officeDocument/2006/relationships/tags" Target="../tags/tag484.xml" /><Relationship Id="rId45" Type="http://schemas.openxmlformats.org/officeDocument/2006/relationships/tags" Target="../tags/tag485.xml" /><Relationship Id="rId46" Type="http://schemas.openxmlformats.org/officeDocument/2006/relationships/tags" Target="../tags/tag486.xml" /><Relationship Id="rId47" Type="http://schemas.openxmlformats.org/officeDocument/2006/relationships/tags" Target="../tags/tag487.xml" /><Relationship Id="rId48" Type="http://schemas.openxmlformats.org/officeDocument/2006/relationships/tags" Target="../tags/tag488.xml" /><Relationship Id="rId49" Type="http://schemas.openxmlformats.org/officeDocument/2006/relationships/tags" Target="../tags/tag489.xml" /><Relationship Id="rId5" Type="http://schemas.openxmlformats.org/officeDocument/2006/relationships/tags" Target="../tags/tag445.xml" /><Relationship Id="rId50" Type="http://schemas.openxmlformats.org/officeDocument/2006/relationships/tags" Target="../tags/tag490.xml" /><Relationship Id="rId51" Type="http://schemas.openxmlformats.org/officeDocument/2006/relationships/tags" Target="../tags/tag491.xml" /><Relationship Id="rId52" Type="http://schemas.openxmlformats.org/officeDocument/2006/relationships/tags" Target="../tags/tag492.xml" /><Relationship Id="rId53" Type="http://schemas.openxmlformats.org/officeDocument/2006/relationships/tags" Target="../tags/tag493.xml" /><Relationship Id="rId54" Type="http://schemas.openxmlformats.org/officeDocument/2006/relationships/tags" Target="../tags/tag494.xml" /><Relationship Id="rId55" Type="http://schemas.openxmlformats.org/officeDocument/2006/relationships/tags" Target="../tags/tag49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3.xml" /><Relationship Id="rId11" Type="http://schemas.openxmlformats.org/officeDocument/2006/relationships/tags" Target="../tags/tag504.xml" /><Relationship Id="rId12" Type="http://schemas.openxmlformats.org/officeDocument/2006/relationships/tags" Target="../tags/tag505.xml" /><Relationship Id="rId13" Type="http://schemas.openxmlformats.org/officeDocument/2006/relationships/tags" Target="../tags/tag506.xml" /><Relationship Id="rId14" Type="http://schemas.openxmlformats.org/officeDocument/2006/relationships/tags" Target="../tags/tag507.xml" /><Relationship Id="rId15" Type="http://schemas.openxmlformats.org/officeDocument/2006/relationships/tags" Target="../tags/tag508.xml" /><Relationship Id="rId16" Type="http://schemas.openxmlformats.org/officeDocument/2006/relationships/tags" Target="../tags/tag509.xml" /><Relationship Id="rId17" Type="http://schemas.openxmlformats.org/officeDocument/2006/relationships/tags" Target="../tags/tag510.xml" /><Relationship Id="rId18" Type="http://schemas.openxmlformats.org/officeDocument/2006/relationships/tags" Target="../tags/tag511.xml" /><Relationship Id="rId19" Type="http://schemas.openxmlformats.org/officeDocument/2006/relationships/tags" Target="../tags/tag512.xml" /><Relationship Id="rId2" Type="http://schemas.openxmlformats.org/officeDocument/2006/relationships/image" Target="../media/image2.png" /><Relationship Id="rId20" Type="http://schemas.openxmlformats.org/officeDocument/2006/relationships/tags" Target="../tags/tag513.xml" /><Relationship Id="rId21" Type="http://schemas.openxmlformats.org/officeDocument/2006/relationships/tags" Target="../tags/tag514.xml" /><Relationship Id="rId22" Type="http://schemas.openxmlformats.org/officeDocument/2006/relationships/tags" Target="../tags/tag515.xml" /><Relationship Id="rId23" Type="http://schemas.openxmlformats.org/officeDocument/2006/relationships/tags" Target="../tags/tag516.xml" /><Relationship Id="rId24" Type="http://schemas.openxmlformats.org/officeDocument/2006/relationships/tags" Target="../tags/tag517.xml" /><Relationship Id="rId25" Type="http://schemas.openxmlformats.org/officeDocument/2006/relationships/tags" Target="../tags/tag518.xml" /><Relationship Id="rId26" Type="http://schemas.openxmlformats.org/officeDocument/2006/relationships/tags" Target="../tags/tag519.xml" /><Relationship Id="rId27" Type="http://schemas.openxmlformats.org/officeDocument/2006/relationships/tags" Target="../tags/tag520.xml" /><Relationship Id="rId28" Type="http://schemas.openxmlformats.org/officeDocument/2006/relationships/tags" Target="../tags/tag521.xml" /><Relationship Id="rId29" Type="http://schemas.openxmlformats.org/officeDocument/2006/relationships/tags" Target="../tags/tag522.xml" /><Relationship Id="rId3" Type="http://schemas.openxmlformats.org/officeDocument/2006/relationships/tags" Target="../tags/tag496.xml" /><Relationship Id="rId30" Type="http://schemas.openxmlformats.org/officeDocument/2006/relationships/tags" Target="../tags/tag523.xml" /><Relationship Id="rId31" Type="http://schemas.openxmlformats.org/officeDocument/2006/relationships/tags" Target="../tags/tag524.xml" /><Relationship Id="rId32" Type="http://schemas.openxmlformats.org/officeDocument/2006/relationships/tags" Target="../tags/tag525.xml" /><Relationship Id="rId33" Type="http://schemas.openxmlformats.org/officeDocument/2006/relationships/tags" Target="../tags/tag526.xml" /><Relationship Id="rId34" Type="http://schemas.openxmlformats.org/officeDocument/2006/relationships/tags" Target="../tags/tag527.xml" /><Relationship Id="rId35" Type="http://schemas.openxmlformats.org/officeDocument/2006/relationships/tags" Target="../tags/tag528.xml" /><Relationship Id="rId36" Type="http://schemas.openxmlformats.org/officeDocument/2006/relationships/tags" Target="../tags/tag529.xml" /><Relationship Id="rId37" Type="http://schemas.openxmlformats.org/officeDocument/2006/relationships/tags" Target="../tags/tag530.xml" /><Relationship Id="rId38" Type="http://schemas.openxmlformats.org/officeDocument/2006/relationships/tags" Target="../tags/tag531.xml" /><Relationship Id="rId39" Type="http://schemas.openxmlformats.org/officeDocument/2006/relationships/tags" Target="../tags/tag532.xml" /><Relationship Id="rId4" Type="http://schemas.openxmlformats.org/officeDocument/2006/relationships/tags" Target="../tags/tag497.xml" /><Relationship Id="rId40" Type="http://schemas.openxmlformats.org/officeDocument/2006/relationships/tags" Target="../tags/tag533.xml" /><Relationship Id="rId41" Type="http://schemas.openxmlformats.org/officeDocument/2006/relationships/tags" Target="../tags/tag534.xml" /><Relationship Id="rId5" Type="http://schemas.openxmlformats.org/officeDocument/2006/relationships/tags" Target="../tags/tag498.xml" /><Relationship Id="rId6" Type="http://schemas.openxmlformats.org/officeDocument/2006/relationships/tags" Target="../tags/tag499.xml" /><Relationship Id="rId7" Type="http://schemas.openxmlformats.org/officeDocument/2006/relationships/tags" Target="../tags/tag500.xml" /><Relationship Id="rId8" Type="http://schemas.openxmlformats.org/officeDocument/2006/relationships/tags" Target="../tags/tag501.xml" /><Relationship Id="rId9" Type="http://schemas.openxmlformats.org/officeDocument/2006/relationships/tags" Target="../tags/tag50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42.xml" /><Relationship Id="rId11" Type="http://schemas.openxmlformats.org/officeDocument/2006/relationships/tags" Target="../tags/tag543.xml" /><Relationship Id="rId12" Type="http://schemas.openxmlformats.org/officeDocument/2006/relationships/tags" Target="../tags/tag544.xml" /><Relationship Id="rId13" Type="http://schemas.openxmlformats.org/officeDocument/2006/relationships/tags" Target="../tags/tag545.xml" /><Relationship Id="rId14" Type="http://schemas.openxmlformats.org/officeDocument/2006/relationships/tags" Target="../tags/tag546.xml" /><Relationship Id="rId15" Type="http://schemas.openxmlformats.org/officeDocument/2006/relationships/tags" Target="../tags/tag547.xml" /><Relationship Id="rId16" Type="http://schemas.openxmlformats.org/officeDocument/2006/relationships/tags" Target="../tags/tag548.xml" /><Relationship Id="rId17" Type="http://schemas.openxmlformats.org/officeDocument/2006/relationships/tags" Target="../tags/tag549.xml" /><Relationship Id="rId18" Type="http://schemas.openxmlformats.org/officeDocument/2006/relationships/tags" Target="../tags/tag550.xml" /><Relationship Id="rId19" Type="http://schemas.openxmlformats.org/officeDocument/2006/relationships/tags" Target="../tags/tag551.xml" /><Relationship Id="rId2" Type="http://schemas.openxmlformats.org/officeDocument/2006/relationships/image" Target="../media/image2.png" /><Relationship Id="rId20" Type="http://schemas.openxmlformats.org/officeDocument/2006/relationships/tags" Target="../tags/tag552.xml" /><Relationship Id="rId21" Type="http://schemas.openxmlformats.org/officeDocument/2006/relationships/tags" Target="../tags/tag553.xml" /><Relationship Id="rId22" Type="http://schemas.openxmlformats.org/officeDocument/2006/relationships/tags" Target="../tags/tag554.xml" /><Relationship Id="rId3" Type="http://schemas.openxmlformats.org/officeDocument/2006/relationships/tags" Target="../tags/tag535.xml" /><Relationship Id="rId4" Type="http://schemas.openxmlformats.org/officeDocument/2006/relationships/tags" Target="../tags/tag536.xml" /><Relationship Id="rId5" Type="http://schemas.openxmlformats.org/officeDocument/2006/relationships/tags" Target="../tags/tag537.xml" /><Relationship Id="rId6" Type="http://schemas.openxmlformats.org/officeDocument/2006/relationships/tags" Target="../tags/tag538.xml" /><Relationship Id="rId7" Type="http://schemas.openxmlformats.org/officeDocument/2006/relationships/tags" Target="../tags/tag539.xml" /><Relationship Id="rId8" Type="http://schemas.openxmlformats.org/officeDocument/2006/relationships/tags" Target="../tags/tag540.xml" /><Relationship Id="rId9" Type="http://schemas.openxmlformats.org/officeDocument/2006/relationships/tags" Target="../tags/tag54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55.xml" /><Relationship Id="rId3" Type="http://schemas.openxmlformats.org/officeDocument/2006/relationships/tags" Target="../tags/tag55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电焊气割安全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</a:rPr>
              <a:t>目录</a:t>
            </a:r>
          </a:p>
        </p:txBody>
      </p:sp>
      <p:sp>
        <p:nvSpPr>
          <p:cNvPr id="20" name="矩形: 圆角 19"/>
          <p:cNvSpPr/>
          <p:nvPr>
            <p:custDataLst>
              <p:tags r:id="rId4"/>
            </p:custDataLst>
          </p:nvPr>
        </p:nvSpPr>
        <p:spPr>
          <a:xfrm>
            <a:off x="879475" y="3323590"/>
            <a:ext cx="2257425" cy="1945640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rgbClr val="D5E0FF">
                    <a:lumMod val="10000"/>
                    <a:lumOff val="90000"/>
                  </a:srgbClr>
                </a:gs>
                <a:gs pos="55000">
                  <a:srgbClr val="7094FF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5"/>
            </p:custDataLst>
          </p:nvPr>
        </p:nvSpPr>
        <p:spPr>
          <a:xfrm>
            <a:off x="463550" y="3303270"/>
            <a:ext cx="137414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b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ea"/>
                <a:cs typeface="MiSans" panose="00000500000000000000" charset="-122"/>
              </a:rPr>
              <a:t>Part One</a:t>
            </a:r>
          </a:p>
        </p:txBody>
      </p:sp>
      <p:sp>
        <p:nvSpPr>
          <p:cNvPr id="16" name="标题"/>
          <p:cNvSpPr txBox="1"/>
          <p:nvPr>
            <p:custDataLst>
              <p:tags r:id="rId6"/>
            </p:custDataLst>
          </p:nvPr>
        </p:nvSpPr>
        <p:spPr>
          <a:xfrm>
            <a:off x="463550" y="3843020"/>
            <a:ext cx="2194560" cy="1019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spc="300">
                <a:solidFill>
                  <a:schemeClr val="lt1"/>
                </a:solidFill>
                <a:latin typeface="+mj-ea"/>
                <a:ea typeface="+mj-ea"/>
                <a:cs typeface="MiSans" panose="00000500000000000000" charset="-122"/>
                <a:sym typeface="+mn-ea"/>
              </a:rPr>
              <a:t>电焊气割安全知识</a:t>
            </a:r>
          </a:p>
        </p:txBody>
      </p:sp>
      <p:sp>
        <p:nvSpPr>
          <p:cNvPr id="8" name="矩形: 圆角 19"/>
          <p:cNvSpPr/>
          <p:nvPr>
            <p:custDataLst>
              <p:tags r:id="rId7"/>
            </p:custDataLst>
          </p:nvPr>
        </p:nvSpPr>
        <p:spPr>
          <a:xfrm>
            <a:off x="3781425" y="3323590"/>
            <a:ext cx="2257425" cy="1945640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rgbClr val="D5E0FF">
                    <a:lumMod val="10000"/>
                    <a:lumOff val="90000"/>
                  </a:srgbClr>
                </a:gs>
                <a:gs pos="55000">
                  <a:srgbClr val="7094FF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8"/>
            </p:custDataLst>
          </p:nvPr>
        </p:nvSpPr>
        <p:spPr>
          <a:xfrm>
            <a:off x="3365500" y="3303270"/>
            <a:ext cx="137414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b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ea"/>
                <a:cs typeface="MiSans" panose="00000500000000000000" charset="-122"/>
              </a:rPr>
              <a:t>Part Two </a:t>
            </a:r>
          </a:p>
        </p:txBody>
      </p:sp>
      <p:sp>
        <p:nvSpPr>
          <p:cNvPr id="11" name="标题"/>
          <p:cNvSpPr txBox="1"/>
          <p:nvPr>
            <p:custDataLst>
              <p:tags r:id="rId9"/>
            </p:custDataLst>
          </p:nvPr>
        </p:nvSpPr>
        <p:spPr>
          <a:xfrm>
            <a:off x="3365500" y="3843020"/>
            <a:ext cx="2194560" cy="1019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spc="300">
                <a:solidFill>
                  <a:schemeClr val="lt1"/>
                </a:solidFill>
                <a:latin typeface="+mj-ea"/>
                <a:ea typeface="+mj-ea"/>
                <a:cs typeface="MiSans" panose="00000500000000000000" charset="-122"/>
                <a:sym typeface="+mn-ea"/>
              </a:rPr>
              <a:t>电焊气割安全防护</a:t>
            </a:r>
          </a:p>
        </p:txBody>
      </p:sp>
      <p:sp>
        <p:nvSpPr>
          <p:cNvPr id="17" name="矩形: 圆角 19"/>
          <p:cNvSpPr/>
          <p:nvPr>
            <p:custDataLst>
              <p:tags r:id="rId10"/>
            </p:custDataLst>
          </p:nvPr>
        </p:nvSpPr>
        <p:spPr>
          <a:xfrm>
            <a:off x="9584055" y="3323590"/>
            <a:ext cx="2257425" cy="1945640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rgbClr val="D5E0FF">
                    <a:lumMod val="10000"/>
                    <a:lumOff val="90000"/>
                  </a:srgbClr>
                </a:gs>
                <a:gs pos="55000">
                  <a:srgbClr val="7094FF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8" name="序号"/>
          <p:cNvSpPr txBox="1"/>
          <p:nvPr>
            <p:custDataLst>
              <p:tags r:id="rId11"/>
            </p:custDataLst>
          </p:nvPr>
        </p:nvSpPr>
        <p:spPr>
          <a:xfrm>
            <a:off x="9168130" y="3303270"/>
            <a:ext cx="137414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b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ea"/>
                <a:cs typeface="MiSans" panose="00000500000000000000" charset="-122"/>
              </a:rPr>
              <a:t>Part Four</a:t>
            </a:r>
          </a:p>
        </p:txBody>
      </p:sp>
      <p:sp>
        <p:nvSpPr>
          <p:cNvPr id="21" name="标题"/>
          <p:cNvSpPr txBox="1"/>
          <p:nvPr>
            <p:custDataLst>
              <p:tags r:id="rId12"/>
            </p:custDataLst>
          </p:nvPr>
        </p:nvSpPr>
        <p:spPr>
          <a:xfrm>
            <a:off x="9168130" y="3843020"/>
            <a:ext cx="2194560" cy="1019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spc="300">
                <a:solidFill>
                  <a:schemeClr val="lt1"/>
                </a:solidFill>
                <a:latin typeface="+mj-ea"/>
                <a:ea typeface="+mj-ea"/>
                <a:cs typeface="MiSans" panose="00000500000000000000" charset="-122"/>
                <a:sym typeface="+mn-ea"/>
              </a:rPr>
              <a:t>电焊气割安全培训</a:t>
            </a:r>
          </a:p>
        </p:txBody>
      </p:sp>
      <p:sp>
        <p:nvSpPr>
          <p:cNvPr id="24" name="矩形: 圆角 19"/>
          <p:cNvSpPr/>
          <p:nvPr>
            <p:custDataLst>
              <p:tags r:id="rId13"/>
            </p:custDataLst>
          </p:nvPr>
        </p:nvSpPr>
        <p:spPr>
          <a:xfrm>
            <a:off x="6682740" y="3323590"/>
            <a:ext cx="2257425" cy="1945640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rgbClr val="D5E0FF">
                    <a:lumMod val="10000"/>
                    <a:lumOff val="90000"/>
                  </a:srgbClr>
                </a:gs>
                <a:gs pos="55000">
                  <a:srgbClr val="7094FF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14"/>
            </p:custDataLst>
          </p:nvPr>
        </p:nvSpPr>
        <p:spPr>
          <a:xfrm>
            <a:off x="6266815" y="3303270"/>
            <a:ext cx="137414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b="1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n-ea"/>
                <a:cs typeface="MiSans" panose="00000500000000000000" charset="-122"/>
              </a:rPr>
              <a:t>Part Three</a:t>
            </a:r>
          </a:p>
        </p:txBody>
      </p:sp>
      <p:sp>
        <p:nvSpPr>
          <p:cNvPr id="28" name="标题"/>
          <p:cNvSpPr txBox="1"/>
          <p:nvPr>
            <p:custDataLst>
              <p:tags r:id="rId15"/>
            </p:custDataLst>
          </p:nvPr>
        </p:nvSpPr>
        <p:spPr>
          <a:xfrm>
            <a:off x="6266815" y="3843020"/>
            <a:ext cx="2194560" cy="1019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spc="300">
                <a:solidFill>
                  <a:schemeClr val="lt1"/>
                </a:solidFill>
                <a:latin typeface="+mj-ea"/>
                <a:ea typeface="+mj-ea"/>
                <a:cs typeface="MiSans" panose="00000500000000000000" charset="-122"/>
                <a:sym typeface="+mn-ea"/>
              </a:rPr>
              <a:t>电焊气割安全事故案例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电焊气割安全知识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电焊气割基本原理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6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电焊：利用电能产生高温，使金属熔化并连接在一起</a:t>
            </a:r>
          </a:p>
        </p:txBody>
      </p:sp>
      <p:sp>
        <p:nvSpPr>
          <p:cNvPr id="16" name="等腰三角形 15"/>
          <p:cNvSpPr/>
          <p:nvPr>
            <p:custDataLst>
              <p:tags r:id="rId9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安全操作：遵守操作规程，确保安全防护措施到位</a:t>
            </a:r>
          </a:p>
        </p:txBody>
      </p:sp>
      <p:sp>
        <p:nvSpPr>
          <p:cNvPr id="26" name="等腰三角形 25"/>
          <p:cNvSpPr/>
          <p:nvPr>
            <p:custDataLst>
              <p:tags r:id="rId12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3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气割：利用气体火焰切割金属，如氧气-乙炔火焰切割</a:t>
            </a:r>
          </a:p>
        </p:txBody>
      </p:sp>
      <p:sp>
        <p:nvSpPr>
          <p:cNvPr id="31" name="等腰三角形 30"/>
          <p:cNvSpPr/>
          <p:nvPr>
            <p:custDataLst>
              <p:tags r:id="rId15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6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安全防护：穿戴防护服、手套、护目镜等，避免直接接触高温和火焰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6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7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8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9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操作后关闭电源，清理现场，确保安全无隐患</a:t>
            </a:r>
          </a:p>
        </p:txBody>
      </p:sp>
      <p:cxnSp>
        <p:nvCxnSpPr>
          <p:cNvPr id="31" name="直接连接符 30"/>
          <p:cNvCxnSpPr/>
          <p:nvPr>
            <p:custDataLst>
              <p:tags r:id="rId12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操作时保持安全距离，避免火花飞溅造成伤害</a:t>
            </a:r>
          </a:p>
        </p:txBody>
      </p:sp>
      <p:cxnSp>
        <p:nvCxnSpPr>
          <p:cNvPr id="34" name="直接连接符 33"/>
          <p:cNvCxnSpPr/>
          <p:nvPr>
            <p:custDataLst>
              <p:tags r:id="rId14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操作时穿戴防护用品，如防护服、手套、护目镜等</a:t>
            </a:r>
          </a:p>
        </p:txBody>
      </p:sp>
      <p:cxnSp>
        <p:nvCxnSpPr>
          <p:cNvPr id="37" name="直接连接符 36"/>
          <p:cNvCxnSpPr/>
          <p:nvPr>
            <p:custDataLst>
              <p:tags r:id="rId16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操作前检查设备是否完好，确保安全装置正常工作</a:t>
            </a:r>
          </a:p>
        </p:txBody>
      </p:sp>
      <p:sp>
        <p:nvSpPr>
          <p:cNvPr id="22" name="AutoShape 4"/>
          <p:cNvSpPr/>
          <p:nvPr>
            <p:custDataLst>
              <p:tags r:id="rId18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9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20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1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常见安全隐患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防护措施不足：未穿戴防护设备，可能导致灼伤、中毒等事故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操作不当：操作人员未按照操作规程操作，可能导致触电、火灾、爆炸等事故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电焊气割设备故障：设备老化、损坏，可能导致触电、火灾等事故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环境因素：恶劣天气、高温、潮湿等环境因素可能导致触电、火灾等事故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电焊气割安全防护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3" name="图片 52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个人防护设备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电焊面罩：保护面部和眼睛免受电弧光和飞溅的伤害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电焊手套：保护手部免受电弧光和飞溅的伤害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电焊服：保护身体免受电弧光和飞溅的伤害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电焊鞋：保护脚部免受电弧光和飞溅的伤害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电焊头盔：保护头部免受电弧光和飞溅的伤害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电焊耳塞：保护耳朵免受电弧光和飞溅的伤害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电焊呼吸器：保护呼吸系统免受电弧光和飞溅的伤害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1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2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3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4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电焊防护眼镜：保护眼睛免受电弧光和飞溅的伤害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5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6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7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8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9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电焊防护服：保护身体免受电弧光和飞溅的伤害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50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1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2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3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4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电焊防护手套：保护手部免受电弧光和飞溅的伤害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5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作业环境安全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6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保持作业现场整洁，避免杂物堆积</a:t>
            </a:r>
          </a:p>
        </p:txBody>
      </p:sp>
      <p:sp>
        <p:nvSpPr>
          <p:cNvPr id="114" name="椭圆 113"/>
          <p:cNvSpPr/>
          <p:nvPr>
            <p:custDataLst>
              <p:tags r:id="rId7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确保作业现场通风良好，避免有害气体聚集</a:t>
            </a: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配备必要的消防设施，如灭火器、消防栓等</a:t>
            </a: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定期检查作业现场安全设施，确保其完好有效</a:t>
            </a: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安全操作流程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6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穿戴防护用品：包括工作服、手套、安全帽、护目镜等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8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9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0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1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3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4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操作前准备：清理工作区域，确保无易燃易爆物品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6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7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8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9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1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2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操作结束后：关闭电源，检查设备，确保安全无隐患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3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4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5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6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7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8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9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0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检查设备：确保设备完好，无漏电、漏气等安全隐患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1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2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3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4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5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6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7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8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操作过程中：保持安全距离，避免火花飞溅，注意通风，防止气体中毒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0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1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2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3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4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5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6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定期接受培训：提高安全意识，掌握安全操作技能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7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8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9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0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1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2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3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电焊气割安全事故案例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典型事故案例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某企业员工在电焊作业时，未按照操作规程操作，导致触电身亡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某工厂工人在气割作业时，未按照规定使用防护设备，导致火焰灼伤皮肤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某工厂工人在电焊作业时，未穿戴防护设备，导致电弧光灼伤眼睛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某建筑工地工人在气割作业时，未关闭气瓶阀门，导致气体泄漏，引发爆炸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事故原因分析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 flipH="1">
            <a:off x="609917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738875" y="2012509"/>
            <a:ext cx="4107400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操作人员未按照安全操作规程进行操作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531829" y="2012614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设备故障或老化，未及时维修或更换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0" marR="0" lvl="0" indent="-4191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7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安全防护措施不到位，如未佩戴防护设备、未设置安全警示标志等</a:t>
            </a:r>
            <a:endParaRPr kumimoji="0" lang="zh-CN" altLang="en-US" sz="2300" b="0" i="0" u="none" strike="noStrike" kern="1200" cap="none" spc="17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现场管理不善，如未对现场进行安全检查、未对操作人员进行安全培训等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泪滴形 8"/>
          <p:cNvSpPr/>
          <p:nvPr>
            <p:custDataLst>
              <p:tags r:id="rId6"/>
            </p:custDataLst>
          </p:nvPr>
        </p:nvSpPr>
        <p:spPr>
          <a:xfrm flipH="1">
            <a:off x="2202710" y="1477974"/>
            <a:ext cx="1105103" cy="110510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404036" y="2746398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加强安全教育，提高安全意识</a:t>
            </a: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2210634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泪滴形 1"/>
          <p:cNvSpPr/>
          <p:nvPr>
            <p:custDataLst>
              <p:tags r:id="rId9"/>
            </p:custDataLst>
          </p:nvPr>
        </p:nvSpPr>
        <p:spPr>
          <a:xfrm flipH="1">
            <a:off x="5546620" y="1477974"/>
            <a:ext cx="1105103" cy="110510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4747945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严格遵守操作规程，规范操作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5554542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泪滴形 5"/>
          <p:cNvSpPr/>
          <p:nvPr>
            <p:custDataLst>
              <p:tags r:id="rId12"/>
            </p:custDataLst>
          </p:nvPr>
        </p:nvSpPr>
        <p:spPr>
          <a:xfrm flipH="1">
            <a:off x="8890528" y="1477974"/>
            <a:ext cx="1105103" cy="110510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8091854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定期检查设备，确保设备安全可靠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8898450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泪滴形 9"/>
          <p:cNvSpPr/>
          <p:nvPr>
            <p:custDataLst>
              <p:tags r:id="rId15"/>
            </p:custDataLst>
          </p:nvPr>
        </p:nvSpPr>
        <p:spPr>
          <a:xfrm flipH="1">
            <a:off x="2202710" y="4012478"/>
            <a:ext cx="1105103" cy="1105103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1404036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加强现场管理，消除安全隐患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2210634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3" name="泪滴形 12"/>
          <p:cNvSpPr/>
          <p:nvPr>
            <p:custDataLst>
              <p:tags r:id="rId18"/>
            </p:custDataLst>
          </p:nvPr>
        </p:nvSpPr>
        <p:spPr>
          <a:xfrm flipH="1">
            <a:off x="5546618" y="4012478"/>
            <a:ext cx="1105103" cy="1105103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4747945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配备必要的防护设备，如防护眼镜、面罩等</a:t>
            </a: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5554542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6" name="泪滴形 15"/>
          <p:cNvSpPr/>
          <p:nvPr>
            <p:custDataLst>
              <p:tags r:id="rId21"/>
            </p:custDataLst>
          </p:nvPr>
        </p:nvSpPr>
        <p:spPr>
          <a:xfrm flipH="1">
            <a:off x="8890528" y="4012478"/>
            <a:ext cx="1105103" cy="1105103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091854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加强应急救援演练，提高应急处置能力</a:t>
            </a: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898450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13500000" scaled="0"/>
                </a:gra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电焊气割安全培训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培训内容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133"/>
          <p:cNvSpPr/>
          <p:nvPr>
            <p:custDataLst>
              <p:tags r:id="rId6"/>
            </p:custDataLst>
          </p:nvPr>
        </p:nvSpPr>
        <p:spPr>
          <a:xfrm>
            <a:off x="8101118" y="2235964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2</a:t>
            </a:r>
          </a:p>
        </p:txBody>
      </p:sp>
      <p:grpSp>
        <p:nvGrpSpPr>
          <p:cNvPr id="2" name="组合 1"/>
          <p:cNvGrpSpPr/>
          <p:nvPr>
            <p:custDataLst>
              <p:tags r:id="rId7"/>
            </p:custDataLst>
          </p:nvPr>
        </p:nvGrpSpPr>
        <p:grpSpPr>
          <a:xfrm>
            <a:off x="4488072" y="2432867"/>
            <a:ext cx="3499175" cy="3493244"/>
            <a:chOff x="4239885" y="2085792"/>
            <a:chExt cx="3746501" cy="3740151"/>
          </a:xfrm>
        </p:grpSpPr>
        <p:sp>
          <p:nvSpPr>
            <p:cNvPr id="49" name="Freeform 51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4274810" y="2136592"/>
              <a:ext cx="3670300" cy="3648075"/>
            </a:xfrm>
            <a:custGeom>
              <a:gdLst>
                <a:gd name="T0" fmla="*/ 2311 w 2312"/>
                <a:gd name="T1" fmla="*/ 1217 h 2298"/>
                <a:gd name="T2" fmla="*/ 2176 w 2312"/>
                <a:gd name="T3" fmla="*/ 665 h 2298"/>
                <a:gd name="T4" fmla="*/ 2077 w 2312"/>
                <a:gd name="T5" fmla="*/ 502 h 2298"/>
                <a:gd name="T6" fmla="*/ 1763 w 2312"/>
                <a:gd name="T7" fmla="*/ 187 h 2298"/>
                <a:gd name="T8" fmla="*/ 1386 w 2312"/>
                <a:gd name="T9" fmla="*/ 42 h 2298"/>
                <a:gd name="T10" fmla="*/ 1378 w 2312"/>
                <a:gd name="T11" fmla="*/ 41 h 2298"/>
                <a:gd name="T12" fmla="*/ 645 w 2312"/>
                <a:gd name="T13" fmla="*/ 93 h 2298"/>
                <a:gd name="T14" fmla="*/ 124 w 2312"/>
                <a:gd name="T15" fmla="*/ 696 h 2298"/>
                <a:gd name="T16" fmla="*/ 4 w 2312"/>
                <a:gd name="T17" fmla="*/ 1189 h 2298"/>
                <a:gd name="T18" fmla="*/ 168 w 2312"/>
                <a:gd name="T19" fmla="*/ 1703 h 2298"/>
                <a:gd name="T20" fmla="*/ 306 w 2312"/>
                <a:gd name="T21" fmla="*/ 1876 h 2298"/>
                <a:gd name="T22" fmla="*/ 947 w 2312"/>
                <a:gd name="T23" fmla="*/ 2269 h 2298"/>
                <a:gd name="T24" fmla="*/ 958 w 2312"/>
                <a:gd name="T25" fmla="*/ 2272 h 2298"/>
                <a:gd name="T26" fmla="*/ 1149 w 2312"/>
                <a:gd name="T27" fmla="*/ 2298 h 2298"/>
                <a:gd name="T28" fmla="*/ 1652 w 2312"/>
                <a:gd name="T29" fmla="*/ 2210 h 2298"/>
                <a:gd name="T30" fmla="*/ 2078 w 2312"/>
                <a:gd name="T31" fmla="*/ 1797 h 2298"/>
                <a:gd name="T32" fmla="*/ 1149 w 2312"/>
                <a:gd name="T33" fmla="*/ 2288 h 2298"/>
                <a:gd name="T34" fmla="*/ 346 w 2312"/>
                <a:gd name="T35" fmla="*/ 1898 h 2298"/>
                <a:gd name="T36" fmla="*/ 2157 w 2312"/>
                <a:gd name="T37" fmla="*/ 654 h 2298"/>
                <a:gd name="T38" fmla="*/ 2010 w 2312"/>
                <a:gd name="T39" fmla="*/ 1213 h 2298"/>
                <a:gd name="T40" fmla="*/ 1637 w 2312"/>
                <a:gd name="T41" fmla="*/ 2205 h 2298"/>
                <a:gd name="T42" fmla="*/ 1637 w 2312"/>
                <a:gd name="T43" fmla="*/ 2205 h 2298"/>
                <a:gd name="T44" fmla="*/ 961 w 2312"/>
                <a:gd name="T45" fmla="*/ 2258 h 2298"/>
                <a:gd name="T46" fmla="*/ 961 w 2312"/>
                <a:gd name="T47" fmla="*/ 2258 h 2298"/>
                <a:gd name="T48" fmla="*/ 1153 w 2312"/>
                <a:gd name="T49" fmla="*/ 474 h 2298"/>
                <a:gd name="T50" fmla="*/ 1175 w 2312"/>
                <a:gd name="T51" fmla="*/ 1202 h 2298"/>
                <a:gd name="T52" fmla="*/ 1481 w 2312"/>
                <a:gd name="T53" fmla="*/ 693 h 2298"/>
                <a:gd name="T54" fmla="*/ 796 w 2312"/>
                <a:gd name="T55" fmla="*/ 1839 h 2298"/>
                <a:gd name="T56" fmla="*/ 523 w 2312"/>
                <a:gd name="T57" fmla="*/ 1200 h 2298"/>
                <a:gd name="T58" fmla="*/ 523 w 2312"/>
                <a:gd name="T59" fmla="*/ 1200 h 2298"/>
                <a:gd name="T60" fmla="*/ 1090 w 2312"/>
                <a:gd name="T61" fmla="*/ 478 h 2298"/>
                <a:gd name="T62" fmla="*/ 631 w 2312"/>
                <a:gd name="T63" fmla="*/ 756 h 2298"/>
                <a:gd name="T64" fmla="*/ 1585 w 2312"/>
                <a:gd name="T65" fmla="*/ 533 h 2298"/>
                <a:gd name="T66" fmla="*/ 1396 w 2312"/>
                <a:gd name="T67" fmla="*/ 66 h 2298"/>
                <a:gd name="T68" fmla="*/ 370 w 2312"/>
                <a:gd name="T69" fmla="*/ 1181 h 2298"/>
                <a:gd name="T70" fmla="*/ 360 w 2312"/>
                <a:gd name="T71" fmla="*/ 1200 h 2298"/>
                <a:gd name="T72" fmla="*/ 360 w 2312"/>
                <a:gd name="T73" fmla="*/ 1200 h 2298"/>
                <a:gd name="T74" fmla="*/ 2009 w 2312"/>
                <a:gd name="T75" fmla="*/ 1203 h 2298"/>
                <a:gd name="T76" fmla="*/ 2009 w 2312"/>
                <a:gd name="T77" fmla="*/ 1203 h 2298"/>
                <a:gd name="T78" fmla="*/ 809 w 2312"/>
                <a:gd name="T79" fmla="*/ 430 h 2298"/>
                <a:gd name="T80" fmla="*/ 643 w 2312"/>
                <a:gd name="T81" fmla="*/ 111 h 2298"/>
                <a:gd name="T82" fmla="*/ 545 w 2312"/>
                <a:gd name="T83" fmla="*/ 225 h 2298"/>
                <a:gd name="T84" fmla="*/ 91 w 2312"/>
                <a:gd name="T85" fmla="*/ 971 h 2298"/>
                <a:gd name="T86" fmla="*/ 1930 w 2312"/>
                <a:gd name="T87" fmla="*/ 526 h 2298"/>
                <a:gd name="T88" fmla="*/ 1962 w 2312"/>
                <a:gd name="T89" fmla="*/ 563 h 2298"/>
                <a:gd name="T90" fmla="*/ 1957 w 2312"/>
                <a:gd name="T91" fmla="*/ 543 h 2298"/>
                <a:gd name="T92" fmla="*/ 534 w 2312"/>
                <a:gd name="T93" fmla="*/ 223 h 2298"/>
                <a:gd name="T94" fmla="*/ 206 w 2312"/>
                <a:gd name="T95" fmla="*/ 606 h 2298"/>
                <a:gd name="T96" fmla="*/ 199 w 2312"/>
                <a:gd name="T97" fmla="*/ 630 h 2298"/>
                <a:gd name="T98" fmla="*/ 288 w 2312"/>
                <a:gd name="T99" fmla="*/ 1836 h 2298"/>
                <a:gd name="T100" fmla="*/ 1522 w 2312"/>
                <a:gd name="T101" fmla="*/ 1955 h 22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12" h="2298">
                  <a:moveTo>
                    <a:pt x="2079" y="1794"/>
                  </a:moveTo>
                  <a:lnTo>
                    <a:pt x="2309" y="1221"/>
                  </a:lnTo>
                  <a:lnTo>
                    <a:pt x="2312" y="1221"/>
                  </a:lnTo>
                  <a:lnTo>
                    <a:pt x="2311" y="1220"/>
                  </a:lnTo>
                  <a:lnTo>
                    <a:pt x="2311" y="1217"/>
                  </a:lnTo>
                  <a:lnTo>
                    <a:pt x="2311" y="1217"/>
                  </a:lnTo>
                  <a:lnTo>
                    <a:pt x="2310" y="1215"/>
                  </a:lnTo>
                  <a:lnTo>
                    <a:pt x="2179" y="677"/>
                  </a:lnTo>
                  <a:lnTo>
                    <a:pt x="2186" y="680"/>
                  </a:lnTo>
                  <a:lnTo>
                    <a:pt x="2176" y="665"/>
                  </a:lnTo>
                  <a:lnTo>
                    <a:pt x="2176" y="663"/>
                  </a:lnTo>
                  <a:lnTo>
                    <a:pt x="2175" y="663"/>
                  </a:lnTo>
                  <a:lnTo>
                    <a:pt x="2081" y="508"/>
                  </a:lnTo>
                  <a:lnTo>
                    <a:pt x="2082" y="507"/>
                  </a:lnTo>
                  <a:lnTo>
                    <a:pt x="2077" y="502"/>
                  </a:lnTo>
                  <a:lnTo>
                    <a:pt x="2075" y="499"/>
                  </a:lnTo>
                  <a:lnTo>
                    <a:pt x="2074" y="499"/>
                  </a:lnTo>
                  <a:lnTo>
                    <a:pt x="1764" y="188"/>
                  </a:lnTo>
                  <a:lnTo>
                    <a:pt x="1763" y="187"/>
                  </a:lnTo>
                  <a:lnTo>
                    <a:pt x="1763" y="187"/>
                  </a:lnTo>
                  <a:lnTo>
                    <a:pt x="1758" y="182"/>
                  </a:lnTo>
                  <a:lnTo>
                    <a:pt x="1755" y="184"/>
                  </a:lnTo>
                  <a:lnTo>
                    <a:pt x="1394" y="46"/>
                  </a:lnTo>
                  <a:lnTo>
                    <a:pt x="1401" y="41"/>
                  </a:lnTo>
                  <a:lnTo>
                    <a:pt x="1386" y="42"/>
                  </a:lnTo>
                  <a:lnTo>
                    <a:pt x="1385" y="40"/>
                  </a:lnTo>
                  <a:lnTo>
                    <a:pt x="1383" y="41"/>
                  </a:lnTo>
                  <a:lnTo>
                    <a:pt x="1382" y="41"/>
                  </a:lnTo>
                  <a:lnTo>
                    <a:pt x="1381" y="42"/>
                  </a:lnTo>
                  <a:lnTo>
                    <a:pt x="1378" y="41"/>
                  </a:lnTo>
                  <a:lnTo>
                    <a:pt x="1378" y="42"/>
                  </a:lnTo>
                  <a:lnTo>
                    <a:pt x="1150" y="0"/>
                  </a:lnTo>
                  <a:lnTo>
                    <a:pt x="1149" y="0"/>
                  </a:lnTo>
                  <a:lnTo>
                    <a:pt x="647" y="96"/>
                  </a:lnTo>
                  <a:lnTo>
                    <a:pt x="645" y="93"/>
                  </a:lnTo>
                  <a:lnTo>
                    <a:pt x="641" y="97"/>
                  </a:lnTo>
                  <a:lnTo>
                    <a:pt x="636" y="97"/>
                  </a:lnTo>
                  <a:lnTo>
                    <a:pt x="638" y="101"/>
                  </a:lnTo>
                  <a:lnTo>
                    <a:pt x="184" y="569"/>
                  </a:lnTo>
                  <a:lnTo>
                    <a:pt x="124" y="696"/>
                  </a:lnTo>
                  <a:lnTo>
                    <a:pt x="124" y="697"/>
                  </a:lnTo>
                  <a:lnTo>
                    <a:pt x="124" y="697"/>
                  </a:lnTo>
                  <a:lnTo>
                    <a:pt x="120" y="704"/>
                  </a:lnTo>
                  <a:lnTo>
                    <a:pt x="122" y="705"/>
                  </a:lnTo>
                  <a:lnTo>
                    <a:pt x="4" y="1189"/>
                  </a:lnTo>
                  <a:lnTo>
                    <a:pt x="0" y="1189"/>
                  </a:lnTo>
                  <a:lnTo>
                    <a:pt x="3" y="1195"/>
                  </a:lnTo>
                  <a:lnTo>
                    <a:pt x="1" y="1200"/>
                  </a:lnTo>
                  <a:lnTo>
                    <a:pt x="5" y="1200"/>
                  </a:lnTo>
                  <a:lnTo>
                    <a:pt x="168" y="1703"/>
                  </a:lnTo>
                  <a:lnTo>
                    <a:pt x="299" y="1866"/>
                  </a:lnTo>
                  <a:lnTo>
                    <a:pt x="293" y="1866"/>
                  </a:lnTo>
                  <a:lnTo>
                    <a:pt x="304" y="1873"/>
                  </a:lnTo>
                  <a:lnTo>
                    <a:pt x="304" y="1876"/>
                  </a:lnTo>
                  <a:lnTo>
                    <a:pt x="306" y="1876"/>
                  </a:lnTo>
                  <a:lnTo>
                    <a:pt x="313" y="1890"/>
                  </a:lnTo>
                  <a:lnTo>
                    <a:pt x="314" y="1881"/>
                  </a:lnTo>
                  <a:lnTo>
                    <a:pt x="598" y="2157"/>
                  </a:lnTo>
                  <a:lnTo>
                    <a:pt x="947" y="2268"/>
                  </a:lnTo>
                  <a:lnTo>
                    <a:pt x="947" y="2269"/>
                  </a:lnTo>
                  <a:lnTo>
                    <a:pt x="953" y="2270"/>
                  </a:lnTo>
                  <a:lnTo>
                    <a:pt x="954" y="2271"/>
                  </a:lnTo>
                  <a:lnTo>
                    <a:pt x="955" y="2271"/>
                  </a:lnTo>
                  <a:lnTo>
                    <a:pt x="956" y="2273"/>
                  </a:lnTo>
                  <a:lnTo>
                    <a:pt x="958" y="2272"/>
                  </a:lnTo>
                  <a:lnTo>
                    <a:pt x="969" y="2278"/>
                  </a:lnTo>
                  <a:lnTo>
                    <a:pt x="967" y="2272"/>
                  </a:lnTo>
                  <a:lnTo>
                    <a:pt x="967" y="2272"/>
                  </a:lnTo>
                  <a:lnTo>
                    <a:pt x="1148" y="2298"/>
                  </a:lnTo>
                  <a:lnTo>
                    <a:pt x="1149" y="2298"/>
                  </a:lnTo>
                  <a:lnTo>
                    <a:pt x="1642" y="2215"/>
                  </a:lnTo>
                  <a:lnTo>
                    <a:pt x="1644" y="2218"/>
                  </a:lnTo>
                  <a:lnTo>
                    <a:pt x="1648" y="2214"/>
                  </a:lnTo>
                  <a:lnTo>
                    <a:pt x="1653" y="2214"/>
                  </a:lnTo>
                  <a:lnTo>
                    <a:pt x="1652" y="2210"/>
                  </a:lnTo>
                  <a:lnTo>
                    <a:pt x="2074" y="1801"/>
                  </a:lnTo>
                  <a:lnTo>
                    <a:pt x="2076" y="1801"/>
                  </a:lnTo>
                  <a:lnTo>
                    <a:pt x="2077" y="1799"/>
                  </a:lnTo>
                  <a:lnTo>
                    <a:pt x="2079" y="1799"/>
                  </a:lnTo>
                  <a:lnTo>
                    <a:pt x="2078" y="1797"/>
                  </a:lnTo>
                  <a:lnTo>
                    <a:pt x="2080" y="1795"/>
                  </a:lnTo>
                  <a:lnTo>
                    <a:pt x="2079" y="1794"/>
                  </a:lnTo>
                  <a:close/>
                  <a:moveTo>
                    <a:pt x="1421" y="2233"/>
                  </a:moveTo>
                  <a:lnTo>
                    <a:pt x="1524" y="2225"/>
                  </a:lnTo>
                  <a:lnTo>
                    <a:pt x="1149" y="2288"/>
                  </a:lnTo>
                  <a:lnTo>
                    <a:pt x="1005" y="2267"/>
                  </a:lnTo>
                  <a:lnTo>
                    <a:pt x="1421" y="2233"/>
                  </a:lnTo>
                  <a:close/>
                  <a:moveTo>
                    <a:pt x="920" y="2248"/>
                  </a:moveTo>
                  <a:lnTo>
                    <a:pt x="604" y="2148"/>
                  </a:lnTo>
                  <a:lnTo>
                    <a:pt x="346" y="1898"/>
                  </a:lnTo>
                  <a:lnTo>
                    <a:pt x="920" y="2248"/>
                  </a:lnTo>
                  <a:close/>
                  <a:moveTo>
                    <a:pt x="2082" y="614"/>
                  </a:moveTo>
                  <a:lnTo>
                    <a:pt x="1962" y="552"/>
                  </a:lnTo>
                  <a:lnTo>
                    <a:pt x="2071" y="512"/>
                  </a:lnTo>
                  <a:lnTo>
                    <a:pt x="2157" y="654"/>
                  </a:lnTo>
                  <a:lnTo>
                    <a:pt x="2082" y="614"/>
                  </a:lnTo>
                  <a:close/>
                  <a:moveTo>
                    <a:pt x="2298" y="1221"/>
                  </a:moveTo>
                  <a:lnTo>
                    <a:pt x="2076" y="1774"/>
                  </a:lnTo>
                  <a:lnTo>
                    <a:pt x="2076" y="1772"/>
                  </a:lnTo>
                  <a:lnTo>
                    <a:pt x="2010" y="1213"/>
                  </a:lnTo>
                  <a:lnTo>
                    <a:pt x="2014" y="1214"/>
                  </a:lnTo>
                  <a:lnTo>
                    <a:pt x="2014" y="1213"/>
                  </a:lnTo>
                  <a:lnTo>
                    <a:pt x="2172" y="1218"/>
                  </a:lnTo>
                  <a:lnTo>
                    <a:pt x="2298" y="1221"/>
                  </a:lnTo>
                  <a:close/>
                  <a:moveTo>
                    <a:pt x="1637" y="2205"/>
                  </a:moveTo>
                  <a:lnTo>
                    <a:pt x="982" y="2259"/>
                  </a:lnTo>
                  <a:lnTo>
                    <a:pt x="1470" y="1982"/>
                  </a:lnTo>
                  <a:lnTo>
                    <a:pt x="1512" y="1958"/>
                  </a:lnTo>
                  <a:lnTo>
                    <a:pt x="1631" y="2193"/>
                  </a:lnTo>
                  <a:lnTo>
                    <a:pt x="1637" y="2205"/>
                  </a:lnTo>
                  <a:close/>
                  <a:moveTo>
                    <a:pt x="2001" y="1225"/>
                  </a:moveTo>
                  <a:lnTo>
                    <a:pt x="2067" y="1791"/>
                  </a:lnTo>
                  <a:lnTo>
                    <a:pt x="1526" y="1942"/>
                  </a:lnTo>
                  <a:lnTo>
                    <a:pt x="2001" y="1225"/>
                  </a:lnTo>
                  <a:close/>
                  <a:moveTo>
                    <a:pt x="961" y="2258"/>
                  </a:moveTo>
                  <a:lnTo>
                    <a:pt x="867" y="2025"/>
                  </a:lnTo>
                  <a:lnTo>
                    <a:pt x="795" y="1850"/>
                  </a:lnTo>
                  <a:lnTo>
                    <a:pt x="1499" y="1954"/>
                  </a:lnTo>
                  <a:lnTo>
                    <a:pt x="1256" y="2091"/>
                  </a:lnTo>
                  <a:lnTo>
                    <a:pt x="961" y="2258"/>
                  </a:lnTo>
                  <a:close/>
                  <a:moveTo>
                    <a:pt x="839" y="427"/>
                  </a:moveTo>
                  <a:lnTo>
                    <a:pt x="1380" y="56"/>
                  </a:lnTo>
                  <a:lnTo>
                    <a:pt x="1452" y="234"/>
                  </a:lnTo>
                  <a:lnTo>
                    <a:pt x="1567" y="521"/>
                  </a:lnTo>
                  <a:lnTo>
                    <a:pt x="1153" y="474"/>
                  </a:lnTo>
                  <a:lnTo>
                    <a:pt x="823" y="437"/>
                  </a:lnTo>
                  <a:lnTo>
                    <a:pt x="839" y="427"/>
                  </a:lnTo>
                  <a:close/>
                  <a:moveTo>
                    <a:pt x="1995" y="1213"/>
                  </a:moveTo>
                  <a:lnTo>
                    <a:pt x="1515" y="1940"/>
                  </a:lnTo>
                  <a:lnTo>
                    <a:pt x="1175" y="1202"/>
                  </a:lnTo>
                  <a:lnTo>
                    <a:pt x="1995" y="1213"/>
                  </a:lnTo>
                  <a:close/>
                  <a:moveTo>
                    <a:pt x="1993" y="1202"/>
                  </a:moveTo>
                  <a:lnTo>
                    <a:pt x="1468" y="1196"/>
                  </a:lnTo>
                  <a:lnTo>
                    <a:pt x="1177" y="1192"/>
                  </a:lnTo>
                  <a:lnTo>
                    <a:pt x="1481" y="693"/>
                  </a:lnTo>
                  <a:lnTo>
                    <a:pt x="1575" y="537"/>
                  </a:lnTo>
                  <a:lnTo>
                    <a:pt x="1576" y="537"/>
                  </a:lnTo>
                  <a:lnTo>
                    <a:pt x="1993" y="1202"/>
                  </a:lnTo>
                  <a:close/>
                  <a:moveTo>
                    <a:pt x="1506" y="1944"/>
                  </a:moveTo>
                  <a:lnTo>
                    <a:pt x="796" y="1839"/>
                  </a:lnTo>
                  <a:lnTo>
                    <a:pt x="945" y="1586"/>
                  </a:lnTo>
                  <a:lnTo>
                    <a:pt x="1167" y="1209"/>
                  </a:lnTo>
                  <a:lnTo>
                    <a:pt x="1498" y="1928"/>
                  </a:lnTo>
                  <a:lnTo>
                    <a:pt x="1506" y="1944"/>
                  </a:lnTo>
                  <a:close/>
                  <a:moveTo>
                    <a:pt x="523" y="1200"/>
                  </a:moveTo>
                  <a:lnTo>
                    <a:pt x="1158" y="1203"/>
                  </a:lnTo>
                  <a:lnTo>
                    <a:pt x="1028" y="1424"/>
                  </a:lnTo>
                  <a:lnTo>
                    <a:pt x="788" y="1833"/>
                  </a:lnTo>
                  <a:lnTo>
                    <a:pt x="378" y="1200"/>
                  </a:lnTo>
                  <a:lnTo>
                    <a:pt x="523" y="1200"/>
                  </a:lnTo>
                  <a:close/>
                  <a:moveTo>
                    <a:pt x="1567" y="531"/>
                  </a:moveTo>
                  <a:lnTo>
                    <a:pt x="1282" y="999"/>
                  </a:lnTo>
                  <a:lnTo>
                    <a:pt x="1168" y="1186"/>
                  </a:lnTo>
                  <a:lnTo>
                    <a:pt x="817" y="447"/>
                  </a:lnTo>
                  <a:lnTo>
                    <a:pt x="1090" y="478"/>
                  </a:lnTo>
                  <a:lnTo>
                    <a:pt x="1567" y="531"/>
                  </a:lnTo>
                  <a:close/>
                  <a:moveTo>
                    <a:pt x="808" y="452"/>
                  </a:moveTo>
                  <a:lnTo>
                    <a:pt x="1159" y="1192"/>
                  </a:lnTo>
                  <a:lnTo>
                    <a:pt x="378" y="1189"/>
                  </a:lnTo>
                  <a:lnTo>
                    <a:pt x="631" y="756"/>
                  </a:lnTo>
                  <a:lnTo>
                    <a:pt x="808" y="452"/>
                  </a:lnTo>
                  <a:close/>
                  <a:moveTo>
                    <a:pt x="1585" y="533"/>
                  </a:moveTo>
                  <a:lnTo>
                    <a:pt x="1945" y="556"/>
                  </a:lnTo>
                  <a:lnTo>
                    <a:pt x="1997" y="1187"/>
                  </a:lnTo>
                  <a:lnTo>
                    <a:pt x="1585" y="533"/>
                  </a:lnTo>
                  <a:close/>
                  <a:moveTo>
                    <a:pt x="779" y="1839"/>
                  </a:moveTo>
                  <a:lnTo>
                    <a:pt x="315" y="1865"/>
                  </a:lnTo>
                  <a:lnTo>
                    <a:pt x="373" y="1210"/>
                  </a:lnTo>
                  <a:lnTo>
                    <a:pt x="779" y="1839"/>
                  </a:lnTo>
                  <a:close/>
                  <a:moveTo>
                    <a:pt x="1396" y="66"/>
                  </a:moveTo>
                  <a:lnTo>
                    <a:pt x="1934" y="545"/>
                  </a:lnTo>
                  <a:lnTo>
                    <a:pt x="1579" y="522"/>
                  </a:lnTo>
                  <a:lnTo>
                    <a:pt x="1396" y="66"/>
                  </a:lnTo>
                  <a:close/>
                  <a:moveTo>
                    <a:pt x="798" y="449"/>
                  </a:moveTo>
                  <a:lnTo>
                    <a:pt x="370" y="1181"/>
                  </a:lnTo>
                  <a:lnTo>
                    <a:pt x="246" y="713"/>
                  </a:lnTo>
                  <a:lnTo>
                    <a:pt x="218" y="611"/>
                  </a:lnTo>
                  <a:lnTo>
                    <a:pt x="334" y="579"/>
                  </a:lnTo>
                  <a:lnTo>
                    <a:pt x="798" y="449"/>
                  </a:lnTo>
                  <a:close/>
                  <a:moveTo>
                    <a:pt x="360" y="1200"/>
                  </a:moveTo>
                  <a:lnTo>
                    <a:pt x="360" y="1200"/>
                  </a:lnTo>
                  <a:lnTo>
                    <a:pt x="363" y="1200"/>
                  </a:lnTo>
                  <a:lnTo>
                    <a:pt x="306" y="1850"/>
                  </a:lnTo>
                  <a:lnTo>
                    <a:pt x="16" y="1200"/>
                  </a:lnTo>
                  <a:lnTo>
                    <a:pt x="360" y="1200"/>
                  </a:lnTo>
                  <a:close/>
                  <a:moveTo>
                    <a:pt x="785" y="1849"/>
                  </a:moveTo>
                  <a:lnTo>
                    <a:pt x="948" y="2253"/>
                  </a:lnTo>
                  <a:lnTo>
                    <a:pt x="326" y="1874"/>
                  </a:lnTo>
                  <a:lnTo>
                    <a:pt x="785" y="1849"/>
                  </a:lnTo>
                  <a:close/>
                  <a:moveTo>
                    <a:pt x="2009" y="1203"/>
                  </a:moveTo>
                  <a:lnTo>
                    <a:pt x="1960" y="612"/>
                  </a:lnTo>
                  <a:lnTo>
                    <a:pt x="1956" y="576"/>
                  </a:lnTo>
                  <a:lnTo>
                    <a:pt x="2296" y="1211"/>
                  </a:lnTo>
                  <a:lnTo>
                    <a:pt x="2140" y="1206"/>
                  </a:lnTo>
                  <a:lnTo>
                    <a:pt x="2009" y="1203"/>
                  </a:lnTo>
                  <a:close/>
                  <a:moveTo>
                    <a:pt x="1364" y="54"/>
                  </a:moveTo>
                  <a:lnTo>
                    <a:pt x="1319" y="85"/>
                  </a:lnTo>
                  <a:lnTo>
                    <a:pt x="811" y="433"/>
                  </a:lnTo>
                  <a:lnTo>
                    <a:pt x="809" y="430"/>
                  </a:lnTo>
                  <a:lnTo>
                    <a:pt x="809" y="430"/>
                  </a:lnTo>
                  <a:lnTo>
                    <a:pt x="752" y="312"/>
                  </a:lnTo>
                  <a:lnTo>
                    <a:pt x="652" y="107"/>
                  </a:lnTo>
                  <a:lnTo>
                    <a:pt x="870" y="91"/>
                  </a:lnTo>
                  <a:lnTo>
                    <a:pt x="1364" y="54"/>
                  </a:lnTo>
                  <a:close/>
                  <a:moveTo>
                    <a:pt x="643" y="111"/>
                  </a:moveTo>
                  <a:lnTo>
                    <a:pt x="776" y="384"/>
                  </a:lnTo>
                  <a:lnTo>
                    <a:pt x="801" y="437"/>
                  </a:lnTo>
                  <a:lnTo>
                    <a:pt x="301" y="577"/>
                  </a:lnTo>
                  <a:lnTo>
                    <a:pt x="227" y="598"/>
                  </a:lnTo>
                  <a:lnTo>
                    <a:pt x="545" y="225"/>
                  </a:lnTo>
                  <a:lnTo>
                    <a:pt x="643" y="111"/>
                  </a:lnTo>
                  <a:close/>
                  <a:moveTo>
                    <a:pt x="211" y="625"/>
                  </a:moveTo>
                  <a:lnTo>
                    <a:pt x="362" y="1189"/>
                  </a:lnTo>
                  <a:lnTo>
                    <a:pt x="16" y="1189"/>
                  </a:lnTo>
                  <a:lnTo>
                    <a:pt x="91" y="971"/>
                  </a:lnTo>
                  <a:lnTo>
                    <a:pt x="211" y="625"/>
                  </a:lnTo>
                  <a:close/>
                  <a:moveTo>
                    <a:pt x="1930" y="526"/>
                  </a:moveTo>
                  <a:lnTo>
                    <a:pt x="1407" y="63"/>
                  </a:lnTo>
                  <a:lnTo>
                    <a:pt x="1756" y="195"/>
                  </a:lnTo>
                  <a:lnTo>
                    <a:pt x="1930" y="526"/>
                  </a:lnTo>
                  <a:close/>
                  <a:moveTo>
                    <a:pt x="1962" y="563"/>
                  </a:moveTo>
                  <a:lnTo>
                    <a:pt x="2035" y="602"/>
                  </a:lnTo>
                  <a:lnTo>
                    <a:pt x="2167" y="670"/>
                  </a:lnTo>
                  <a:lnTo>
                    <a:pt x="2291" y="1178"/>
                  </a:lnTo>
                  <a:lnTo>
                    <a:pt x="1962" y="563"/>
                  </a:lnTo>
                  <a:close/>
                  <a:moveTo>
                    <a:pt x="1957" y="543"/>
                  </a:moveTo>
                  <a:lnTo>
                    <a:pt x="1953" y="545"/>
                  </a:lnTo>
                  <a:lnTo>
                    <a:pt x="1780" y="219"/>
                  </a:lnTo>
                  <a:lnTo>
                    <a:pt x="2064" y="503"/>
                  </a:lnTo>
                  <a:lnTo>
                    <a:pt x="1957" y="543"/>
                  </a:lnTo>
                  <a:close/>
                  <a:moveTo>
                    <a:pt x="731" y="90"/>
                  </a:moveTo>
                  <a:lnTo>
                    <a:pt x="1149" y="10"/>
                  </a:lnTo>
                  <a:lnTo>
                    <a:pt x="1342" y="46"/>
                  </a:lnTo>
                  <a:lnTo>
                    <a:pt x="731" y="90"/>
                  </a:lnTo>
                  <a:close/>
                  <a:moveTo>
                    <a:pt x="534" y="223"/>
                  </a:moveTo>
                  <a:lnTo>
                    <a:pt x="214" y="597"/>
                  </a:lnTo>
                  <a:lnTo>
                    <a:pt x="212" y="590"/>
                  </a:lnTo>
                  <a:lnTo>
                    <a:pt x="208" y="603"/>
                  </a:lnTo>
                  <a:lnTo>
                    <a:pt x="205" y="604"/>
                  </a:lnTo>
                  <a:lnTo>
                    <a:pt x="206" y="606"/>
                  </a:lnTo>
                  <a:lnTo>
                    <a:pt x="189" y="625"/>
                  </a:lnTo>
                  <a:lnTo>
                    <a:pt x="147" y="671"/>
                  </a:lnTo>
                  <a:lnTo>
                    <a:pt x="192" y="575"/>
                  </a:lnTo>
                  <a:lnTo>
                    <a:pt x="534" y="223"/>
                  </a:lnTo>
                  <a:close/>
                  <a:moveTo>
                    <a:pt x="199" y="630"/>
                  </a:moveTo>
                  <a:lnTo>
                    <a:pt x="38" y="1092"/>
                  </a:lnTo>
                  <a:lnTo>
                    <a:pt x="133" y="702"/>
                  </a:lnTo>
                  <a:lnTo>
                    <a:pt x="199" y="630"/>
                  </a:lnTo>
                  <a:close/>
                  <a:moveTo>
                    <a:pt x="235" y="1715"/>
                  </a:moveTo>
                  <a:lnTo>
                    <a:pt x="288" y="1836"/>
                  </a:lnTo>
                  <a:lnTo>
                    <a:pt x="178" y="1698"/>
                  </a:lnTo>
                  <a:lnTo>
                    <a:pt x="43" y="1287"/>
                  </a:lnTo>
                  <a:lnTo>
                    <a:pt x="235" y="1715"/>
                  </a:lnTo>
                  <a:close/>
                  <a:moveTo>
                    <a:pt x="1647" y="2201"/>
                  </a:moveTo>
                  <a:lnTo>
                    <a:pt x="1522" y="1955"/>
                  </a:lnTo>
                  <a:lnTo>
                    <a:pt x="2055" y="1805"/>
                  </a:lnTo>
                  <a:lnTo>
                    <a:pt x="1647" y="2201"/>
                  </a:lnTo>
                  <a:close/>
                </a:path>
              </a:pathLst>
            </a:custGeom>
            <a:solidFill>
              <a:schemeClr val="lt1">
                <a:lumMod val="6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>
                <a:lnSpc>
                  <a:spcPct val="120000"/>
                </a:lnSpc>
              </a:pPr>
              <a:endParaRPr 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4239885" y="2085792"/>
              <a:ext cx="3746501" cy="3740151"/>
              <a:chOff x="2144713" y="1752600"/>
              <a:chExt cx="3746501" cy="374015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1" name="Oval 52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5778501" y="3678238"/>
                <a:ext cx="112713" cy="11271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2" name="Oval 53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297488" y="3657600"/>
                <a:ext cx="123825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3" name="Oval 54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518026" y="4841875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5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410201" y="4583113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56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738688" y="5259388"/>
                <a:ext cx="106363" cy="10795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57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951288" y="5395913"/>
                <a:ext cx="96838" cy="968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7" name="Oval 58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635376" y="5341938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8" name="Oval 59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3074988" y="5172075"/>
                <a:ext cx="101600" cy="10160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9" name="Oval 60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3367088" y="4672013"/>
                <a:ext cx="120650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0" name="Oval 61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606676" y="4711700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62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3973513" y="3640138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63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705101" y="3643313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5" name="Oval 64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144713" y="3649663"/>
                <a:ext cx="98425" cy="984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6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2425701" y="2651125"/>
                <a:ext cx="155575" cy="182563"/>
              </a:xfrm>
              <a:custGeom>
                <a:gdLst>
                  <a:gd name="T0" fmla="*/ 66 w 98"/>
                  <a:gd name="T1" fmla="*/ 38 h 115"/>
                  <a:gd name="T2" fmla="*/ 66 w 98"/>
                  <a:gd name="T3" fmla="*/ 33 h 115"/>
                  <a:gd name="T4" fmla="*/ 33 w 98"/>
                  <a:gd name="T5" fmla="*/ 0 h 115"/>
                  <a:gd name="T6" fmla="*/ 0 w 98"/>
                  <a:gd name="T7" fmla="*/ 33 h 115"/>
                  <a:gd name="T8" fmla="*/ 22 w 98"/>
                  <a:gd name="T9" fmla="*/ 64 h 115"/>
                  <a:gd name="T10" fmla="*/ 20 w 98"/>
                  <a:gd name="T11" fmla="*/ 76 h 115"/>
                  <a:gd name="T12" fmla="*/ 59 w 98"/>
                  <a:gd name="T13" fmla="*/ 115 h 115"/>
                  <a:gd name="T14" fmla="*/ 98 w 98"/>
                  <a:gd name="T15" fmla="*/ 76 h 115"/>
                  <a:gd name="T16" fmla="*/ 66 w 98"/>
                  <a:gd name="T17" fmla="*/ 38 h 1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15">
                    <a:moveTo>
                      <a:pt x="66" y="38"/>
                    </a:moveTo>
                    <a:cubicBezTo>
                      <a:pt x="66" y="36"/>
                      <a:pt x="66" y="35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48"/>
                      <a:pt x="9" y="60"/>
                      <a:pt x="22" y="64"/>
                    </a:cubicBezTo>
                    <a:cubicBezTo>
                      <a:pt x="20" y="68"/>
                      <a:pt x="20" y="72"/>
                      <a:pt x="20" y="76"/>
                    </a:cubicBezTo>
                    <a:cubicBezTo>
                      <a:pt x="20" y="97"/>
                      <a:pt x="37" y="115"/>
                      <a:pt x="59" y="115"/>
                    </a:cubicBezTo>
                    <a:cubicBezTo>
                      <a:pt x="80" y="115"/>
                      <a:pt x="98" y="97"/>
                      <a:pt x="98" y="76"/>
                    </a:cubicBezTo>
                    <a:cubicBezTo>
                      <a:pt x="98" y="57"/>
                      <a:pt x="84" y="41"/>
                      <a:pt x="66" y="38"/>
                    </a:cubicBezTo>
                  </a:path>
                </a:pathLst>
              </a:cu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7" name="Oval 66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3406776" y="2444750"/>
                <a:ext cx="120650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8" name="Oval 67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3141663" y="1908175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68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956051" y="1752600"/>
                <a:ext cx="104775" cy="10636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0" name="Oval 69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4314826" y="1824038"/>
                <a:ext cx="123825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70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4908551" y="2039938"/>
                <a:ext cx="114300" cy="11430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2" name="Oval 71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5211763" y="2619375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3" name="Oval 72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5421313" y="2554288"/>
                <a:ext cx="103188" cy="10477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7" name="Oval 73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570538" y="2800350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8" name="Oval 74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2327276" y="2867025"/>
                <a:ext cx="96838" cy="10001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9" name="Oval 75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786259" y="3190231"/>
            <a:ext cx="167842" cy="1678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76"/>
          <p:cNvSpPr/>
          <p:nvPr>
            <p:custDataLst>
              <p:tags r:id="rId33"/>
            </p:custDataLst>
          </p:nvPr>
        </p:nvSpPr>
        <p:spPr bwMode="auto">
          <a:xfrm>
            <a:off x="6877593" y="2409737"/>
            <a:ext cx="1318418" cy="844547"/>
          </a:xfrm>
          <a:custGeom>
            <a:gdLst>
              <a:gd name="T0" fmla="*/ 0 w 889"/>
              <a:gd name="T1" fmla="*/ 434 h 434"/>
              <a:gd name="T2" fmla="*/ 430 w 889"/>
              <a:gd name="T3" fmla="*/ 0 h 434"/>
              <a:gd name="T4" fmla="*/ 889 w 889"/>
              <a:gd name="T5" fmla="*/ 0 h 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9" h="433">
                <a:moveTo>
                  <a:pt x="0" y="434"/>
                </a:moveTo>
                <a:lnTo>
                  <a:pt x="430" y="0"/>
                </a:lnTo>
                <a:lnTo>
                  <a:pt x="889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1" name="Oval 78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4722932" y="4929736"/>
            <a:ext cx="150049" cy="1530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2" name="Freeform 79"/>
          <p:cNvSpPr/>
          <p:nvPr>
            <p:custDataLst>
              <p:tags r:id="rId35"/>
            </p:custDataLst>
          </p:nvPr>
        </p:nvSpPr>
        <p:spPr bwMode="auto">
          <a:xfrm>
            <a:off x="4199242" y="4997940"/>
            <a:ext cx="584777" cy="336277"/>
          </a:xfrm>
          <a:custGeom>
            <a:gdLst>
              <a:gd name="T0" fmla="*/ 367 w 367"/>
              <a:gd name="T1" fmla="*/ 0 h 187"/>
              <a:gd name="T2" fmla="*/ 181 w 367"/>
              <a:gd name="T3" fmla="*/ 187 h 187"/>
              <a:gd name="T4" fmla="*/ 0 w 367"/>
              <a:gd name="T5" fmla="*/ 187 h 1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7" h="187">
                <a:moveTo>
                  <a:pt x="367" y="0"/>
                </a:moveTo>
                <a:lnTo>
                  <a:pt x="181" y="187"/>
                </a:lnTo>
                <a:lnTo>
                  <a:pt x="0" y="187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6" name="Oval 81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5404974" y="2548518"/>
            <a:ext cx="173773" cy="1737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7" name="Freeform 82"/>
          <p:cNvSpPr/>
          <p:nvPr>
            <p:custDataLst>
              <p:tags r:id="rId37"/>
            </p:custDataLst>
          </p:nvPr>
        </p:nvSpPr>
        <p:spPr bwMode="auto">
          <a:xfrm>
            <a:off x="4519505" y="2069309"/>
            <a:ext cx="950708" cy="524876"/>
          </a:xfrm>
          <a:custGeom>
            <a:gdLst>
              <a:gd name="T0" fmla="*/ 641 w 641"/>
              <a:gd name="T1" fmla="*/ 354 h 354"/>
              <a:gd name="T2" fmla="*/ 290 w 641"/>
              <a:gd name="T3" fmla="*/ 0 h 354"/>
              <a:gd name="T4" fmla="*/ 0 w 641"/>
              <a:gd name="T5" fmla="*/ 0 h 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1" h="354">
                <a:moveTo>
                  <a:pt x="641" y="354"/>
                </a:moveTo>
                <a:lnTo>
                  <a:pt x="290" y="0"/>
                </a:ln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7" name="Oval 136"/>
          <p:cNvSpPr/>
          <p:nvPr>
            <p:custDataLst>
              <p:tags r:id="rId38"/>
            </p:custDataLst>
          </p:nvPr>
        </p:nvSpPr>
        <p:spPr>
          <a:xfrm>
            <a:off x="4217034" y="1906805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0" name="Oval 139"/>
          <p:cNvSpPr/>
          <p:nvPr>
            <p:custDataLst>
              <p:tags r:id="rId39"/>
            </p:custDataLst>
          </p:nvPr>
        </p:nvSpPr>
        <p:spPr>
          <a:xfrm>
            <a:off x="3882537" y="5158072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00" name="文本框 99"/>
          <p:cNvSpPr txBox="1"/>
          <p:nvPr>
            <p:custDataLst>
              <p:tags r:id="rId40"/>
            </p:custDataLst>
          </p:nvPr>
        </p:nvSpPr>
        <p:spPr>
          <a:xfrm>
            <a:off x="1912323" y="1578831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电焊气割的基本原理和操作方法</a:t>
            </a:r>
          </a:p>
        </p:txBody>
      </p:sp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8494331" y="1907991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安全操作规程和注意事项</a:t>
            </a:r>
          </a:p>
        </p:txBody>
      </p:sp>
      <p:sp>
        <p:nvSpPr>
          <p:cNvPr id="63" name="文本框 62"/>
          <p:cNvSpPr txBox="1"/>
          <p:nvPr>
            <p:custDataLst>
              <p:tags r:id="rId42"/>
            </p:custDataLst>
          </p:nvPr>
        </p:nvSpPr>
        <p:spPr>
          <a:xfrm>
            <a:off x="1580198" y="4830098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法律法规和标准要求</a:t>
            </a:r>
          </a:p>
        </p:txBody>
      </p:sp>
      <p:sp>
        <p:nvSpPr>
          <p:cNvPr id="43" name="Oval 75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7411959" y="4185420"/>
            <a:ext cx="167842" cy="1678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4" name="Oval 133"/>
          <p:cNvSpPr/>
          <p:nvPr>
            <p:custDataLst>
              <p:tags r:id="rId44"/>
            </p:custDataLst>
          </p:nvPr>
        </p:nvSpPr>
        <p:spPr>
          <a:xfrm>
            <a:off x="8269553" y="3595305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46" name="文本框 45"/>
          <p:cNvSpPr txBox="1"/>
          <p:nvPr>
            <p:custDataLst>
              <p:tags r:id="rId45"/>
            </p:custDataLst>
          </p:nvPr>
        </p:nvSpPr>
        <p:spPr>
          <a:xfrm>
            <a:off x="8645566" y="3267331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紧急情况处理和自救方法</a:t>
            </a:r>
          </a:p>
        </p:txBody>
      </p:sp>
      <p:sp>
        <p:nvSpPr>
          <p:cNvPr id="4" name="任意形状 3"/>
          <p:cNvSpPr/>
          <p:nvPr>
            <p:custDataLst>
              <p:tags r:id="rId46"/>
            </p:custDataLst>
          </p:nvPr>
        </p:nvSpPr>
        <p:spPr>
          <a:xfrm flipV="1">
            <a:off x="7520492" y="3769671"/>
            <a:ext cx="859374" cy="486919"/>
          </a:xfrm>
          <a:custGeom>
            <a:gdLst>
              <a:gd name="connsiteX0" fmla="*/ 0 w 840059"/>
              <a:gd name="connsiteY0" fmla="*/ 0 h 498088"/>
              <a:gd name="connsiteX1" fmla="*/ 498088 w 840059"/>
              <a:gd name="connsiteY1" fmla="*/ 498088 h 498088"/>
              <a:gd name="connsiteX2" fmla="*/ 840059 w 840059"/>
              <a:gd name="connsiteY2" fmla="*/ 498088 h 498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0059" h="498088">
                <a:moveTo>
                  <a:pt x="0" y="0"/>
                </a:moveTo>
                <a:lnTo>
                  <a:pt x="498088" y="498088"/>
                </a:lnTo>
                <a:lnTo>
                  <a:pt x="840059" y="498088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zh-CN" alt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Oval 139"/>
          <p:cNvSpPr/>
          <p:nvPr>
            <p:custDataLst>
              <p:tags r:id="rId47"/>
            </p:custDataLst>
          </p:nvPr>
        </p:nvSpPr>
        <p:spPr>
          <a:xfrm>
            <a:off x="3607940" y="3566837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4" name="文本框 63"/>
          <p:cNvSpPr txBox="1"/>
          <p:nvPr>
            <p:custDataLst>
              <p:tags r:id="rId48"/>
            </p:custDataLst>
          </p:nvPr>
        </p:nvSpPr>
        <p:spPr>
          <a:xfrm>
            <a:off x="1306195" y="3239457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常见事故原因和预防措施</a:t>
            </a:r>
          </a:p>
        </p:txBody>
      </p:sp>
      <p:sp>
        <p:nvSpPr>
          <p:cNvPr id="65" name="Oval 78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4635749" y="3442290"/>
            <a:ext cx="150049" cy="1530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Freeform 79"/>
          <p:cNvSpPr/>
          <p:nvPr>
            <p:custDataLst>
              <p:tags r:id="rId50"/>
            </p:custDataLst>
          </p:nvPr>
        </p:nvSpPr>
        <p:spPr bwMode="auto">
          <a:xfrm>
            <a:off x="3909818" y="3524135"/>
            <a:ext cx="772191" cy="245535"/>
          </a:xfrm>
          <a:custGeom>
            <a:gdLst>
              <a:gd name="T0" fmla="*/ 367 w 367"/>
              <a:gd name="T1" fmla="*/ 0 h 187"/>
              <a:gd name="T2" fmla="*/ 181 w 367"/>
              <a:gd name="T3" fmla="*/ 187 h 187"/>
              <a:gd name="T4" fmla="*/ 0 w 367"/>
              <a:gd name="T5" fmla="*/ 187 h 1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7" h="187">
                <a:moveTo>
                  <a:pt x="367" y="0"/>
                </a:moveTo>
                <a:lnTo>
                  <a:pt x="181" y="187"/>
                </a:lnTo>
                <a:lnTo>
                  <a:pt x="0" y="187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Oval 133"/>
          <p:cNvSpPr/>
          <p:nvPr>
            <p:custDataLst>
              <p:tags r:id="rId51"/>
            </p:custDataLst>
          </p:nvPr>
        </p:nvSpPr>
        <p:spPr>
          <a:xfrm>
            <a:off x="8150344" y="5377512"/>
            <a:ext cx="336277" cy="336277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68" name="文本框 67"/>
          <p:cNvSpPr txBox="1"/>
          <p:nvPr>
            <p:custDataLst>
              <p:tags r:id="rId52"/>
            </p:custDataLst>
          </p:nvPr>
        </p:nvSpPr>
        <p:spPr>
          <a:xfrm>
            <a:off x="8526357" y="5049538"/>
            <a:ext cx="2247182" cy="99163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案例分析和经验分享</a:t>
            </a:r>
          </a:p>
        </p:txBody>
      </p:sp>
      <p:sp>
        <p:nvSpPr>
          <p:cNvPr id="69" name="任意形状 68"/>
          <p:cNvSpPr/>
          <p:nvPr>
            <p:custDataLst>
              <p:tags r:id="rId53"/>
            </p:custDataLst>
          </p:nvPr>
        </p:nvSpPr>
        <p:spPr>
          <a:xfrm>
            <a:off x="7575649" y="5136721"/>
            <a:ext cx="584777" cy="401515"/>
          </a:xfrm>
          <a:custGeom>
            <a:gdLst>
              <a:gd name="connsiteX0" fmla="*/ 0 w 840059"/>
              <a:gd name="connsiteY0" fmla="*/ 0 h 498088"/>
              <a:gd name="connsiteX1" fmla="*/ 498088 w 840059"/>
              <a:gd name="connsiteY1" fmla="*/ 498088 h 498088"/>
              <a:gd name="connsiteX2" fmla="*/ 840059 w 840059"/>
              <a:gd name="connsiteY2" fmla="*/ 498088 h 498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0059" h="498088">
                <a:moveTo>
                  <a:pt x="0" y="0"/>
                </a:moveTo>
                <a:lnTo>
                  <a:pt x="498088" y="498088"/>
                </a:lnTo>
                <a:lnTo>
                  <a:pt x="840059" y="498088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zh-CN" alt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Oval 75"/>
          <p:cNvSpPr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7511003" y="5056655"/>
            <a:ext cx="167842" cy="1678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6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考核评估：通过理论和实操考核，评估培训效果，确保培训质量</a:t>
            </a: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9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10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11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2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3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4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案例分析：通过实际案例分析，提高安全意识和处理问题的能力</a:t>
            </a:r>
          </a:p>
        </p:txBody>
      </p:sp>
      <p:sp>
        <p:nvSpPr>
          <p:cNvPr id="53" name="圆角矩形 52"/>
          <p:cNvSpPr/>
          <p:nvPr>
            <p:custDataLst>
              <p:tags r:id="rId15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6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7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8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9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20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21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理论培训：讲解电焊气割的基本原理、操作规程、安全注意事项等</a:t>
            </a:r>
          </a:p>
        </p:txBody>
      </p:sp>
      <p:sp>
        <p:nvSpPr>
          <p:cNvPr id="74" name="圆角矩形 73"/>
          <p:cNvSpPr/>
          <p:nvPr>
            <p:custDataLst>
              <p:tags r:id="rId22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3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4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5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6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7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8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实操培训：在专业指导下进行实际操作，掌握电焊气割的技能和技巧</a:t>
            </a:r>
          </a:p>
        </p:txBody>
      </p:sp>
      <p:sp>
        <p:nvSpPr>
          <p:cNvPr id="82" name="圆角矩形 81"/>
          <p:cNvSpPr/>
          <p:nvPr>
            <p:custDataLst>
              <p:tags r:id="rId29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30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31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2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3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4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5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6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7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8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9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40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33343533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考核与评估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考核内容：电焊气割安全知识、操作技能、安全意识等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评估方式：笔试、实操、面试等多种形式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考核标准：根据国家或行业标准，制定考核标准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评估结果：合格、不合格，根据评估结果进行培训和改进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29"/>
  <p:tag name="KSO_WM_TEMPLATE_THUMBS_INDEX" val="1、9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SLIDE_CONTENT_AREA" val="{&quot;left&quot;:&quot;40.8&quot;,&quot;top&quot;:&quot;125.2&quot;,&quot;width&quot;:&quot;614.35&quot;,&quot;height&quot;:&quot;262.4&quot;}"/>
  <p:tag name="KSO_WM_SLIDE_ID" val="custom2023082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  <p:tag name="KSO_WM_TEMPLATE_THUMBS_INDEX" val="1、9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USESOURCEFORMAT_APPLY" val="0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1_1"/>
  <p:tag name="KSO_WM_UNIT_INDEX" val="1_1_1"/>
  <p:tag name="KSO_WM_UNIT_LAYERLEVEL" val="1_1_1"/>
  <p:tag name="KSO_WM_UNIT_LINE_FILL_TYPE" val="5"/>
  <p:tag name="KSO_WM_UNIT_LINE_FORE_SCHEMECOLOR_INDEX_1" val="15"/>
  <p:tag name="KSO_WM_UNIT_LINE_FORE_SCHEMECOLOR_INDEX_1_BRIGHTNESS" val="0.9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5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1_2"/>
  <p:tag name="KSO_WM_UNIT_INDEX" val="1_1_2"/>
  <p:tag name="KSO_WM_UNIT_LAYERLEVEL" val="1_1_1"/>
  <p:tag name="KSO_WM_UNIT_SUBTYPE" val="d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2_1"/>
  <p:tag name="KSO_WM_UNIT_INDEX" val="1_2_1"/>
  <p:tag name="KSO_WM_UNIT_LAYERLEVEL" val="1_1_1"/>
  <p:tag name="KSO_WM_UNIT_LINE_FILL_TYPE" val="5"/>
  <p:tag name="KSO_WM_UNIT_LINE_FORE_SCHEMECOLOR_INDEX_1" val="15"/>
  <p:tag name="KSO_WM_UNIT_LINE_FORE_SCHEMECOLOR_INDEX_1_BRIGHTNESS" val="0.9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5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2_2"/>
  <p:tag name="KSO_WM_UNIT_INDEX" val="1_2_2"/>
  <p:tag name="KSO_WM_UNIT_LAYERLEVEL" val="1_1_1"/>
  <p:tag name="KSO_WM_UNIT_SUBTYPE" val="d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4_1"/>
  <p:tag name="KSO_WM_UNIT_INDEX" val="1_4_1"/>
  <p:tag name="KSO_WM_UNIT_LAYERLEVEL" val="1_1_1"/>
  <p:tag name="KSO_WM_UNIT_LINE_FILL_TYPE" val="5"/>
  <p:tag name="KSO_WM_UNIT_LINE_FORE_SCHEMECOLOR_INDEX_1" val="15"/>
  <p:tag name="KSO_WM_UNIT_LINE_FORE_SCHEMECOLOR_INDEX_1_BRIGHTNESS" val="0.9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5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4_2"/>
  <p:tag name="KSO_WM_UNIT_INDEX" val="1_4_2"/>
  <p:tag name="KSO_WM_UNIT_LAYERLEVEL" val="1_1_1"/>
  <p:tag name="KSO_WM_UNIT_SUBTYPE" val="d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3_1"/>
  <p:tag name="KSO_WM_UNIT_INDEX" val="1_3_1"/>
  <p:tag name="KSO_WM_UNIT_LAYERLEVEL" val="1_1_1"/>
  <p:tag name="KSO_WM_UNIT_LINE_FILL_TYPE" val="5"/>
  <p:tag name="KSO_WM_UNIT_LINE_FORE_SCHEMECOLOR_INDEX_1" val="15"/>
  <p:tag name="KSO_WM_UNIT_LINE_FORE_SCHEMECOLOR_INDEX_1_BRIGHTNESS" val="0.9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5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i*1_3_2"/>
  <p:tag name="KSO_WM_UNIT_INDEX" val="1_3_2"/>
  <p:tag name="KSO_WM_UNIT_LAYERLEVEL" val="1_1_1"/>
  <p:tag name="KSO_WM_UNIT_SUBTYPE" val="d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9"/>
  <p:tag name="KSO_WM_UNIT_COMPATIBLE" val="0"/>
  <p:tag name="KSO_WM_UNIT_DIAGRAM_ISNUMVISUAL" val="0"/>
  <p:tag name="KSO_WM_UNIT_DIAGRAM_ISREFERUNIT" val="0"/>
  <p:tag name="KSO_WM_UNIT_HIGHLIGHT" val="0"/>
  <p:tag name="KSO_WM_UNIT_ID" val="custom20230829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9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205.1&quot;,&quot;top&quot;:&quot;79.45&quot;,&quot;width&quot;:&quot;552.2&quot;,&quot;height&quot;:&quot;362.5&quot;}"/>
  <p:tag name="KSO_WM_SLIDE_ID" val="custom2023082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3&quot;,&quot;maxSize&quot;:{&quot;size1&quot;:22.2},&quot;minSize&quot;:{&quot;size1&quot;:13.5},&quot;normalSize&quot;:{&quot;size1&quot;:13.5},&quot;subLayout&quot;:[{&quot;id&quot;:&quot;2023-09-11T19:02:23&quot;,&quot;margin&quot;:{&quot;bottom&quot;:0.025999998673796654,&quot;left&quot;:2.117000102996826,&quot;right&quot;:1.2699999809265137,&quot;top&quot;:0.4230000376701355},&quot;type&quot;:0},{&quot;id&quot;:&quot;2023-09-11T19:02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5.xml><?xml version="1.0" encoding="utf-8"?>
<p:tagLst xmlns:p="http://schemas.openxmlformats.org/presentationml/2006/main">
  <p:tag name="KSO_WM_BEAUTIFY_FLAG" val="#wm#"/>
  <p:tag name="KSO_WM_SLIDE_CONTENT_AREA" val="{&quot;left&quot;:&quot;205.1&quot;,&quot;top&quot;:&quot;79.45&quot;,&quot;width&quot;:&quot;552.2&quot;,&quot;height&quot;:&quot;362.5&quot;}"/>
  <p:tag name="KSO_WM_SLIDE_ID" val="custom2023082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9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9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9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9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0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0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0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0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6&quot;,&quot;maxSize&quot;:{&quot;size1&quot;:22.2},&quot;minSize&quot;:{&quot;size1&quot;:13.5},&quot;normalSize&quot;:{&quot;size1&quot;:13.5},&quot;subLayout&quot;:[{&quot;id&quot;:&quot;2023-09-11T19:02:26&quot;,&quot;margin&quot;:{&quot;bottom&quot;:0.025999998673796654,&quot;left&quot;:2.117000102996826,&quot;right&quot;:1.2699999809265137,&quot;top&quot;:0.4230000376701355},&quot;type&quot;:0},{&quot;id&quot;:&quot;2023-09-11T19:02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2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2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2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3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3&quot;,&quot;maxSize&quot;:{&quot;size1&quot;:22.2},&quot;minSize&quot;:{&quot;size1&quot;:13.5},&quot;normalSize&quot;:{&quot;size1&quot;:13.5},&quot;subLayout&quot;:[{&quot;id&quot;:&quot;2023-09-11T19:02:23&quot;,&quot;margin&quot;:{&quot;bottom&quot;:0.025999998673796654,&quot;left&quot;:2.117000102996826,&quot;right&quot;:1.2699999809265137,&quot;top&quot;:0.4230000376701355},&quot;type&quot;:0},{&quot;id&quot;:&quot;2023-09-11T19:02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SLIDE_CONTENT_AREA" val="{&quot;left&quot;:&quot;205.1&quot;,&quot;top&quot;:&quot;79.45&quot;,&quot;width&quot;:&quot;552.2&quot;,&quot;height&quot;:&quot;362.5&quot;}"/>
  <p:tag name="KSO_WM_SLIDE_ID" val="custom2023082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3&quot;,&quot;maxSize&quot;:{&quot;size1&quot;:22.2},&quot;minSize&quot;:{&quot;size1&quot;:13.5},&quot;normalSize&quot;:{&quot;size1&quot;:13.5},&quot;subLayout&quot;:[{&quot;id&quot;:&quot;2023-09-11T19:02:23&quot;,&quot;margin&quot;:{&quot;bottom&quot;:0.025999998673796654,&quot;left&quot;:2.117000102996826,&quot;right&quot;:1.2699999809265137,&quot;top&quot;:0.4230000376701355},&quot;type&quot;:0},{&quot;id&quot;:&quot;2023-09-11T19:02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4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1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4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1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2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1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2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14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8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29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0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14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3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3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21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3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3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214_4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3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38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42.xml><?xml version="1.0" encoding="utf-8"?>
<p:tagLst xmlns:p="http://schemas.openxmlformats.org/presentationml/2006/main">
  <p:tag name="KSO_WM_BEAUTIFY_FLAG" val="#wm#"/>
  <p:tag name="KSO_WM_SLIDE_CONTENT_AREA" val="{&quot;left&quot;:&quot;205.1&quot;,&quot;top&quot;:&quot;79.45&quot;,&quot;width&quot;:&quot;552.2&quot;,&quot;height&quot;:&quot;362.5&quot;}"/>
  <p:tag name="KSO_WM_SLIDE_ID" val="custom2023082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2_3"/>
  <p:tag name="KSO_WM_UNIT_INDEX" val="1_2_3"/>
  <p:tag name="KSO_WM_UNIT_LAYERLEVEL" val="1_1_1"/>
  <p:tag name="KSO_WM_UNIT_SUBTYPE" val="d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i*1_1"/>
  <p:tag name="KSO_WM_UNIT_INDEX" val="1_1"/>
  <p:tag name="KSO_WM_UNIT_LAYERLEVEL" val="1_1"/>
  <p:tag name="KSO_WM_UNIT_TYPE" val="m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1452_4*m_i*1_14"/>
  <p:tag name="KSO_WM_UNIT_INDEX" val="1_14"/>
  <p:tag name="KSO_WM_UNIT_LAYERLEVEL" val="1_1"/>
  <p:tag name="KSO_WM_UNIT_TYPE" val="m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9"/>
  <p:tag name="KSO_WM_UNIT_INDEX" val="1_19"/>
  <p:tag name="KSO_WM_UNIT_LAYERLEVEL" val="1_1"/>
  <p:tag name="KSO_WM_UNIT_TYPE" val="m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2"/>
  <p:tag name="KSO_WM_UNIT_INDEX" val="1_22"/>
  <p:tag name="KSO_WM_UNIT_LAYERLEVEL" val="1_1"/>
  <p:tag name="KSO_WM_UNIT_TYPE" val="m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3"/>
  <p:tag name="KSO_WM_UNIT_INDEX" val="1_23"/>
  <p:tag name="KSO_WM_UNIT_LAYERLEVEL" val="1_1"/>
  <p:tag name="KSO_WM_UNIT_TYPE" val="m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4"/>
  <p:tag name="KSO_WM_UNIT_INDEX" val="1_24"/>
  <p:tag name="KSO_WM_UNIT_LAYERLEVEL" val="1_1"/>
  <p:tag name="KSO_WM_UNIT_TYPE" val="m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5"/>
  <p:tag name="KSO_WM_UNIT_INDEX" val="1_25"/>
  <p:tag name="KSO_WM_UNIT_LAYERLEVEL" val="1_1"/>
  <p:tag name="KSO_WM_UNIT_TYPE" val="m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"/>
  <p:tag name="KSO_WM_UNIT_INDEX" val="1_2"/>
  <p:tag name="KSO_WM_UNIT_LAYERLEVEL" val="1_1"/>
  <p:tag name="KSO_WM_UNIT_TYPE" val="m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0"/>
  <p:tag name="KSO_WM_UNIT_INDEX" val="1_20"/>
  <p:tag name="KSO_WM_UNIT_LAYERLEVEL" val="1_1"/>
  <p:tag name="KSO_WM_UNIT_TYPE" val="m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21"/>
  <p:tag name="KSO_WM_UNIT_INDEX" val="1_21"/>
  <p:tag name="KSO_WM_UNIT_LAYERLEVEL" val="1_1"/>
  <p:tag name="KSO_WM_UNIT_TYPE" val="m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3"/>
  <p:tag name="KSO_WM_UNIT_INDEX" val="1_3"/>
  <p:tag name="KSO_WM_UNIT_LAYERLEVEL" val="1_1"/>
  <p:tag name="KSO_WM_UNIT_TYPE" val="m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6"/>
  <p:tag name="KSO_WM_UNIT_INDEX" val="1_6"/>
  <p:tag name="KSO_WM_UNIT_LAYERLEVEL" val="1_1"/>
  <p:tag name="KSO_WM_UNIT_TYPE" val="m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7"/>
  <p:tag name="KSO_WM_UNIT_INDEX" val="1_7"/>
  <p:tag name="KSO_WM_UNIT_LAYERLEVEL" val="1_1"/>
  <p:tag name="KSO_WM_UNIT_TYPE" val="m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8"/>
  <p:tag name="KSO_WM_UNIT_INDEX" val="1_8"/>
  <p:tag name="KSO_WM_UNIT_LAYERLEVEL" val="1_1"/>
  <p:tag name="KSO_WM_UNIT_TYPE" val="m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9"/>
  <p:tag name="KSO_WM_UNIT_INDEX" val="1_9"/>
  <p:tag name="KSO_WM_UNIT_LAYERLEVEL" val="1_1"/>
  <p:tag name="KSO_WM_UNIT_TYPE" val="m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0"/>
  <p:tag name="KSO_WM_UNIT_INDEX" val="1_10"/>
  <p:tag name="KSO_WM_UNIT_LAYERLEVEL" val="1_1"/>
  <p:tag name="KSO_WM_UNIT_TYPE" val="m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4"/>
  <p:tag name="KSO_WM_UNIT_INDEX" val="1_4"/>
  <p:tag name="KSO_WM_UNIT_LAYERLEVEL" val="1_1"/>
  <p:tag name="KSO_WM_UNIT_TYPE" val="m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5"/>
  <p:tag name="KSO_WM_UNIT_INDEX" val="1_5"/>
  <p:tag name="KSO_WM_UNIT_LAYERLEVEL" val="1_1"/>
  <p:tag name="KSO_WM_UNIT_TYPE" val="m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1"/>
  <p:tag name="KSO_WM_UNIT_INDEX" val="1_11"/>
  <p:tag name="KSO_WM_UNIT_LAYERLEVEL" val="1_1"/>
  <p:tag name="KSO_WM_UNIT_TYPE" val="m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5"/>
  <p:tag name="KSO_WM_UNIT_INDEX" val="1_15"/>
  <p:tag name="KSO_WM_UNIT_LAYERLEVEL" val="1_1"/>
  <p:tag name="KSO_WM_UNIT_TYPE" val="m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6"/>
  <p:tag name="KSO_WM_UNIT_INDEX" val="1_16"/>
  <p:tag name="KSO_WM_UNIT_LAYERLEVEL" val="1_1"/>
  <p:tag name="KSO_WM_UNIT_TYPE" val="m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7"/>
  <p:tag name="KSO_WM_UNIT_INDEX" val="1_17"/>
  <p:tag name="KSO_WM_UNIT_LAYERLEVEL" val="1_1"/>
  <p:tag name="KSO_WM_UNIT_TYPE" val="m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8"/>
  <p:tag name="KSO_WM_UNIT_INDEX" val="1_18"/>
  <p:tag name="KSO_WM_UNIT_LAYERLEVEL" val="1_1"/>
  <p:tag name="KSO_WM_UNIT_TYPE" val="m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2"/>
  <p:tag name="KSO_WM_UNIT_INDEX" val="1_12"/>
  <p:tag name="KSO_WM_UNIT_LAYERLEVEL" val="1_1"/>
  <p:tag name="KSO_WM_UNIT_TYPE" val="m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4*m_i*1_13"/>
  <p:tag name="KSO_WM_UNIT_INDEX" val="1_13"/>
  <p:tag name="KSO_WM_UNIT_LAYERLEVEL" val="1_1"/>
  <p:tag name="KSO_WM_UNIT_TYPE" val="m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2_1"/>
  <p:tag name="KSO_WM_UNIT_INDEX" val="1_2_1"/>
  <p:tag name="KSO_WM_UNIT_LAYERLEVEL" val="1_1_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5_1"/>
  <p:tag name="KSO_WM_UNIT_INDEX" val="1_5_1"/>
  <p:tag name="KSO_WM_UNIT_LAYERLEVEL" val="1_1_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1_1"/>
  <p:tag name="KSO_WM_UNIT_INDEX" val="1_1_1"/>
  <p:tag name="KSO_WM_UNIT_LAYERLEVEL" val="1_1_1"/>
  <p:tag name="KSO_WM_UNIT_TYPE" val="m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1_3"/>
  <p:tag name="KSO_WM_UNIT_INDEX" val="1_1_3"/>
  <p:tag name="KSO_WM_UNIT_LAYERLEVEL" val="1_1_1"/>
  <p:tag name="KSO_WM_UNIT_SUBTYPE" val="d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5_3"/>
  <p:tag name="KSO_WM_UNIT_INDEX" val="1_5_3"/>
  <p:tag name="KSO_WM_UNIT_LAYERLEVEL" val="1_1_1"/>
  <p:tag name="KSO_WM_UNIT_SUBTYPE" val="d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4_1"/>
  <p:tag name="KSO_WM_UNIT_INDEX" val="1_4_1"/>
  <p:tag name="KSO_WM_UNIT_LAYERLEVEL" val="1_1_1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4_2"/>
  <p:tag name="KSO_WM_UNIT_INDEX" val="1_4_2"/>
  <p:tag name="KSO_WM_UNIT_LAYERLEVEL" val="1_1_1"/>
  <p:tag name="KSO_WM_UNIT_SUBTYPE" val="d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3_1"/>
  <p:tag name="KSO_WM_UNIT_INDEX" val="1_3_1"/>
  <p:tag name="KSO_WM_UNIT_LAYERLEVEL" val="1_1_1"/>
  <p:tag name="KSO_WM_UNIT_SUBTYPE" val="d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3_2"/>
  <p:tag name="KSO_WM_UNIT_INDEX" val="1_3_2"/>
  <p:tag name="KSO_WM_UNIT_LAYERLEVEL" val="1_1_1"/>
  <p:tag name="KSO_WM_UNIT_TYPE" val="m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6_1"/>
  <p:tag name="KSO_WM_UNIT_INDEX" val="1_6_1"/>
  <p:tag name="KSO_WM_UNIT_LAYERLEVEL" val="1_1_1"/>
  <p:tag name="KSO_WM_UNIT_SUBTYPE" val="d"/>
  <p:tag name="KSO_WM_UNIT_TYPE" val="m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4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4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4*m_h_i*1_6_3"/>
  <p:tag name="KSO_WM_UNIT_INDEX" val="1_6_3"/>
  <p:tag name="KSO_WM_UNIT_LAYERLEVEL" val="1_1_1"/>
  <p:tag name="KSO_WM_UNIT_TYPE" val="m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1&quot;,&quot;maxSize&quot;:{&quot;size1&quot;:22.2},&quot;minSize&quot;:{&quot;size1&quot;:13.5},&quot;normalSize&quot;:{&quot;size1&quot;:13.5},&quot;subLayout&quot;:[{&quot;id&quot;:&quot;2023-09-11T19:02:21&quot;,&quot;margin&quot;:{&quot;bottom&quot;:0.025999998673796654,&quot;left&quot;:2.117000102996826,&quot;right&quot;:1.2699999809265137,&quot;top&quot;:0.4230000376701355},&quot;type&quot;:0},{&quot;id&quot;:&quot;2023-09-11T19:02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5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9:02:22&quot;,&quot;maxSize&quot;:{&quot;size1&quot;:22.2},&quot;minSize&quot;:{&quot;size1&quot;:13.5},&quot;normalSize&quot;:{&quot;size1&quot;:13.5},&quot;subLayout&quot;:[{&quot;id&quot;:&quot;2023-09-11T19:02:22&quot;,&quot;margin&quot;:{&quot;bottom&quot;:0.025999998673796654,&quot;left&quot;:2.117000102996826,&quot;right&quot;:1.2699999809265137,&quot;top&quot;:0.4230000376701355},&quot;type&quot;:0},{&quot;id&quot;:&quot;2023-09-11T19:02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9"/>
  <p:tag name="KSO_WM_TEMPLATE_MASTER_TYPE" val="0"/>
  <p:tag name="KSO_WM_TEMPLATE_SUBCATEGORY" val="25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SLIDE_CONTENT_AREA" val="{&quot;left&quot;:&quot;40.8&quot;,&quot;top&quot;:&quot;125.2&quot;,&quot;width&quot;:&quot;614.35&quot;,&quot;height&quot;:&quot;262.4&quot;}"/>
  <p:tag name="KSO_WM_SLIDE_ID" val="custom2023082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9"/>
  <p:tag name="KSO_WM_TEMPLATE_MASTER_TYPE" val="1"/>
  <p:tag name="KSO_WM_TEMPLATE_SUBCATEGORY" val="0"/>
</p:tagLst>
</file>

<file path=ppt/tags/tag55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00175A"/>
      </a:dk2>
      <a:lt2>
        <a:srgbClr val="FFFFFF"/>
      </a:lt2>
      <a:accent1>
        <a:srgbClr val="7094FF"/>
      </a:accent1>
      <a:accent2>
        <a:srgbClr val="8D9BEA"/>
      </a:accent2>
      <a:accent3>
        <a:srgbClr val="A9A3D4"/>
      </a:accent3>
      <a:accent4>
        <a:srgbClr val="D8A8CE"/>
      </a:accent4>
      <a:accent5>
        <a:srgbClr val="E79F91"/>
      </a:accent5>
      <a:accent6>
        <a:srgbClr val="FFB994"/>
      </a:accent6>
      <a:hlink>
        <a:srgbClr val="0563C1"/>
      </a:hlink>
      <a:folHlink>
        <a:srgbClr val="954D72"/>
      </a:folHlink>
    </a:clrScheme>
    <a:fontScheme name="自定义 13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140</Paragraphs>
  <Slides>19</Slides>
  <Notes>6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电焊气割安全</vt:lpstr>
      <vt:lpstr>目录</vt:lpstr>
      <vt:lpstr>电焊气割安全知识</vt:lpstr>
      <vt:lpstr>Slide 4</vt:lpstr>
      <vt:lpstr>Slide 5</vt:lpstr>
      <vt:lpstr>Slide 6</vt:lpstr>
      <vt:lpstr>电焊气割安全防护</vt:lpstr>
      <vt:lpstr>Slide 8</vt:lpstr>
      <vt:lpstr>Slide 9</vt:lpstr>
      <vt:lpstr>Slide 10</vt:lpstr>
      <vt:lpstr>电焊气割安全事故案例</vt:lpstr>
      <vt:lpstr>Slide 12</vt:lpstr>
      <vt:lpstr>Slide 13</vt:lpstr>
      <vt:lpstr>Slide 14</vt:lpstr>
      <vt:lpstr>电焊气割安全培训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2023-09-11T14:05:07Z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347DD09F345D4D84BA590AAD8190F28D_11</vt:lpwstr>
  </property>
  <property fmtid="{D5CDD505-2E9C-101B-9397-08002B2CF9AE}" pid="3" name="KSOProductBuildVer">
    <vt:lpwstr>2052-12.1.0.15374</vt:lpwstr>
  </property>
</Properties>
</file>