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3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3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4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7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7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3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0" name="图片 89" descr="水上有桥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66" name="矩形: 圆角 65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57000"/>
                </a:schemeClr>
              </a:gs>
            </a:gsLst>
            <a:lin ang="0" scaled="0"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9" name="矩形: 单圆角 1"/>
          <p:cNvSpPr/>
          <p:nvPr>
            <p:custDataLst>
              <p:tags r:id="rId4"/>
            </p:custDataLst>
          </p:nvPr>
        </p:nvSpPr>
        <p:spPr>
          <a:xfrm flipH="1">
            <a:off x="6059805" y="6283325"/>
            <a:ext cx="6132195" cy="574675"/>
          </a:xfrm>
          <a:prstGeom prst="round1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4" name="矩形 73"/>
          <p:cNvSpPr/>
          <p:nvPr>
            <p:custDataLst>
              <p:tags r:id="rId5"/>
            </p:custDataLst>
          </p:nvPr>
        </p:nvSpPr>
        <p:spPr>
          <a:xfrm>
            <a:off x="11277600" y="6282690"/>
            <a:ext cx="914400" cy="574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4" hasCustomPrompt="1"/>
            <p:custDataLst>
              <p:tags r:id="rId6"/>
            </p:custDataLst>
          </p:nvPr>
        </p:nvSpPr>
        <p:spPr>
          <a:xfrm>
            <a:off x="964565" y="2532380"/>
            <a:ext cx="7691755" cy="14382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5400" b="1" i="0" u="none" strike="noStrike" kern="57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>
              <a:lnSpc>
                <a:spcPct val="9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3" hasCustomPrompt="1"/>
            <p:custDataLst>
              <p:tags r:id="rId7"/>
            </p:custDataLst>
          </p:nvPr>
        </p:nvSpPr>
        <p:spPr>
          <a:xfrm>
            <a:off x="964565" y="4257040"/>
            <a:ext cx="2172970" cy="478790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D247"/>
                </a:solidFill>
              </a14:hiddenFill>
            </a:ext>
          </a:extLst>
        </p:spPr>
        <p:txBody>
          <a:bodyPr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bg1"/>
                </a:solidFill>
                <a:uFillTx/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副标题"/>
          <p:cNvSpPr txBox="1"/>
          <p:nvPr>
            <p:ph type="body" idx="2" hasCustomPrompt="1"/>
            <p:custDataLst>
              <p:tags r:id="rId8"/>
            </p:custDataLst>
          </p:nvPr>
        </p:nvSpPr>
        <p:spPr>
          <a:xfrm>
            <a:off x="965200" y="1458595"/>
            <a:ext cx="7691755" cy="9004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solidFill>
                  <a:schemeClr val="accent6"/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65"/>
          <p:cNvSpPr/>
          <p:nvPr>
            <p:custDataLst>
              <p:tags r:id="rId1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2"/>
            </p:custDataLst>
          </p:nvPr>
        </p:nvSpPr>
        <p:spPr>
          <a:xfrm>
            <a:off x="608330" y="262255"/>
            <a:ext cx="10969625" cy="6851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6"/>
                </a:solidFill>
                <a:latin typeface="+mj-ea"/>
                <a:ea typeface="+mj-ea"/>
                <a:cs typeface="+mj-ea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965" y="1287145"/>
            <a:ext cx="10968990" cy="49625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" name="图片 31" descr="水上有桥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3" name="矩形: 圆角 32"/>
          <p:cNvSpPr/>
          <p:nvPr>
            <p:custDataLst>
              <p:tags r:id="rId3"/>
            </p:custDataLst>
          </p:nvPr>
        </p:nvSpPr>
        <p:spPr>
          <a:xfrm flipH="1">
            <a:off x="0" y="0"/>
            <a:ext cx="12191365" cy="685863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57000"/>
                </a:schemeClr>
              </a:gs>
            </a:gsLst>
            <a:lin ang="0" scaled="0"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节编号"/>
          <p:cNvSpPr txBox="1"/>
          <p:nvPr>
            <p:ph type="body" idx="5" hasCustomPrompt="1"/>
            <p:custDataLst>
              <p:tags r:id="rId4"/>
            </p:custDataLst>
          </p:nvPr>
        </p:nvSpPr>
        <p:spPr>
          <a:xfrm>
            <a:off x="4110990" y="1695450"/>
            <a:ext cx="6703695" cy="108775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solidFill>
                  <a:schemeClr val="accent6"/>
                </a:soli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/>
          <p:nvPr>
            <p:ph type="title" idx="4" hasCustomPrompt="1"/>
            <p:custDataLst>
              <p:tags r:id="rId5"/>
            </p:custDataLst>
          </p:nvPr>
        </p:nvSpPr>
        <p:spPr>
          <a:xfrm>
            <a:off x="4110990" y="2783205"/>
            <a:ext cx="6703695" cy="148653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57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矩形: 单圆角 1"/>
          <p:cNvSpPr/>
          <p:nvPr>
            <p:custDataLst>
              <p:tags r:id="rId6"/>
            </p:custDataLst>
          </p:nvPr>
        </p:nvSpPr>
        <p:spPr>
          <a:xfrm>
            <a:off x="0" y="6283325"/>
            <a:ext cx="6132195" cy="574675"/>
          </a:xfrm>
          <a:prstGeom prst="round1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4" name="矩形 73"/>
          <p:cNvSpPr/>
          <p:nvPr>
            <p:custDataLst>
              <p:tags r:id="rId7"/>
            </p:custDataLst>
          </p:nvPr>
        </p:nvSpPr>
        <p:spPr>
          <a:xfrm>
            <a:off x="0" y="6282690"/>
            <a:ext cx="914400" cy="574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411600" y="1501200"/>
            <a:ext cx="5176800" cy="47484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Bold" panose="000008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Bold" panose="000008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Bold" panose="000008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Bold" panose="000008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Bold" panose="000008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Bold" panose="000008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Bold" panose="000008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Bold" panose="000008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Bold" panose="000008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Bold" panose="000008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Bold" panose="000008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Bold" panose="000008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Bold" panose="000008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Bold" panose="000008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Bold" panose="000008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Bold" panose="000008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Bold" panose="000008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Bold" panose="000008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Bold" panose="000008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Bold" panose="00000800000000000000" charset="-122"/>
              <a:sym typeface="+mn-ea"/>
            </a:endParaRPr>
          </a:p>
        </p:txBody>
      </p:sp>
      <p:sp>
        <p:nvSpPr>
          <p:cNvPr id="8" name="任意多边形: 形状 65"/>
          <p:cNvSpPr/>
          <p:nvPr>
            <p:custDataLst>
              <p:tags r:id="rId3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330" y="262255"/>
            <a:ext cx="10969625" cy="6851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6"/>
                </a:solidFill>
                <a:latin typeface="+mj-ea"/>
                <a:ea typeface="+mj-ea"/>
                <a:cs typeface="+mj-ea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5"/>
            <p:custDataLst>
              <p:tags r:id="rId2"/>
            </p:custDataLst>
          </p:nvPr>
        </p:nvSpPr>
        <p:spPr>
          <a:xfrm>
            <a:off x="6235065" y="1395730"/>
            <a:ext cx="5342255" cy="43370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3"/>
            <p:custDataLst>
              <p:tags r:id="rId4"/>
            </p:custDataLst>
          </p:nvPr>
        </p:nvSpPr>
        <p:spPr>
          <a:xfrm>
            <a:off x="608330" y="1396365"/>
            <a:ext cx="5342255" cy="4318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任意多边形: 形状 65"/>
          <p:cNvSpPr/>
          <p:nvPr>
            <p:custDataLst>
              <p:tags r:id="rId5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608330" y="262255"/>
            <a:ext cx="10969625" cy="6851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6"/>
                </a:solidFill>
                <a:latin typeface="+mj-ea"/>
                <a:ea typeface="+mj-ea"/>
                <a:cs typeface="+mj-ea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5321300" y="2540"/>
            <a:ext cx="6870700" cy="6855460"/>
          </a:xfrm>
          <a:prstGeom prst="rect">
            <a:avLst/>
          </a:pr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6985"/>
            <a:ext cx="6870700" cy="6855460"/>
          </a:xfrm>
          <a:prstGeom prst="rect">
            <a:avLst/>
          </a:pr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矩形: 单圆角 3"/>
          <p:cNvSpPr/>
          <p:nvPr>
            <p:custDataLst>
              <p:tags r:id="rId3"/>
            </p:custDataLst>
          </p:nvPr>
        </p:nvSpPr>
        <p:spPr>
          <a:xfrm flipH="1">
            <a:off x="5500252" y="605790"/>
            <a:ext cx="6691745" cy="6252209"/>
          </a:xfrm>
          <a:prstGeom prst="round1Rect">
            <a:avLst>
              <a:gd name="adj" fmla="val 22727"/>
            </a:avLst>
          </a:prstGeom>
          <a:solidFill>
            <a:schemeClr val="accent1">
              <a:lumMod val="75000"/>
            </a:schemeClr>
          </a:solidFill>
          <a:ln>
            <a:solidFill>
              <a:srgbClr val="000000">
                <a:alpha val="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634365" y="2066290"/>
            <a:ext cx="11028045" cy="4107815"/>
          </a:xfrm>
          <a:prstGeom prst="rect">
            <a:avLst/>
          </a:prstGeom>
          <a:solidFill>
            <a:schemeClr val="l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5"/>
            </p:custDataLst>
          </p:nvPr>
        </p:nvSpPr>
        <p:spPr>
          <a:xfrm>
            <a:off x="2027555" y="1231900"/>
            <a:ext cx="5806440" cy="6362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0" normalizeH="0" baseline="0" noProof="1">
                <a:solidFill>
                  <a:schemeClr val="accent6"/>
                </a:soli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/>
          <p:nvPr>
            <p:ph type="title" idx="1" hasCustomPrompt="1"/>
            <p:custDataLst>
              <p:tags r:id="rId6"/>
            </p:custDataLst>
          </p:nvPr>
        </p:nvSpPr>
        <p:spPr>
          <a:xfrm>
            <a:off x="0" y="606425"/>
            <a:ext cx="1877695" cy="12617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1" i="0" u="none" strike="noStrike" kern="57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6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0801">
                <a:moveTo>
                  <a:pt x="368" y="357"/>
                </a:moveTo>
                <a:lnTo>
                  <a:pt x="368" y="10497"/>
                </a:lnTo>
                <a:lnTo>
                  <a:pt x="18881" y="10497"/>
                </a:lnTo>
                <a:lnTo>
                  <a:pt x="18881" y="357"/>
                </a:lnTo>
                <a:lnTo>
                  <a:pt x="368" y="357"/>
                </a:lnTo>
                <a:close/>
                <a:moveTo>
                  <a:pt x="0" y="0"/>
                </a:moveTo>
                <a:lnTo>
                  <a:pt x="19200" y="0"/>
                </a:lnTo>
                <a:lnTo>
                  <a:pt x="19200" y="10801"/>
                </a:lnTo>
                <a:lnTo>
                  <a:pt x="0" y="108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6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0801">
                <a:moveTo>
                  <a:pt x="368" y="357"/>
                </a:moveTo>
                <a:lnTo>
                  <a:pt x="368" y="10497"/>
                </a:lnTo>
                <a:lnTo>
                  <a:pt x="18881" y="10497"/>
                </a:lnTo>
                <a:lnTo>
                  <a:pt x="18881" y="357"/>
                </a:lnTo>
                <a:lnTo>
                  <a:pt x="368" y="357"/>
                </a:lnTo>
                <a:close/>
                <a:moveTo>
                  <a:pt x="0" y="0"/>
                </a:moveTo>
                <a:lnTo>
                  <a:pt x="19200" y="0"/>
                </a:lnTo>
                <a:lnTo>
                  <a:pt x="19200" y="10801"/>
                </a:lnTo>
                <a:lnTo>
                  <a:pt x="0" y="108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6" name="正文"/>
          <p:cNvSpPr txBox="1"/>
          <p:nvPr>
            <p:ph idx="1"/>
            <p:custDataLst>
              <p:tags r:id="rId2"/>
            </p:custDataLst>
          </p:nvPr>
        </p:nvSpPr>
        <p:spPr>
          <a:xfrm>
            <a:off x="608330" y="591185"/>
            <a:ext cx="10968990" cy="5665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Bold" panose="000008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 Bold" panose="000008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水上有桥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66" name="矩形: 圆角 65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57000"/>
                </a:schemeClr>
              </a:gs>
            </a:gsLst>
            <a:lin ang="0" scaled="0"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矩形: 单圆角 1"/>
          <p:cNvSpPr/>
          <p:nvPr>
            <p:custDataLst>
              <p:tags r:id="rId4"/>
            </p:custDataLst>
          </p:nvPr>
        </p:nvSpPr>
        <p:spPr>
          <a:xfrm flipH="1">
            <a:off x="6059805" y="6283325"/>
            <a:ext cx="6132195" cy="574675"/>
          </a:xfrm>
          <a:prstGeom prst="round1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4" name="矩形 73"/>
          <p:cNvSpPr/>
          <p:nvPr>
            <p:custDataLst>
              <p:tags r:id="rId5"/>
            </p:custDataLst>
          </p:nvPr>
        </p:nvSpPr>
        <p:spPr>
          <a:xfrm>
            <a:off x="11277600" y="6282690"/>
            <a:ext cx="914400" cy="574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3" hasCustomPrompt="1"/>
            <p:custDataLst>
              <p:tags r:id="rId6"/>
            </p:custDataLst>
          </p:nvPr>
        </p:nvSpPr>
        <p:spPr>
          <a:xfrm>
            <a:off x="964565" y="1458595"/>
            <a:ext cx="7907655" cy="25647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000" b="0" i="0" u="none" strike="noStrike" kern="57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>
              <a:lnSpc>
                <a:spcPct val="9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2" hasCustomPrompt="1"/>
            <p:custDataLst>
              <p:tags r:id="rId7"/>
            </p:custDataLst>
          </p:nvPr>
        </p:nvSpPr>
        <p:spPr>
          <a:xfrm>
            <a:off x="964565" y="4258800"/>
            <a:ext cx="2172970" cy="478790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D247"/>
                </a:solidFill>
              </a14:hiddenFill>
            </a:ext>
          </a:extLst>
        </p:spPr>
        <p:txBody>
          <a:bodyPr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bg1"/>
                </a:solidFill>
                <a:uFillTx/>
                <a:latin typeface="+mj-ea"/>
                <a:ea typeface="+mj-ea"/>
                <a:cs typeface="+mj-ea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5"/>
          <p:cNvSpPr/>
          <p:nvPr>
            <p:custDataLst>
              <p:tags r:id="rId1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330" y="262255"/>
            <a:ext cx="10969625" cy="6851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6"/>
                </a:solidFill>
                <a:latin typeface="+mj-ea"/>
                <a:ea typeface="+mj-ea"/>
                <a:cs typeface="+mj-ea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8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0.xml" /><Relationship Id="rId21" Type="http://schemas.openxmlformats.org/officeDocument/2006/relationships/tags" Target="../tags/tag191.xml" /><Relationship Id="rId22" Type="http://schemas.openxmlformats.org/officeDocument/2006/relationships/tags" Target="../tags/tag192.xml" /><Relationship Id="rId23" Type="http://schemas.openxmlformats.org/officeDocument/2006/relationships/tags" Target="../tags/tag193.xml" /><Relationship Id="rId24" Type="http://schemas.openxmlformats.org/officeDocument/2006/relationships/tags" Target="../tags/tag194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5"/>
          <p:cNvSpPr/>
          <p:nvPr>
            <p:custDataLst>
              <p:tags r:id="rId19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20"/>
            </p:custDataLst>
          </p:nvPr>
        </p:nvSpPr>
        <p:spPr>
          <a:xfrm>
            <a:off x="608330" y="262255"/>
            <a:ext cx="10969625" cy="6851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6"/>
                </a:solidFill>
                <a:latin typeface="+mj-ea"/>
                <a:ea typeface="+mj-ea"/>
                <a:cs typeface="+mj-ea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00CC99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Light" panose="00000400000000000000" pitchFamily="2" charset="-122"/>
          <a:ea typeface="+mn-ea"/>
          <a:cs typeface="MiSans Bold" panose="000008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Light" panose="00000400000000000000" pitchFamily="2" charset="-122"/>
          <a:ea typeface="+mn-ea"/>
          <a:cs typeface="MiSans Bold" panose="000008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Light" panose="00000400000000000000" pitchFamily="2" charset="-122"/>
          <a:ea typeface="+mn-ea"/>
          <a:cs typeface="MiSans Bold" panose="000008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Light" panose="00000400000000000000" pitchFamily="2" charset="-122"/>
          <a:ea typeface="+mn-ea"/>
          <a:cs typeface="MiSans Bold" panose="000008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Light" panose="00000400000000000000" pitchFamily="2" charset="-122"/>
          <a:ea typeface="+mn-ea"/>
          <a:cs typeface="MiSans Bold" panose="000008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14" Type="http://schemas.openxmlformats.org/officeDocument/2006/relationships/tags" Target="../tags/tag209.xml" /><Relationship Id="rId15" Type="http://schemas.openxmlformats.org/officeDocument/2006/relationships/tags" Target="../tags/tag210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14" Type="http://schemas.openxmlformats.org/officeDocument/2006/relationships/tags" Target="../tags/tag226.xml" /><Relationship Id="rId15" Type="http://schemas.openxmlformats.org/officeDocument/2006/relationships/tags" Target="../tags/tag227.xml" /><Relationship Id="rId16" Type="http://schemas.openxmlformats.org/officeDocument/2006/relationships/tags" Target="../tags/tag228.xml" /><Relationship Id="rId17" Type="http://schemas.openxmlformats.org/officeDocument/2006/relationships/tags" Target="../tags/tag229.xml" /><Relationship Id="rId18" Type="http://schemas.openxmlformats.org/officeDocument/2006/relationships/tags" Target="../tags/tag230.xml" /><Relationship Id="rId19" Type="http://schemas.openxmlformats.org/officeDocument/2006/relationships/tags" Target="../tags/tag231.xml" /><Relationship Id="rId2" Type="http://schemas.openxmlformats.org/officeDocument/2006/relationships/tags" Target="../tags/tag214.xml" /><Relationship Id="rId20" Type="http://schemas.openxmlformats.org/officeDocument/2006/relationships/tags" Target="../tags/tag232.xml" /><Relationship Id="rId21" Type="http://schemas.openxmlformats.org/officeDocument/2006/relationships/tags" Target="../tags/tag233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2.xml" /><Relationship Id="rId11" Type="http://schemas.openxmlformats.org/officeDocument/2006/relationships/tags" Target="../tags/tag243.xml" /><Relationship Id="rId12" Type="http://schemas.openxmlformats.org/officeDocument/2006/relationships/tags" Target="../tags/tag244.xml" /><Relationship Id="rId13" Type="http://schemas.openxmlformats.org/officeDocument/2006/relationships/tags" Target="../tags/tag245.xml" /><Relationship Id="rId14" Type="http://schemas.openxmlformats.org/officeDocument/2006/relationships/tags" Target="../tags/tag246.xml" /><Relationship Id="rId15" Type="http://schemas.openxmlformats.org/officeDocument/2006/relationships/tags" Target="../tags/tag247.xml" /><Relationship Id="rId16" Type="http://schemas.openxmlformats.org/officeDocument/2006/relationships/tags" Target="../tags/tag248.xml" /><Relationship Id="rId17" Type="http://schemas.openxmlformats.org/officeDocument/2006/relationships/tags" Target="../tags/tag249.xml" /><Relationship Id="rId18" Type="http://schemas.openxmlformats.org/officeDocument/2006/relationships/tags" Target="../tags/tag250.xml" /><Relationship Id="rId19" Type="http://schemas.openxmlformats.org/officeDocument/2006/relationships/tags" Target="../tags/tag251.xml" /><Relationship Id="rId2" Type="http://schemas.openxmlformats.org/officeDocument/2006/relationships/tags" Target="../tags/tag234.xml" /><Relationship Id="rId20" Type="http://schemas.openxmlformats.org/officeDocument/2006/relationships/tags" Target="../tags/tag252.xml" /><Relationship Id="rId21" Type="http://schemas.openxmlformats.org/officeDocument/2006/relationships/tags" Target="../tags/tag253.xml" /><Relationship Id="rId22" Type="http://schemas.openxmlformats.org/officeDocument/2006/relationships/tags" Target="../tags/tag254.xml" /><Relationship Id="rId23" Type="http://schemas.openxmlformats.org/officeDocument/2006/relationships/tags" Target="../tags/tag255.xml" /><Relationship Id="rId24" Type="http://schemas.openxmlformats.org/officeDocument/2006/relationships/tags" Target="../tags/tag256.xml" /><Relationship Id="rId25" Type="http://schemas.openxmlformats.org/officeDocument/2006/relationships/tags" Target="../tags/tag257.xml" /><Relationship Id="rId26" Type="http://schemas.openxmlformats.org/officeDocument/2006/relationships/tags" Target="../tags/tag258.xml" /><Relationship Id="rId27" Type="http://schemas.openxmlformats.org/officeDocument/2006/relationships/tags" Target="../tags/tag259.xml" /><Relationship Id="rId28" Type="http://schemas.openxmlformats.org/officeDocument/2006/relationships/tags" Target="../tags/tag260.xml" /><Relationship Id="rId29" Type="http://schemas.openxmlformats.org/officeDocument/2006/relationships/tags" Target="../tags/tag261.xml" /><Relationship Id="rId3" Type="http://schemas.openxmlformats.org/officeDocument/2006/relationships/tags" Target="../tags/tag235.xml" /><Relationship Id="rId30" Type="http://schemas.openxmlformats.org/officeDocument/2006/relationships/tags" Target="../tags/tag262.xml" /><Relationship Id="rId31" Type="http://schemas.openxmlformats.org/officeDocument/2006/relationships/tags" Target="../tags/tag263.xml" /><Relationship Id="rId32" Type="http://schemas.openxmlformats.org/officeDocument/2006/relationships/tags" Target="../tags/tag264.xml" /><Relationship Id="rId33" Type="http://schemas.openxmlformats.org/officeDocument/2006/relationships/tags" Target="../tags/tag265.xml" /><Relationship Id="rId34" Type="http://schemas.openxmlformats.org/officeDocument/2006/relationships/tags" Target="../tags/tag266.xml" /><Relationship Id="rId35" Type="http://schemas.openxmlformats.org/officeDocument/2006/relationships/tags" Target="../tags/tag267.xml" /><Relationship Id="rId36" Type="http://schemas.openxmlformats.org/officeDocument/2006/relationships/tags" Target="../tags/tag268.xml" /><Relationship Id="rId37" Type="http://schemas.openxmlformats.org/officeDocument/2006/relationships/tags" Target="../tags/tag269.xml" /><Relationship Id="rId38" Type="http://schemas.openxmlformats.org/officeDocument/2006/relationships/tags" Target="../tags/tag270.xml" /><Relationship Id="rId39" Type="http://schemas.openxmlformats.org/officeDocument/2006/relationships/tags" Target="../tags/tag271.xml" /><Relationship Id="rId4" Type="http://schemas.openxmlformats.org/officeDocument/2006/relationships/tags" Target="../tags/tag236.xml" /><Relationship Id="rId40" Type="http://schemas.openxmlformats.org/officeDocument/2006/relationships/tags" Target="../tags/tag272.xml" /><Relationship Id="rId41" Type="http://schemas.openxmlformats.org/officeDocument/2006/relationships/tags" Target="../tags/tag273.xml" /><Relationship Id="rId42" Type="http://schemas.openxmlformats.org/officeDocument/2006/relationships/tags" Target="../tags/tag274.xml" /><Relationship Id="rId43" Type="http://schemas.openxmlformats.org/officeDocument/2006/relationships/tags" Target="../tags/tag275.xml" /><Relationship Id="rId44" Type="http://schemas.openxmlformats.org/officeDocument/2006/relationships/tags" Target="../tags/tag276.xml" /><Relationship Id="rId45" Type="http://schemas.openxmlformats.org/officeDocument/2006/relationships/tags" Target="../tags/tag277.xml" /><Relationship Id="rId46" Type="http://schemas.openxmlformats.org/officeDocument/2006/relationships/tags" Target="../tags/tag278.xml" /><Relationship Id="rId47" Type="http://schemas.openxmlformats.org/officeDocument/2006/relationships/tags" Target="../tags/tag279.xml" /><Relationship Id="rId48" Type="http://schemas.openxmlformats.org/officeDocument/2006/relationships/tags" Target="../tags/tag280.xml" /><Relationship Id="rId49" Type="http://schemas.openxmlformats.org/officeDocument/2006/relationships/tags" Target="../tags/tag281.xml" /><Relationship Id="rId5" Type="http://schemas.openxmlformats.org/officeDocument/2006/relationships/tags" Target="../tags/tag237.xml" /><Relationship Id="rId50" Type="http://schemas.openxmlformats.org/officeDocument/2006/relationships/tags" Target="../tags/tag282.xml" /><Relationship Id="rId51" Type="http://schemas.openxmlformats.org/officeDocument/2006/relationships/tags" Target="../tags/tag283.xml" /><Relationship Id="rId52" Type="http://schemas.openxmlformats.org/officeDocument/2006/relationships/tags" Target="../tags/tag284.xml" /><Relationship Id="rId53" Type="http://schemas.openxmlformats.org/officeDocument/2006/relationships/tags" Target="../tags/tag285.xml" /><Relationship Id="rId54" Type="http://schemas.openxmlformats.org/officeDocument/2006/relationships/tags" Target="../tags/tag286.xml" /><Relationship Id="rId55" Type="http://schemas.openxmlformats.org/officeDocument/2006/relationships/tags" Target="../tags/tag287.xml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6.xml" /><Relationship Id="rId11" Type="http://schemas.openxmlformats.org/officeDocument/2006/relationships/tags" Target="../tags/tag297.xml" /><Relationship Id="rId12" Type="http://schemas.openxmlformats.org/officeDocument/2006/relationships/tags" Target="../tags/tag298.xml" /><Relationship Id="rId13" Type="http://schemas.openxmlformats.org/officeDocument/2006/relationships/tags" Target="../tags/tag299.xml" /><Relationship Id="rId14" Type="http://schemas.openxmlformats.org/officeDocument/2006/relationships/tags" Target="../tags/tag300.xml" /><Relationship Id="rId15" Type="http://schemas.openxmlformats.org/officeDocument/2006/relationships/tags" Target="../tags/tag301.xml" /><Relationship Id="rId16" Type="http://schemas.openxmlformats.org/officeDocument/2006/relationships/tags" Target="../tags/tag302.xml" /><Relationship Id="rId17" Type="http://schemas.openxmlformats.org/officeDocument/2006/relationships/tags" Target="../tags/tag303.xml" /><Relationship Id="rId18" Type="http://schemas.openxmlformats.org/officeDocument/2006/relationships/tags" Target="../tags/tag304.xml" /><Relationship Id="rId19" Type="http://schemas.openxmlformats.org/officeDocument/2006/relationships/tags" Target="../tags/tag305.xml" /><Relationship Id="rId2" Type="http://schemas.openxmlformats.org/officeDocument/2006/relationships/tags" Target="../tags/tag288.xml" /><Relationship Id="rId3" Type="http://schemas.openxmlformats.org/officeDocument/2006/relationships/tags" Target="../tags/tag289.xml" /><Relationship Id="rId4" Type="http://schemas.openxmlformats.org/officeDocument/2006/relationships/tags" Target="../tags/tag290.xml" /><Relationship Id="rId5" Type="http://schemas.openxmlformats.org/officeDocument/2006/relationships/tags" Target="../tags/tag291.xml" /><Relationship Id="rId6" Type="http://schemas.openxmlformats.org/officeDocument/2006/relationships/tags" Target="../tags/tag292.xml" /><Relationship Id="rId7" Type="http://schemas.openxmlformats.org/officeDocument/2006/relationships/tags" Target="../tags/tag293.xml" /><Relationship Id="rId8" Type="http://schemas.openxmlformats.org/officeDocument/2006/relationships/tags" Target="../tags/tag294.xml" /><Relationship Id="rId9" Type="http://schemas.openxmlformats.org/officeDocument/2006/relationships/tags" Target="../tags/tag29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06.xml" /><Relationship Id="rId3" Type="http://schemas.openxmlformats.org/officeDocument/2006/relationships/tags" Target="../tags/tag307.xml" /><Relationship Id="rId4" Type="http://schemas.openxmlformats.org/officeDocument/2006/relationships/tags" Target="../tags/tag30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7.xml" /><Relationship Id="rId11" Type="http://schemas.openxmlformats.org/officeDocument/2006/relationships/tags" Target="../tags/tag318.xml" /><Relationship Id="rId12" Type="http://schemas.openxmlformats.org/officeDocument/2006/relationships/tags" Target="../tags/tag319.xml" /><Relationship Id="rId13" Type="http://schemas.openxmlformats.org/officeDocument/2006/relationships/tags" Target="../tags/tag320.xml" /><Relationship Id="rId14" Type="http://schemas.openxmlformats.org/officeDocument/2006/relationships/tags" Target="../tags/tag321.xml" /><Relationship Id="rId15" Type="http://schemas.openxmlformats.org/officeDocument/2006/relationships/tags" Target="../tags/tag322.xml" /><Relationship Id="rId16" Type="http://schemas.openxmlformats.org/officeDocument/2006/relationships/tags" Target="../tags/tag323.xml" /><Relationship Id="rId17" Type="http://schemas.openxmlformats.org/officeDocument/2006/relationships/tags" Target="../tags/tag324.xml" /><Relationship Id="rId18" Type="http://schemas.openxmlformats.org/officeDocument/2006/relationships/tags" Target="../tags/tag325.xml" /><Relationship Id="rId19" Type="http://schemas.openxmlformats.org/officeDocument/2006/relationships/tags" Target="../tags/tag326.xml" /><Relationship Id="rId2" Type="http://schemas.openxmlformats.org/officeDocument/2006/relationships/tags" Target="../tags/tag309.xml" /><Relationship Id="rId20" Type="http://schemas.openxmlformats.org/officeDocument/2006/relationships/tags" Target="../tags/tag327.xml" /><Relationship Id="rId21" Type="http://schemas.openxmlformats.org/officeDocument/2006/relationships/tags" Target="../tags/tag328.xml" /><Relationship Id="rId22" Type="http://schemas.openxmlformats.org/officeDocument/2006/relationships/tags" Target="../tags/tag329.xml" /><Relationship Id="rId23" Type="http://schemas.openxmlformats.org/officeDocument/2006/relationships/tags" Target="../tags/tag330.xml" /><Relationship Id="rId24" Type="http://schemas.openxmlformats.org/officeDocument/2006/relationships/tags" Target="../tags/tag331.xml" /><Relationship Id="rId25" Type="http://schemas.openxmlformats.org/officeDocument/2006/relationships/tags" Target="../tags/tag332.xml" /><Relationship Id="rId26" Type="http://schemas.openxmlformats.org/officeDocument/2006/relationships/tags" Target="../tags/tag333.xml" /><Relationship Id="rId27" Type="http://schemas.openxmlformats.org/officeDocument/2006/relationships/tags" Target="../tags/tag334.xml" /><Relationship Id="rId28" Type="http://schemas.openxmlformats.org/officeDocument/2006/relationships/tags" Target="../tags/tag335.xml" /><Relationship Id="rId29" Type="http://schemas.openxmlformats.org/officeDocument/2006/relationships/tags" Target="../tags/tag336.xml" /><Relationship Id="rId3" Type="http://schemas.openxmlformats.org/officeDocument/2006/relationships/tags" Target="../tags/tag310.xml" /><Relationship Id="rId4" Type="http://schemas.openxmlformats.org/officeDocument/2006/relationships/tags" Target="../tags/tag311.xml" /><Relationship Id="rId5" Type="http://schemas.openxmlformats.org/officeDocument/2006/relationships/tags" Target="../tags/tag312.xml" /><Relationship Id="rId6" Type="http://schemas.openxmlformats.org/officeDocument/2006/relationships/tags" Target="../tags/tag313.xml" /><Relationship Id="rId7" Type="http://schemas.openxmlformats.org/officeDocument/2006/relationships/tags" Target="../tags/tag314.xml" /><Relationship Id="rId8" Type="http://schemas.openxmlformats.org/officeDocument/2006/relationships/tags" Target="../tags/tag315.xml" /><Relationship Id="rId9" Type="http://schemas.openxmlformats.org/officeDocument/2006/relationships/tags" Target="../tags/tag3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5.xml" /><Relationship Id="rId11" Type="http://schemas.openxmlformats.org/officeDocument/2006/relationships/tags" Target="../tags/tag346.xml" /><Relationship Id="rId12" Type="http://schemas.openxmlformats.org/officeDocument/2006/relationships/tags" Target="../tags/tag347.xml" /><Relationship Id="rId13" Type="http://schemas.openxmlformats.org/officeDocument/2006/relationships/tags" Target="../tags/tag348.xml" /><Relationship Id="rId14" Type="http://schemas.openxmlformats.org/officeDocument/2006/relationships/tags" Target="../tags/tag349.xml" /><Relationship Id="rId15" Type="http://schemas.openxmlformats.org/officeDocument/2006/relationships/tags" Target="../tags/tag350.xml" /><Relationship Id="rId16" Type="http://schemas.openxmlformats.org/officeDocument/2006/relationships/tags" Target="../tags/tag351.xml" /><Relationship Id="rId17" Type="http://schemas.openxmlformats.org/officeDocument/2006/relationships/tags" Target="../tags/tag352.xml" /><Relationship Id="rId18" Type="http://schemas.openxmlformats.org/officeDocument/2006/relationships/tags" Target="../tags/tag353.xml" /><Relationship Id="rId19" Type="http://schemas.openxmlformats.org/officeDocument/2006/relationships/tags" Target="../tags/tag354.xml" /><Relationship Id="rId2" Type="http://schemas.openxmlformats.org/officeDocument/2006/relationships/tags" Target="../tags/tag337.xml" /><Relationship Id="rId20" Type="http://schemas.openxmlformats.org/officeDocument/2006/relationships/tags" Target="../tags/tag355.xml" /><Relationship Id="rId21" Type="http://schemas.openxmlformats.org/officeDocument/2006/relationships/tags" Target="../tags/tag356.xml" /><Relationship Id="rId22" Type="http://schemas.openxmlformats.org/officeDocument/2006/relationships/tags" Target="../tags/tag357.xml" /><Relationship Id="rId23" Type="http://schemas.openxmlformats.org/officeDocument/2006/relationships/tags" Target="../tags/tag358.xml" /><Relationship Id="rId24" Type="http://schemas.openxmlformats.org/officeDocument/2006/relationships/tags" Target="../tags/tag359.xml" /><Relationship Id="rId25" Type="http://schemas.openxmlformats.org/officeDocument/2006/relationships/tags" Target="../tags/tag360.xml" /><Relationship Id="rId26" Type="http://schemas.openxmlformats.org/officeDocument/2006/relationships/tags" Target="../tags/tag361.xml" /><Relationship Id="rId27" Type="http://schemas.openxmlformats.org/officeDocument/2006/relationships/tags" Target="../tags/tag362.xml" /><Relationship Id="rId28" Type="http://schemas.openxmlformats.org/officeDocument/2006/relationships/tags" Target="../tags/tag363.xml" /><Relationship Id="rId29" Type="http://schemas.openxmlformats.org/officeDocument/2006/relationships/tags" Target="../tags/tag364.xml" /><Relationship Id="rId3" Type="http://schemas.openxmlformats.org/officeDocument/2006/relationships/tags" Target="../tags/tag338.xml" /><Relationship Id="rId30" Type="http://schemas.openxmlformats.org/officeDocument/2006/relationships/tags" Target="../tags/tag365.xml" /><Relationship Id="rId31" Type="http://schemas.openxmlformats.org/officeDocument/2006/relationships/tags" Target="../tags/tag366.xml" /><Relationship Id="rId32" Type="http://schemas.openxmlformats.org/officeDocument/2006/relationships/tags" Target="../tags/tag367.xml" /><Relationship Id="rId33" Type="http://schemas.openxmlformats.org/officeDocument/2006/relationships/tags" Target="../tags/tag368.xml" /><Relationship Id="rId34" Type="http://schemas.openxmlformats.org/officeDocument/2006/relationships/tags" Target="../tags/tag369.xml" /><Relationship Id="rId35" Type="http://schemas.openxmlformats.org/officeDocument/2006/relationships/tags" Target="../tags/tag370.xml" /><Relationship Id="rId36" Type="http://schemas.openxmlformats.org/officeDocument/2006/relationships/tags" Target="../tags/tag371.xml" /><Relationship Id="rId37" Type="http://schemas.openxmlformats.org/officeDocument/2006/relationships/tags" Target="../tags/tag372.xml" /><Relationship Id="rId38" Type="http://schemas.openxmlformats.org/officeDocument/2006/relationships/tags" Target="../tags/tag373.xml" /><Relationship Id="rId39" Type="http://schemas.openxmlformats.org/officeDocument/2006/relationships/tags" Target="../tags/tag374.xml" /><Relationship Id="rId4" Type="http://schemas.openxmlformats.org/officeDocument/2006/relationships/tags" Target="../tags/tag339.xml" /><Relationship Id="rId40" Type="http://schemas.openxmlformats.org/officeDocument/2006/relationships/tags" Target="../tags/tag375.xml" /><Relationship Id="rId41" Type="http://schemas.openxmlformats.org/officeDocument/2006/relationships/tags" Target="../tags/tag376.xml" /><Relationship Id="rId5" Type="http://schemas.openxmlformats.org/officeDocument/2006/relationships/tags" Target="../tags/tag340.xml" /><Relationship Id="rId6" Type="http://schemas.openxmlformats.org/officeDocument/2006/relationships/tags" Target="../tags/tag341.xml" /><Relationship Id="rId7" Type="http://schemas.openxmlformats.org/officeDocument/2006/relationships/tags" Target="../tags/tag342.xml" /><Relationship Id="rId8" Type="http://schemas.openxmlformats.org/officeDocument/2006/relationships/tags" Target="../tags/tag343.xml" /><Relationship Id="rId9" Type="http://schemas.openxmlformats.org/officeDocument/2006/relationships/tags" Target="../tags/tag34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5.xml" /><Relationship Id="rId11" Type="http://schemas.openxmlformats.org/officeDocument/2006/relationships/tags" Target="../tags/tag386.xml" /><Relationship Id="rId12" Type="http://schemas.openxmlformats.org/officeDocument/2006/relationships/tags" Target="../tags/tag387.xml" /><Relationship Id="rId13" Type="http://schemas.openxmlformats.org/officeDocument/2006/relationships/tags" Target="../tags/tag388.xml" /><Relationship Id="rId14" Type="http://schemas.openxmlformats.org/officeDocument/2006/relationships/tags" Target="../tags/tag389.xml" /><Relationship Id="rId15" Type="http://schemas.openxmlformats.org/officeDocument/2006/relationships/tags" Target="../tags/tag390.xml" /><Relationship Id="rId16" Type="http://schemas.openxmlformats.org/officeDocument/2006/relationships/tags" Target="../tags/tag391.xml" /><Relationship Id="rId17" Type="http://schemas.openxmlformats.org/officeDocument/2006/relationships/tags" Target="../tags/tag392.xml" /><Relationship Id="rId2" Type="http://schemas.openxmlformats.org/officeDocument/2006/relationships/tags" Target="../tags/tag377.xml" /><Relationship Id="rId3" Type="http://schemas.openxmlformats.org/officeDocument/2006/relationships/tags" Target="../tags/tag378.xml" /><Relationship Id="rId4" Type="http://schemas.openxmlformats.org/officeDocument/2006/relationships/tags" Target="../tags/tag379.xml" /><Relationship Id="rId5" Type="http://schemas.openxmlformats.org/officeDocument/2006/relationships/tags" Target="../tags/tag380.xml" /><Relationship Id="rId6" Type="http://schemas.openxmlformats.org/officeDocument/2006/relationships/tags" Target="../tags/tag381.xml" /><Relationship Id="rId7" Type="http://schemas.openxmlformats.org/officeDocument/2006/relationships/tags" Target="../tags/tag382.xml" /><Relationship Id="rId8" Type="http://schemas.openxmlformats.org/officeDocument/2006/relationships/tags" Target="../tags/tag383.xml" /><Relationship Id="rId9" Type="http://schemas.openxmlformats.org/officeDocument/2006/relationships/tags" Target="../tags/tag38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93.xml" /><Relationship Id="rId3" Type="http://schemas.openxmlformats.org/officeDocument/2006/relationships/tags" Target="../tags/tag394.xml" /><Relationship Id="rId4" Type="http://schemas.openxmlformats.org/officeDocument/2006/relationships/tags" Target="../tags/tag39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4.xml" /><Relationship Id="rId11" Type="http://schemas.openxmlformats.org/officeDocument/2006/relationships/tags" Target="../tags/tag405.xml" /><Relationship Id="rId12" Type="http://schemas.openxmlformats.org/officeDocument/2006/relationships/tags" Target="../tags/tag406.xml" /><Relationship Id="rId13" Type="http://schemas.openxmlformats.org/officeDocument/2006/relationships/tags" Target="../tags/tag407.xml" /><Relationship Id="rId14" Type="http://schemas.openxmlformats.org/officeDocument/2006/relationships/tags" Target="../tags/tag408.xml" /><Relationship Id="rId15" Type="http://schemas.openxmlformats.org/officeDocument/2006/relationships/tags" Target="../tags/tag409.xml" /><Relationship Id="rId16" Type="http://schemas.openxmlformats.org/officeDocument/2006/relationships/tags" Target="../tags/tag410.xml" /><Relationship Id="rId17" Type="http://schemas.openxmlformats.org/officeDocument/2006/relationships/tags" Target="../tags/tag411.xml" /><Relationship Id="rId18" Type="http://schemas.openxmlformats.org/officeDocument/2006/relationships/tags" Target="../tags/tag412.xml" /><Relationship Id="rId19" Type="http://schemas.openxmlformats.org/officeDocument/2006/relationships/tags" Target="../tags/tag413.xml" /><Relationship Id="rId2" Type="http://schemas.openxmlformats.org/officeDocument/2006/relationships/tags" Target="../tags/tag396.xml" /><Relationship Id="rId20" Type="http://schemas.openxmlformats.org/officeDocument/2006/relationships/tags" Target="../tags/tag414.xml" /><Relationship Id="rId21" Type="http://schemas.openxmlformats.org/officeDocument/2006/relationships/tags" Target="../tags/tag415.xml" /><Relationship Id="rId22" Type="http://schemas.openxmlformats.org/officeDocument/2006/relationships/tags" Target="../tags/tag416.xml" /><Relationship Id="rId23" Type="http://schemas.openxmlformats.org/officeDocument/2006/relationships/tags" Target="../tags/tag417.xml" /><Relationship Id="rId24" Type="http://schemas.openxmlformats.org/officeDocument/2006/relationships/tags" Target="../tags/tag418.xml" /><Relationship Id="rId25" Type="http://schemas.openxmlformats.org/officeDocument/2006/relationships/tags" Target="../tags/tag419.xml" /><Relationship Id="rId3" Type="http://schemas.openxmlformats.org/officeDocument/2006/relationships/tags" Target="../tags/tag397.xml" /><Relationship Id="rId4" Type="http://schemas.openxmlformats.org/officeDocument/2006/relationships/tags" Target="../tags/tag398.xml" /><Relationship Id="rId5" Type="http://schemas.openxmlformats.org/officeDocument/2006/relationships/tags" Target="../tags/tag399.xml" /><Relationship Id="rId6" Type="http://schemas.openxmlformats.org/officeDocument/2006/relationships/tags" Target="../tags/tag400.xml" /><Relationship Id="rId7" Type="http://schemas.openxmlformats.org/officeDocument/2006/relationships/tags" Target="../tags/tag401.xml" /><Relationship Id="rId8" Type="http://schemas.openxmlformats.org/officeDocument/2006/relationships/tags" Target="../tags/tag402.xml" /><Relationship Id="rId9" Type="http://schemas.openxmlformats.org/officeDocument/2006/relationships/tags" Target="../tags/tag40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8.xml" /><Relationship Id="rId11" Type="http://schemas.openxmlformats.org/officeDocument/2006/relationships/tags" Target="../tags/tag429.xml" /><Relationship Id="rId12" Type="http://schemas.openxmlformats.org/officeDocument/2006/relationships/tags" Target="../tags/tag430.xml" /><Relationship Id="rId13" Type="http://schemas.openxmlformats.org/officeDocument/2006/relationships/tags" Target="../tags/tag431.xml" /><Relationship Id="rId14" Type="http://schemas.openxmlformats.org/officeDocument/2006/relationships/tags" Target="../tags/tag432.xml" /><Relationship Id="rId15" Type="http://schemas.openxmlformats.org/officeDocument/2006/relationships/tags" Target="../tags/tag433.xml" /><Relationship Id="rId16" Type="http://schemas.openxmlformats.org/officeDocument/2006/relationships/tags" Target="../tags/tag434.xml" /><Relationship Id="rId17" Type="http://schemas.openxmlformats.org/officeDocument/2006/relationships/tags" Target="../tags/tag435.xml" /><Relationship Id="rId2" Type="http://schemas.openxmlformats.org/officeDocument/2006/relationships/tags" Target="../tags/tag420.xml" /><Relationship Id="rId3" Type="http://schemas.openxmlformats.org/officeDocument/2006/relationships/tags" Target="../tags/tag421.xml" /><Relationship Id="rId4" Type="http://schemas.openxmlformats.org/officeDocument/2006/relationships/tags" Target="../tags/tag422.xml" /><Relationship Id="rId5" Type="http://schemas.openxmlformats.org/officeDocument/2006/relationships/tags" Target="../tags/tag423.xml" /><Relationship Id="rId6" Type="http://schemas.openxmlformats.org/officeDocument/2006/relationships/tags" Target="../tags/tag424.xml" /><Relationship Id="rId7" Type="http://schemas.openxmlformats.org/officeDocument/2006/relationships/tags" Target="../tags/tag425.xml" /><Relationship Id="rId8" Type="http://schemas.openxmlformats.org/officeDocument/2006/relationships/tags" Target="../tags/tag426.xml" /><Relationship Id="rId9" Type="http://schemas.openxmlformats.org/officeDocument/2006/relationships/tags" Target="../tags/tag42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4.xml" /><Relationship Id="rId11" Type="http://schemas.openxmlformats.org/officeDocument/2006/relationships/tags" Target="../tags/tag445.xml" /><Relationship Id="rId12" Type="http://schemas.openxmlformats.org/officeDocument/2006/relationships/tags" Target="../tags/tag446.xml" /><Relationship Id="rId13" Type="http://schemas.openxmlformats.org/officeDocument/2006/relationships/tags" Target="../tags/tag447.xml" /><Relationship Id="rId14" Type="http://schemas.openxmlformats.org/officeDocument/2006/relationships/tags" Target="../tags/tag448.xml" /><Relationship Id="rId15" Type="http://schemas.openxmlformats.org/officeDocument/2006/relationships/tags" Target="../tags/tag449.xml" /><Relationship Id="rId16" Type="http://schemas.openxmlformats.org/officeDocument/2006/relationships/tags" Target="../tags/tag450.xml" /><Relationship Id="rId17" Type="http://schemas.openxmlformats.org/officeDocument/2006/relationships/tags" Target="../tags/tag451.xml" /><Relationship Id="rId18" Type="http://schemas.openxmlformats.org/officeDocument/2006/relationships/tags" Target="../tags/tag452.xml" /><Relationship Id="rId19" Type="http://schemas.openxmlformats.org/officeDocument/2006/relationships/tags" Target="../tags/tag453.xml" /><Relationship Id="rId2" Type="http://schemas.openxmlformats.org/officeDocument/2006/relationships/tags" Target="../tags/tag436.xml" /><Relationship Id="rId20" Type="http://schemas.openxmlformats.org/officeDocument/2006/relationships/tags" Target="../tags/tag454.xml" /><Relationship Id="rId21" Type="http://schemas.openxmlformats.org/officeDocument/2006/relationships/tags" Target="../tags/tag455.xml" /><Relationship Id="rId22" Type="http://schemas.openxmlformats.org/officeDocument/2006/relationships/tags" Target="../tags/tag456.xml" /><Relationship Id="rId23" Type="http://schemas.openxmlformats.org/officeDocument/2006/relationships/tags" Target="../tags/tag457.xml" /><Relationship Id="rId3" Type="http://schemas.openxmlformats.org/officeDocument/2006/relationships/tags" Target="../tags/tag437.xml" /><Relationship Id="rId4" Type="http://schemas.openxmlformats.org/officeDocument/2006/relationships/tags" Target="../tags/tag438.xml" /><Relationship Id="rId5" Type="http://schemas.openxmlformats.org/officeDocument/2006/relationships/tags" Target="../tags/tag439.xml" /><Relationship Id="rId6" Type="http://schemas.openxmlformats.org/officeDocument/2006/relationships/tags" Target="../tags/tag440.xml" /><Relationship Id="rId7" Type="http://schemas.openxmlformats.org/officeDocument/2006/relationships/tags" Target="../tags/tag441.xml" /><Relationship Id="rId8" Type="http://schemas.openxmlformats.org/officeDocument/2006/relationships/tags" Target="../tags/tag442.xml" /><Relationship Id="rId9" Type="http://schemas.openxmlformats.org/officeDocument/2006/relationships/tags" Target="../tags/tag44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58.xml" /><Relationship Id="rId3" Type="http://schemas.openxmlformats.org/officeDocument/2006/relationships/tags" Target="../tags/tag459.xml" /><Relationship Id="rId4" Type="http://schemas.openxmlformats.org/officeDocument/2006/relationships/tags" Target="../tags/tag46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9.xml" /><Relationship Id="rId11" Type="http://schemas.openxmlformats.org/officeDocument/2006/relationships/tags" Target="../tags/tag470.xml" /><Relationship Id="rId12" Type="http://schemas.openxmlformats.org/officeDocument/2006/relationships/tags" Target="../tags/tag471.xml" /><Relationship Id="rId13" Type="http://schemas.openxmlformats.org/officeDocument/2006/relationships/tags" Target="../tags/tag472.xml" /><Relationship Id="rId14" Type="http://schemas.openxmlformats.org/officeDocument/2006/relationships/tags" Target="../tags/tag473.xml" /><Relationship Id="rId15" Type="http://schemas.openxmlformats.org/officeDocument/2006/relationships/tags" Target="../tags/tag474.xml" /><Relationship Id="rId16" Type="http://schemas.openxmlformats.org/officeDocument/2006/relationships/tags" Target="../tags/tag475.xml" /><Relationship Id="rId17" Type="http://schemas.openxmlformats.org/officeDocument/2006/relationships/tags" Target="../tags/tag476.xml" /><Relationship Id="rId18" Type="http://schemas.openxmlformats.org/officeDocument/2006/relationships/tags" Target="../tags/tag477.xml" /><Relationship Id="rId19" Type="http://schemas.openxmlformats.org/officeDocument/2006/relationships/tags" Target="../tags/tag478.xml" /><Relationship Id="rId2" Type="http://schemas.openxmlformats.org/officeDocument/2006/relationships/tags" Target="../tags/tag461.xml" /><Relationship Id="rId20" Type="http://schemas.openxmlformats.org/officeDocument/2006/relationships/tags" Target="../tags/tag479.xml" /><Relationship Id="rId21" Type="http://schemas.openxmlformats.org/officeDocument/2006/relationships/tags" Target="../tags/tag480.xml" /><Relationship Id="rId22" Type="http://schemas.openxmlformats.org/officeDocument/2006/relationships/tags" Target="../tags/tag481.xml" /><Relationship Id="rId23" Type="http://schemas.openxmlformats.org/officeDocument/2006/relationships/tags" Target="../tags/tag482.xml" /><Relationship Id="rId24" Type="http://schemas.openxmlformats.org/officeDocument/2006/relationships/tags" Target="../tags/tag483.xml" /><Relationship Id="rId25" Type="http://schemas.openxmlformats.org/officeDocument/2006/relationships/tags" Target="../tags/tag484.xml" /><Relationship Id="rId26" Type="http://schemas.openxmlformats.org/officeDocument/2006/relationships/tags" Target="../tags/tag485.xml" /><Relationship Id="rId27" Type="http://schemas.openxmlformats.org/officeDocument/2006/relationships/tags" Target="../tags/tag486.xml" /><Relationship Id="rId28" Type="http://schemas.openxmlformats.org/officeDocument/2006/relationships/tags" Target="../tags/tag487.xml" /><Relationship Id="rId29" Type="http://schemas.openxmlformats.org/officeDocument/2006/relationships/tags" Target="../tags/tag488.xml" /><Relationship Id="rId3" Type="http://schemas.openxmlformats.org/officeDocument/2006/relationships/tags" Target="../tags/tag462.xml" /><Relationship Id="rId30" Type="http://schemas.openxmlformats.org/officeDocument/2006/relationships/tags" Target="../tags/tag489.xml" /><Relationship Id="rId31" Type="http://schemas.openxmlformats.org/officeDocument/2006/relationships/tags" Target="../tags/tag490.xml" /><Relationship Id="rId32" Type="http://schemas.openxmlformats.org/officeDocument/2006/relationships/tags" Target="../tags/tag491.xml" /><Relationship Id="rId33" Type="http://schemas.openxmlformats.org/officeDocument/2006/relationships/tags" Target="../tags/tag492.xml" /><Relationship Id="rId34" Type="http://schemas.openxmlformats.org/officeDocument/2006/relationships/tags" Target="../tags/tag493.xml" /><Relationship Id="rId35" Type="http://schemas.openxmlformats.org/officeDocument/2006/relationships/tags" Target="../tags/tag494.xml" /><Relationship Id="rId36" Type="http://schemas.openxmlformats.org/officeDocument/2006/relationships/tags" Target="../tags/tag495.xml" /><Relationship Id="rId37" Type="http://schemas.openxmlformats.org/officeDocument/2006/relationships/tags" Target="../tags/tag496.xml" /><Relationship Id="rId4" Type="http://schemas.openxmlformats.org/officeDocument/2006/relationships/tags" Target="../tags/tag463.xml" /><Relationship Id="rId5" Type="http://schemas.openxmlformats.org/officeDocument/2006/relationships/tags" Target="../tags/tag464.xml" /><Relationship Id="rId6" Type="http://schemas.openxmlformats.org/officeDocument/2006/relationships/tags" Target="../tags/tag465.xml" /><Relationship Id="rId7" Type="http://schemas.openxmlformats.org/officeDocument/2006/relationships/tags" Target="../tags/tag466.xml" /><Relationship Id="rId8" Type="http://schemas.openxmlformats.org/officeDocument/2006/relationships/tags" Target="../tags/tag467.xml" /><Relationship Id="rId9" Type="http://schemas.openxmlformats.org/officeDocument/2006/relationships/tags" Target="../tags/tag46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5.xml" /><Relationship Id="rId11" Type="http://schemas.openxmlformats.org/officeDocument/2006/relationships/tags" Target="../tags/tag506.xml" /><Relationship Id="rId12" Type="http://schemas.openxmlformats.org/officeDocument/2006/relationships/tags" Target="../tags/tag507.xml" /><Relationship Id="rId13" Type="http://schemas.openxmlformats.org/officeDocument/2006/relationships/tags" Target="../tags/tag508.xml" /><Relationship Id="rId2" Type="http://schemas.openxmlformats.org/officeDocument/2006/relationships/tags" Target="../tags/tag497.xml" /><Relationship Id="rId3" Type="http://schemas.openxmlformats.org/officeDocument/2006/relationships/tags" Target="../tags/tag498.xml" /><Relationship Id="rId4" Type="http://schemas.openxmlformats.org/officeDocument/2006/relationships/tags" Target="../tags/tag499.xml" /><Relationship Id="rId5" Type="http://schemas.openxmlformats.org/officeDocument/2006/relationships/tags" Target="../tags/tag500.xml" /><Relationship Id="rId6" Type="http://schemas.openxmlformats.org/officeDocument/2006/relationships/tags" Target="../tags/tag501.xml" /><Relationship Id="rId7" Type="http://schemas.openxmlformats.org/officeDocument/2006/relationships/tags" Target="../tags/tag502.xml" /><Relationship Id="rId8" Type="http://schemas.openxmlformats.org/officeDocument/2006/relationships/tags" Target="../tags/tag503.xml" /><Relationship Id="rId9" Type="http://schemas.openxmlformats.org/officeDocument/2006/relationships/tags" Target="../tags/tag50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16.xml" /><Relationship Id="rId11" Type="http://schemas.openxmlformats.org/officeDocument/2006/relationships/tags" Target="../tags/tag517.xml" /><Relationship Id="rId12" Type="http://schemas.openxmlformats.org/officeDocument/2006/relationships/tags" Target="../tags/tag518.xml" /><Relationship Id="rId13" Type="http://schemas.openxmlformats.org/officeDocument/2006/relationships/tags" Target="../tags/tag519.xml" /><Relationship Id="rId14" Type="http://schemas.openxmlformats.org/officeDocument/2006/relationships/tags" Target="../tags/tag520.xml" /><Relationship Id="rId15" Type="http://schemas.openxmlformats.org/officeDocument/2006/relationships/tags" Target="../tags/tag521.xml" /><Relationship Id="rId16" Type="http://schemas.openxmlformats.org/officeDocument/2006/relationships/tags" Target="../tags/tag522.xml" /><Relationship Id="rId17" Type="http://schemas.openxmlformats.org/officeDocument/2006/relationships/tags" Target="../tags/tag523.xml" /><Relationship Id="rId18" Type="http://schemas.openxmlformats.org/officeDocument/2006/relationships/tags" Target="../tags/tag524.xml" /><Relationship Id="rId19" Type="http://schemas.openxmlformats.org/officeDocument/2006/relationships/tags" Target="../tags/tag525.xml" /><Relationship Id="rId2" Type="http://schemas.openxmlformats.org/officeDocument/2006/relationships/tags" Target="../tags/tag509.xml" /><Relationship Id="rId20" Type="http://schemas.openxmlformats.org/officeDocument/2006/relationships/tags" Target="../tags/tag526.xml" /><Relationship Id="rId21" Type="http://schemas.openxmlformats.org/officeDocument/2006/relationships/tags" Target="../tags/tag527.xml" /><Relationship Id="rId22" Type="http://schemas.openxmlformats.org/officeDocument/2006/relationships/tags" Target="../tags/tag528.xml" /><Relationship Id="rId3" Type="http://schemas.openxmlformats.org/officeDocument/2006/relationships/tags" Target="../tags/tag510.xml" /><Relationship Id="rId4" Type="http://schemas.openxmlformats.org/officeDocument/2006/relationships/tags" Target="../tags/tag511.xml" /><Relationship Id="rId5" Type="http://schemas.openxmlformats.org/officeDocument/2006/relationships/tags" Target="../tags/tag512.xml" /><Relationship Id="rId6" Type="http://schemas.openxmlformats.org/officeDocument/2006/relationships/image" Target="../media/image2.jpeg" /><Relationship Id="rId7" Type="http://schemas.openxmlformats.org/officeDocument/2006/relationships/tags" Target="../tags/tag513.xml" /><Relationship Id="rId8" Type="http://schemas.openxmlformats.org/officeDocument/2006/relationships/tags" Target="../tags/tag514.xml" /><Relationship Id="rId9" Type="http://schemas.openxmlformats.org/officeDocument/2006/relationships/tags" Target="../tags/tag515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29.xml" /><Relationship Id="rId3" Type="http://schemas.openxmlformats.org/officeDocument/2006/relationships/tags" Target="../tags/tag530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危险货物安全防护</a:t>
            </a:r>
          </a:p>
        </p:txBody>
      </p:sp>
      <p:sp>
        <p:nvSpPr>
          <p:cNvPr id="5" name="文本占位符 4"/>
          <p:cNvSpPr/>
          <p:nvPr>
            <p:ph type="body" idx="3"/>
            <p:custDataLst>
              <p:tags r:id="rId4"/>
            </p:custDataLst>
          </p:nvPr>
        </p:nvSpPr>
        <p:spPr>
          <a:ln>
            <a:solidFill>
              <a:schemeClr val="accent6"/>
            </a:solidFill>
          </a:ln>
        </p:spPr>
        <p:txBody>
          <a:bodyPr/>
          <a:lstStyle/>
          <a:p>
            <a:r>
              <a:rPr lang="zh-CN" altLang="en-US" sz="21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5"/>
          <p:cNvSpPr/>
          <p:nvPr>
            <p:custDataLst>
              <p:tags r:id="rId3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8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9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危险货物分类</a:t>
            </a:r>
          </a:p>
        </p:txBody>
      </p:sp>
      <p:sp>
        <p:nvSpPr>
          <p:cNvPr id="20" name="文本框 19"/>
          <p:cNvSpPr txBox="1"/>
          <p:nvPr>
            <p:custDataLst>
              <p:tags r:id="rId12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危险货物的运输</a:t>
            </a:r>
          </a:p>
        </p:txBody>
      </p:sp>
      <p:sp>
        <p:nvSpPr>
          <p:cNvPr id="22" name="文本框 21"/>
          <p:cNvSpPr txBox="1"/>
          <p:nvPr>
            <p:custDataLst>
              <p:tags r:id="rId13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危险货物的储存</a:t>
            </a: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危险货物的安全管理</a:t>
            </a: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1</a:t>
            </a:r>
          </a:p>
        </p:txBody>
      </p:sp>
      <p:sp>
        <p:nvSpPr>
          <p:cNvPr id="3" name="标题 2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危险货物分类</a:t>
            </a: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: 形状 65"/>
          <p:cNvSpPr/>
          <p:nvPr>
            <p:custDataLst>
              <p:tags r:id="rId2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危险货物的定义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弧形 16"/>
          <p:cNvSpPr/>
          <p:nvPr>
            <p:custDataLst>
              <p:tags r:id="rId5"/>
            </p:custDataLst>
          </p:nvPr>
        </p:nvSpPr>
        <p:spPr>
          <a:xfrm>
            <a:off x="1684542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80"/>
          <p:cNvSpPr txBox="1"/>
          <p:nvPr>
            <p:custDataLst>
              <p:tags r:id="rId6"/>
            </p:custDataLst>
          </p:nvPr>
        </p:nvSpPr>
        <p:spPr>
          <a:xfrm>
            <a:off x="130579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危险货物是指具有爆炸、易燃、毒害、腐蚀、放射性等危险特性，在运输、储存、使用过程中容易造成人身伤亡、财产损失或环境污染的物质或物品。</a:t>
            </a:r>
          </a:p>
        </p:txBody>
      </p:sp>
      <p:sp>
        <p:nvSpPr>
          <p:cNvPr id="19" name="标题 5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835502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0" name="菱形 19"/>
          <p:cNvSpPr/>
          <p:nvPr>
            <p:custDataLst>
              <p:tags r:id="rId8"/>
            </p:custDataLst>
          </p:nvPr>
        </p:nvSpPr>
        <p:spPr>
          <a:xfrm>
            <a:off x="1441349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弧形 1"/>
          <p:cNvSpPr/>
          <p:nvPr>
            <p:custDataLst>
              <p:tags r:id="rId9"/>
            </p:custDataLst>
          </p:nvPr>
        </p:nvSpPr>
        <p:spPr>
          <a:xfrm>
            <a:off x="4256990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80"/>
          <p:cNvSpPr txBox="1"/>
          <p:nvPr>
            <p:custDataLst>
              <p:tags r:id="rId10"/>
            </p:custDataLst>
          </p:nvPr>
        </p:nvSpPr>
        <p:spPr>
          <a:xfrm>
            <a:off x="3878242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危险货物的分类依据包括：物理危险性、化学危险性、健康危险性、环境危险性等。</a:t>
            </a:r>
          </a:p>
        </p:txBody>
      </p:sp>
      <p:sp>
        <p:nvSpPr>
          <p:cNvPr id="5" name="标题 5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4407949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菱形 5"/>
          <p:cNvSpPr/>
          <p:nvPr>
            <p:custDataLst>
              <p:tags r:id="rId12"/>
            </p:custDataLst>
          </p:nvPr>
        </p:nvSpPr>
        <p:spPr>
          <a:xfrm>
            <a:off x="4013795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弧形 6"/>
          <p:cNvSpPr/>
          <p:nvPr>
            <p:custDataLst>
              <p:tags r:id="rId13"/>
            </p:custDataLst>
          </p:nvPr>
        </p:nvSpPr>
        <p:spPr>
          <a:xfrm>
            <a:off x="6829435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80"/>
          <p:cNvSpPr txBox="1"/>
          <p:nvPr>
            <p:custDataLst>
              <p:tags r:id="rId14"/>
            </p:custDataLst>
          </p:nvPr>
        </p:nvSpPr>
        <p:spPr>
          <a:xfrm>
            <a:off x="6450690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危险货物的分类标准包括：联合国《关于危险货物运输的建议书》（TDG）、国际海事组织《国际海运危险货物规则》（IMDG Code）、国际民航组织《危险品航空安全运输技术规则》（ICAO TI）等。</a:t>
            </a:r>
          </a:p>
        </p:txBody>
      </p:sp>
      <p:sp>
        <p:nvSpPr>
          <p:cNvPr id="9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6980397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菱形 9"/>
          <p:cNvSpPr/>
          <p:nvPr>
            <p:custDataLst>
              <p:tags r:id="rId16"/>
            </p:custDataLst>
          </p:nvPr>
        </p:nvSpPr>
        <p:spPr>
          <a:xfrm>
            <a:off x="6586242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弧形 10"/>
          <p:cNvSpPr/>
          <p:nvPr>
            <p:custDataLst>
              <p:tags r:id="rId17"/>
            </p:custDataLst>
          </p:nvPr>
        </p:nvSpPr>
        <p:spPr>
          <a:xfrm>
            <a:off x="9401883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80"/>
          <p:cNvSpPr txBox="1"/>
          <p:nvPr>
            <p:custDataLst>
              <p:tags r:id="rId18"/>
            </p:custDataLst>
          </p:nvPr>
        </p:nvSpPr>
        <p:spPr>
          <a:xfrm>
            <a:off x="902313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危险货物的分类方法包括：按危险特性分类、按运输方式分类、按包装类型分类等。</a:t>
            </a:r>
          </a:p>
        </p:txBody>
      </p:sp>
      <p:sp>
        <p:nvSpPr>
          <p:cNvPr id="13" name="标题 5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9552844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4" name="菱形 13"/>
          <p:cNvSpPr/>
          <p:nvPr>
            <p:custDataLst>
              <p:tags r:id="rId20"/>
            </p:custDataLst>
          </p:nvPr>
        </p:nvSpPr>
        <p:spPr>
          <a:xfrm>
            <a:off x="9158690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" name="任意多边形: 形状 65"/>
          <p:cNvSpPr/>
          <p:nvPr>
            <p:custDataLst>
              <p:tags r:id="rId2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危险货物的分类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5"/>
            </p:custDataLst>
          </p:nvPr>
        </p:nvSpPr>
        <p:spPr>
          <a:xfrm>
            <a:off x="1881326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6"/>
            </p:custDataLst>
          </p:nvPr>
        </p:nvSpPr>
        <p:spPr>
          <a:xfrm rot="5400000">
            <a:off x="1821260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7"/>
            </p:custDataLst>
          </p:nvPr>
        </p:nvSpPr>
        <p:spPr>
          <a:xfrm rot="16200000">
            <a:off x="2303902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8"/>
            </p:custDataLst>
          </p:nvPr>
        </p:nvSpPr>
        <p:spPr>
          <a:xfrm>
            <a:off x="1306195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爆炸品：具有爆炸性的物质，如炸药、雷管等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1905921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0"/>
            </p:custDataLst>
          </p:nvPr>
        </p:nvSpPr>
        <p:spPr>
          <a:xfrm>
            <a:off x="3865128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1"/>
            </p:custDataLst>
          </p:nvPr>
        </p:nvSpPr>
        <p:spPr>
          <a:xfrm rot="5400000">
            <a:off x="3805062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2"/>
            </p:custDataLst>
          </p:nvPr>
        </p:nvSpPr>
        <p:spPr>
          <a:xfrm rot="16200000">
            <a:off x="4287703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3"/>
            </p:custDataLst>
          </p:nvPr>
        </p:nvSpPr>
        <p:spPr>
          <a:xfrm>
            <a:off x="3289996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易燃气体：易燃易爆的气体，如氢气、天然气等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3889722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5"/>
            </p:custDataLst>
          </p:nvPr>
        </p:nvSpPr>
        <p:spPr>
          <a:xfrm>
            <a:off x="5848929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6"/>
            </p:custDataLst>
          </p:nvPr>
        </p:nvSpPr>
        <p:spPr>
          <a:xfrm rot="5400000">
            <a:off x="5788863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7"/>
            </p:custDataLst>
          </p:nvPr>
        </p:nvSpPr>
        <p:spPr>
          <a:xfrm rot="16200000">
            <a:off x="6271505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8"/>
            </p:custDataLst>
          </p:nvPr>
        </p:nvSpPr>
        <p:spPr>
          <a:xfrm>
            <a:off x="5273798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易燃液体：易燃易爆的液体，如汽油、柴油等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58735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0"/>
            </p:custDataLst>
          </p:nvPr>
        </p:nvSpPr>
        <p:spPr>
          <a:xfrm>
            <a:off x="7832730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1"/>
            </p:custDataLst>
          </p:nvPr>
        </p:nvSpPr>
        <p:spPr>
          <a:xfrm rot="5400000">
            <a:off x="7772665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2"/>
            </p:custDataLst>
          </p:nvPr>
        </p:nvSpPr>
        <p:spPr>
          <a:xfrm rot="16200000">
            <a:off x="8255306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3"/>
            </p:custDataLst>
          </p:nvPr>
        </p:nvSpPr>
        <p:spPr>
          <a:xfrm>
            <a:off x="7257599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易燃固体：易燃易爆的固体，如硫磺、磷等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4"/>
            </p:custDataLst>
          </p:nvPr>
        </p:nvSpPr>
        <p:spPr>
          <a:xfrm>
            <a:off x="78573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5"/>
            </p:custDataLst>
          </p:nvPr>
        </p:nvSpPr>
        <p:spPr>
          <a:xfrm>
            <a:off x="9816532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6"/>
            </p:custDataLst>
          </p:nvPr>
        </p:nvSpPr>
        <p:spPr>
          <a:xfrm rot="5400000">
            <a:off x="9756466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7"/>
            </p:custDataLst>
          </p:nvPr>
        </p:nvSpPr>
        <p:spPr>
          <a:xfrm rot="16200000">
            <a:off x="10239108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28"/>
            </p:custDataLst>
          </p:nvPr>
        </p:nvSpPr>
        <p:spPr>
          <a:xfrm>
            <a:off x="9241401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氧化剂和有机过氧化物：具有氧化性的物质，如高锰酸钾、过氧化氢等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29"/>
            </p:custDataLst>
          </p:nvPr>
        </p:nvSpPr>
        <p:spPr>
          <a:xfrm>
            <a:off x="9841126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3" name="椭圆 22"/>
          <p:cNvSpPr/>
          <p:nvPr>
            <p:custDataLst>
              <p:tags r:id="rId30"/>
            </p:custDataLst>
          </p:nvPr>
        </p:nvSpPr>
        <p:spPr>
          <a:xfrm>
            <a:off x="1881326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等腰三角形 23"/>
          <p:cNvSpPr/>
          <p:nvPr>
            <p:custDataLst>
              <p:tags r:id="rId31"/>
            </p:custDataLst>
          </p:nvPr>
        </p:nvSpPr>
        <p:spPr>
          <a:xfrm rot="5400000">
            <a:off x="1821260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等腰三角形 24"/>
          <p:cNvSpPr/>
          <p:nvPr>
            <p:custDataLst>
              <p:tags r:id="rId32"/>
            </p:custDataLst>
          </p:nvPr>
        </p:nvSpPr>
        <p:spPr>
          <a:xfrm rot="16200000">
            <a:off x="2303902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178"/>
          <p:cNvSpPr txBox="1"/>
          <p:nvPr>
            <p:custDataLst>
              <p:tags r:id="rId33"/>
            </p:custDataLst>
          </p:nvPr>
        </p:nvSpPr>
        <p:spPr>
          <a:xfrm>
            <a:off x="1306195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毒性物质：具有毒性的物质，如氰化物、砷化物等</a:t>
            </a: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4"/>
            </p:custDataLst>
          </p:nvPr>
        </p:nvSpPr>
        <p:spPr>
          <a:xfrm>
            <a:off x="1905921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33" name="椭圆 32"/>
          <p:cNvSpPr/>
          <p:nvPr>
            <p:custDataLst>
              <p:tags r:id="rId35"/>
            </p:custDataLst>
          </p:nvPr>
        </p:nvSpPr>
        <p:spPr>
          <a:xfrm>
            <a:off x="3865128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等腰三角形 33"/>
          <p:cNvSpPr/>
          <p:nvPr>
            <p:custDataLst>
              <p:tags r:id="rId36"/>
            </p:custDataLst>
          </p:nvPr>
        </p:nvSpPr>
        <p:spPr>
          <a:xfrm rot="5400000">
            <a:off x="3805062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等腰三角形 34"/>
          <p:cNvSpPr/>
          <p:nvPr>
            <p:custDataLst>
              <p:tags r:id="rId37"/>
            </p:custDataLst>
          </p:nvPr>
        </p:nvSpPr>
        <p:spPr>
          <a:xfrm rot="16200000">
            <a:off x="4287703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178"/>
          <p:cNvSpPr txBox="1"/>
          <p:nvPr>
            <p:custDataLst>
              <p:tags r:id="rId38"/>
            </p:custDataLst>
          </p:nvPr>
        </p:nvSpPr>
        <p:spPr>
          <a:xfrm>
            <a:off x="3289996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腐蚀性物质：具有腐蚀性的物质，如硫酸、盐酸等</a:t>
            </a:r>
          </a:p>
        </p:txBody>
      </p:sp>
      <p:sp>
        <p:nvSpPr>
          <p:cNvPr id="37" name="标题 5"/>
          <p:cNvSpPr>
            <a:spLocks noGrp="1"/>
          </p:cNvSpPr>
          <p:nvPr>
            <p:custDataLst>
              <p:tags r:id="rId39"/>
            </p:custDataLst>
          </p:nvPr>
        </p:nvSpPr>
        <p:spPr>
          <a:xfrm>
            <a:off x="3889722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38" name="椭圆 37"/>
          <p:cNvSpPr/>
          <p:nvPr>
            <p:custDataLst>
              <p:tags r:id="rId40"/>
            </p:custDataLst>
          </p:nvPr>
        </p:nvSpPr>
        <p:spPr>
          <a:xfrm>
            <a:off x="5848929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等腰三角形 38"/>
          <p:cNvSpPr/>
          <p:nvPr>
            <p:custDataLst>
              <p:tags r:id="rId41"/>
            </p:custDataLst>
          </p:nvPr>
        </p:nvSpPr>
        <p:spPr>
          <a:xfrm rot="5400000">
            <a:off x="5788863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等腰三角形 39"/>
          <p:cNvSpPr/>
          <p:nvPr>
            <p:custDataLst>
              <p:tags r:id="rId42"/>
            </p:custDataLst>
          </p:nvPr>
        </p:nvSpPr>
        <p:spPr>
          <a:xfrm rot="16200000">
            <a:off x="6271505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178"/>
          <p:cNvSpPr txBox="1"/>
          <p:nvPr>
            <p:custDataLst>
              <p:tags r:id="rId43"/>
            </p:custDataLst>
          </p:nvPr>
        </p:nvSpPr>
        <p:spPr>
          <a:xfrm>
            <a:off x="5273798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放射性物质：具有放射性的物质，如铀、钚等</a:t>
            </a:r>
          </a:p>
        </p:txBody>
      </p:sp>
      <p:sp>
        <p:nvSpPr>
          <p:cNvPr id="42" name="标题 5"/>
          <p:cNvSpPr>
            <a:spLocks noGrp="1"/>
          </p:cNvSpPr>
          <p:nvPr>
            <p:custDataLst>
              <p:tags r:id="rId44"/>
            </p:custDataLst>
          </p:nvPr>
        </p:nvSpPr>
        <p:spPr>
          <a:xfrm>
            <a:off x="58735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08</a:t>
            </a:r>
          </a:p>
        </p:txBody>
      </p:sp>
      <p:sp>
        <p:nvSpPr>
          <p:cNvPr id="43" name="椭圆 42"/>
          <p:cNvSpPr/>
          <p:nvPr>
            <p:custDataLst>
              <p:tags r:id="rId45"/>
            </p:custDataLst>
          </p:nvPr>
        </p:nvSpPr>
        <p:spPr>
          <a:xfrm>
            <a:off x="7832730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等腰三角形 43"/>
          <p:cNvSpPr/>
          <p:nvPr>
            <p:custDataLst>
              <p:tags r:id="rId46"/>
            </p:custDataLst>
          </p:nvPr>
        </p:nvSpPr>
        <p:spPr>
          <a:xfrm rot="5400000">
            <a:off x="7772665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等腰三角形 44"/>
          <p:cNvSpPr/>
          <p:nvPr>
            <p:custDataLst>
              <p:tags r:id="rId47"/>
            </p:custDataLst>
          </p:nvPr>
        </p:nvSpPr>
        <p:spPr>
          <a:xfrm rot="16200000">
            <a:off x="8255306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178"/>
          <p:cNvSpPr txBox="1"/>
          <p:nvPr>
            <p:custDataLst>
              <p:tags r:id="rId48"/>
            </p:custDataLst>
          </p:nvPr>
        </p:nvSpPr>
        <p:spPr>
          <a:xfrm>
            <a:off x="7257599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感染性物质：具有感染性的物质，如病毒、细菌等</a:t>
            </a:r>
          </a:p>
        </p:txBody>
      </p:sp>
      <p:sp>
        <p:nvSpPr>
          <p:cNvPr id="47" name="标题 5"/>
          <p:cNvSpPr>
            <a:spLocks noGrp="1"/>
          </p:cNvSpPr>
          <p:nvPr>
            <p:custDataLst>
              <p:tags r:id="rId49"/>
            </p:custDataLst>
          </p:nvPr>
        </p:nvSpPr>
        <p:spPr>
          <a:xfrm>
            <a:off x="78573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09</a:t>
            </a:r>
          </a:p>
        </p:txBody>
      </p:sp>
      <p:sp>
        <p:nvSpPr>
          <p:cNvPr id="48" name="椭圆 47"/>
          <p:cNvSpPr/>
          <p:nvPr>
            <p:custDataLst>
              <p:tags r:id="rId50"/>
            </p:custDataLst>
          </p:nvPr>
        </p:nvSpPr>
        <p:spPr>
          <a:xfrm>
            <a:off x="9816532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等腰三角形 48"/>
          <p:cNvSpPr/>
          <p:nvPr>
            <p:custDataLst>
              <p:tags r:id="rId51"/>
            </p:custDataLst>
          </p:nvPr>
        </p:nvSpPr>
        <p:spPr>
          <a:xfrm rot="5400000">
            <a:off x="9756466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等腰三角形 49"/>
          <p:cNvSpPr/>
          <p:nvPr>
            <p:custDataLst>
              <p:tags r:id="rId52"/>
            </p:custDataLst>
          </p:nvPr>
        </p:nvSpPr>
        <p:spPr>
          <a:xfrm rot="16200000">
            <a:off x="10239108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178"/>
          <p:cNvSpPr txBox="1"/>
          <p:nvPr>
            <p:custDataLst>
              <p:tags r:id="rId53"/>
            </p:custDataLst>
          </p:nvPr>
        </p:nvSpPr>
        <p:spPr>
          <a:xfrm>
            <a:off x="9241401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其他危险货物：不属于以上分类的危险货物，如锂电池、磁性物质等</a:t>
            </a:r>
          </a:p>
        </p:txBody>
      </p:sp>
      <p:sp>
        <p:nvSpPr>
          <p:cNvPr id="52" name="标题 5"/>
          <p:cNvSpPr>
            <a:spLocks noGrp="1"/>
          </p:cNvSpPr>
          <p:nvPr>
            <p:custDataLst>
              <p:tags r:id="rId54"/>
            </p:custDataLst>
          </p:nvPr>
        </p:nvSpPr>
        <p:spPr>
          <a:xfrm>
            <a:off x="9841126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10</a:t>
            </a:r>
          </a:p>
        </p:txBody>
      </p:sp>
    </p:spTree>
    <p:custDataLst>
      <p:tags r:id="rId55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任意多边形: 形状 65"/>
          <p:cNvSpPr/>
          <p:nvPr>
            <p:custDataLst>
              <p:tags r:id="rId2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危险货物的识别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2969823" y="3410124"/>
            <a:ext cx="958899" cy="82674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2774508" y="3410125"/>
            <a:ext cx="958899" cy="82674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7"/>
            </p:custDataLst>
          </p:nvPr>
        </p:nvSpPr>
        <p:spPr bwMode="auto">
          <a:xfrm>
            <a:off x="4072979" y="1631865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4543487" y="1478542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根据货物的性质和危险程度进行分类</a:t>
            </a:r>
          </a:p>
        </p:txBody>
      </p:sp>
      <p:sp>
        <p:nvSpPr>
          <p:cNvPr id="10" name="KSO_Shape"/>
          <p:cNvSpPr/>
          <p:nvPr>
            <p:custDataLst>
              <p:tags r:id="rId9"/>
            </p:custDataLst>
          </p:nvPr>
        </p:nvSpPr>
        <p:spPr bwMode="auto">
          <a:xfrm>
            <a:off x="4072979" y="2433257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4543487" y="2279934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2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识别危险货物的标志和标签</a:t>
            </a:r>
          </a:p>
        </p:txBody>
      </p:sp>
      <p:sp>
        <p:nvSpPr>
          <p:cNvPr id="13" name="KSO_Shape"/>
          <p:cNvSpPr/>
          <p:nvPr>
            <p:custDataLst>
              <p:tags r:id="rId11"/>
            </p:custDataLst>
          </p:nvPr>
        </p:nvSpPr>
        <p:spPr bwMode="auto">
          <a:xfrm>
            <a:off x="4072979" y="3234649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2"/>
            </p:custDataLst>
          </p:nvPr>
        </p:nvSpPr>
        <p:spPr>
          <a:xfrm>
            <a:off x="4543487" y="3081327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熟悉危险货物的物理和化学性质</a:t>
            </a:r>
          </a:p>
        </p:txBody>
      </p:sp>
      <p:sp>
        <p:nvSpPr>
          <p:cNvPr id="18" name="KSO_Shape"/>
          <p:cNvSpPr/>
          <p:nvPr>
            <p:custDataLst>
              <p:tags r:id="rId13"/>
            </p:custDataLst>
          </p:nvPr>
        </p:nvSpPr>
        <p:spPr bwMode="auto">
          <a:xfrm>
            <a:off x="4072979" y="4036043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4"/>
            </p:custDataLst>
          </p:nvPr>
        </p:nvSpPr>
        <p:spPr>
          <a:xfrm>
            <a:off x="4543487" y="3882720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掌握危险货物的运输和储存要求</a:t>
            </a:r>
          </a:p>
        </p:txBody>
      </p:sp>
      <p:sp>
        <p:nvSpPr>
          <p:cNvPr id="22" name="KSO_Shape"/>
          <p:cNvSpPr/>
          <p:nvPr>
            <p:custDataLst>
              <p:tags r:id="rId15"/>
            </p:custDataLst>
          </p:nvPr>
        </p:nvSpPr>
        <p:spPr bwMode="auto">
          <a:xfrm>
            <a:off x="4072979" y="4837436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>
            <p:custDataLst>
              <p:tags r:id="rId16"/>
            </p:custDataLst>
          </p:nvPr>
        </p:nvSpPr>
        <p:spPr>
          <a:xfrm>
            <a:off x="4543487" y="4684113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遵守危险货物的安全操作规程</a:t>
            </a:r>
          </a:p>
        </p:txBody>
      </p:sp>
      <p:sp>
        <p:nvSpPr>
          <p:cNvPr id="24" name="KSO_Shape"/>
          <p:cNvSpPr/>
          <p:nvPr>
            <p:custDataLst>
              <p:tags r:id="rId17"/>
            </p:custDataLst>
          </p:nvPr>
        </p:nvSpPr>
        <p:spPr bwMode="auto">
          <a:xfrm>
            <a:off x="4072978" y="5638831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>
            <p:custDataLst>
              <p:tags r:id="rId18"/>
            </p:custDataLst>
          </p:nvPr>
        </p:nvSpPr>
        <p:spPr>
          <a:xfrm>
            <a:off x="4543486" y="5485508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提高危险货物的安全防护意识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2</a:t>
            </a:r>
          </a:p>
        </p:txBody>
      </p:sp>
      <p:sp>
        <p:nvSpPr>
          <p:cNvPr id="3" name="标题 2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危险货物的运输</a:t>
            </a: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任意多边形: 形状 65"/>
          <p:cNvSpPr/>
          <p:nvPr>
            <p:custDataLst>
              <p:tags r:id="rId2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运输方式选择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306195" y="1677441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1977165" y="167744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2247548" y="1765417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1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公路运输：适合短距离、小批量的危险货物运输</a:t>
            </a: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1306195" y="2399437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1977165" y="2399437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2247548" y="248741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1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铁路运输：适合长距离、大批量的危险货物运输</a:t>
            </a: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306195" y="3122021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1977165" y="312202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2247548" y="3209998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1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水路运输：适合长距离、大批量的危险货物运输</a:t>
            </a:r>
          </a:p>
        </p:txBody>
      </p:sp>
      <p:sp>
        <p:nvSpPr>
          <p:cNvPr id="20" name="矩形 19"/>
          <p:cNvSpPr/>
          <p:nvPr>
            <p:custDataLst>
              <p:tags r:id="rId14"/>
            </p:custDataLst>
          </p:nvPr>
        </p:nvSpPr>
        <p:spPr>
          <a:xfrm>
            <a:off x="1306195" y="384460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15"/>
            </p:custDataLst>
          </p:nvPr>
        </p:nvSpPr>
        <p:spPr>
          <a:xfrm>
            <a:off x="1977165" y="384460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2247548" y="393258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1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航空运输：适合紧急、高价值的危险货物运输</a:t>
            </a:r>
          </a:p>
        </p:txBody>
      </p:sp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1306195" y="4566601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18"/>
            </p:custDataLst>
          </p:nvPr>
        </p:nvSpPr>
        <p:spPr>
          <a:xfrm>
            <a:off x="1977165" y="456660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9"/>
            </p:custDataLst>
          </p:nvPr>
        </p:nvSpPr>
        <p:spPr>
          <a:xfrm>
            <a:off x="2247548" y="465516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1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管道运输：适合大量、稳定的危险货物运输</a:t>
            </a:r>
          </a:p>
        </p:txBody>
      </p:sp>
      <p:sp>
        <p:nvSpPr>
          <p:cNvPr id="24" name="矩形 23"/>
          <p:cNvSpPr/>
          <p:nvPr>
            <p:custDataLst>
              <p:tags r:id="rId20"/>
            </p:custDataLst>
          </p:nvPr>
        </p:nvSpPr>
        <p:spPr>
          <a:xfrm>
            <a:off x="1306195" y="5289184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21"/>
            </p:custDataLst>
          </p:nvPr>
        </p:nvSpPr>
        <p:spPr>
          <a:xfrm>
            <a:off x="1977165" y="528918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22"/>
            </p:custDataLst>
          </p:nvPr>
        </p:nvSpPr>
        <p:spPr>
          <a:xfrm>
            <a:off x="2247548" y="537716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综合运输：根据货物特点和运输需求，选择合适的运输方式组合</a:t>
            </a:r>
          </a:p>
        </p:txBody>
      </p:sp>
      <p:sp>
        <p:nvSpPr>
          <p:cNvPr id="15" name="文本框 14"/>
          <p:cNvSpPr txBox="1"/>
          <p:nvPr>
            <p:custDataLst>
              <p:tags r:id="rId23"/>
            </p:custDataLst>
          </p:nvPr>
        </p:nvSpPr>
        <p:spPr>
          <a:xfrm>
            <a:off x="1441679" y="317949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7" name="文本框 6"/>
          <p:cNvSpPr txBox="1"/>
          <p:nvPr>
            <p:custDataLst>
              <p:tags r:id="rId24"/>
            </p:custDataLst>
          </p:nvPr>
        </p:nvSpPr>
        <p:spPr>
          <a:xfrm>
            <a:off x="1441679" y="24569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1" name="文本框 10"/>
          <p:cNvSpPr txBox="1"/>
          <p:nvPr>
            <p:custDataLst>
              <p:tags r:id="rId25"/>
            </p:custDataLst>
          </p:nvPr>
        </p:nvSpPr>
        <p:spPr>
          <a:xfrm>
            <a:off x="1441679" y="173491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1441679" y="390208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27"/>
            </p:custDataLst>
          </p:nvPr>
        </p:nvSpPr>
        <p:spPr>
          <a:xfrm>
            <a:off x="1441679" y="462407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1441679" y="5346663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任意多边形: 形状 65"/>
          <p:cNvSpPr/>
          <p:nvPr>
            <p:custDataLst>
              <p:tags r:id="rId2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运输过程中的安全措施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5"/>
            </p:custDataLst>
          </p:nvPr>
        </p:nvSpPr>
        <p:spPr>
          <a:xfrm>
            <a:off x="1306004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6"/>
            </p:custDataLst>
          </p:nvPr>
        </p:nvSpPr>
        <p:spPr>
          <a:xfrm>
            <a:off x="5271178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9"/>
          <p:cNvSpPr/>
          <p:nvPr>
            <p:custDataLst>
              <p:tags r:id="rId7"/>
            </p:custDataLst>
          </p:nvPr>
        </p:nvSpPr>
        <p:spPr>
          <a:xfrm>
            <a:off x="5562873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8"/>
            </p:custDataLst>
          </p:nvPr>
        </p:nvSpPr>
        <p:spPr>
          <a:xfrm>
            <a:off x="1306004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9"/>
            </p:custDataLst>
          </p:nvPr>
        </p:nvSpPr>
        <p:spPr>
          <a:xfrm>
            <a:off x="2664827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包装：使用符合规定的危险货物包装，确保货物在运输过程中不会泄漏、散落或损坏。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0"/>
            </p:custDataLst>
          </p:nvPr>
        </p:nvSpPr>
        <p:spPr>
          <a:xfrm>
            <a:off x="1427483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1"/>
            </p:custDataLst>
          </p:nvPr>
        </p:nvSpPr>
        <p:spPr>
          <a:xfrm>
            <a:off x="6220846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8"/>
          <p:cNvSpPr/>
          <p:nvPr>
            <p:custDataLst>
              <p:tags r:id="rId12"/>
            </p:custDataLst>
          </p:nvPr>
        </p:nvSpPr>
        <p:spPr>
          <a:xfrm>
            <a:off x="10186020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9"/>
          <p:cNvSpPr/>
          <p:nvPr>
            <p:custDataLst>
              <p:tags r:id="rId13"/>
            </p:custDataLst>
          </p:nvPr>
        </p:nvSpPr>
        <p:spPr>
          <a:xfrm>
            <a:off x="10477716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8"/>
          <p:cNvSpPr/>
          <p:nvPr>
            <p:custDataLst>
              <p:tags r:id="rId14"/>
            </p:custDataLst>
          </p:nvPr>
        </p:nvSpPr>
        <p:spPr>
          <a:xfrm>
            <a:off x="6220846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TextBox 21"/>
          <p:cNvSpPr txBox="1"/>
          <p:nvPr>
            <p:custDataLst>
              <p:tags r:id="rId15"/>
            </p:custDataLst>
          </p:nvPr>
        </p:nvSpPr>
        <p:spPr>
          <a:xfrm>
            <a:off x="7579669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运输车辆：使用符合规定的危险货物运输车辆，确保车辆性能良好，安全可靠。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6"/>
            </p:custDataLst>
          </p:nvPr>
        </p:nvSpPr>
        <p:spPr>
          <a:xfrm>
            <a:off x="6342325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17"/>
            </p:custDataLst>
          </p:nvPr>
        </p:nvSpPr>
        <p:spPr>
          <a:xfrm>
            <a:off x="1306004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8"/>
          <p:cNvSpPr/>
          <p:nvPr>
            <p:custDataLst>
              <p:tags r:id="rId18"/>
            </p:custDataLst>
          </p:nvPr>
        </p:nvSpPr>
        <p:spPr>
          <a:xfrm>
            <a:off x="5271178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9"/>
          <p:cNvSpPr/>
          <p:nvPr>
            <p:custDataLst>
              <p:tags r:id="rId19"/>
            </p:custDataLst>
          </p:nvPr>
        </p:nvSpPr>
        <p:spPr>
          <a:xfrm>
            <a:off x="5562873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8"/>
          <p:cNvSpPr/>
          <p:nvPr>
            <p:custDataLst>
              <p:tags r:id="rId20"/>
            </p:custDataLst>
          </p:nvPr>
        </p:nvSpPr>
        <p:spPr>
          <a:xfrm>
            <a:off x="1306004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TextBox 21"/>
          <p:cNvSpPr txBox="1"/>
          <p:nvPr>
            <p:custDataLst>
              <p:tags r:id="rId21"/>
            </p:custDataLst>
          </p:nvPr>
        </p:nvSpPr>
        <p:spPr>
          <a:xfrm>
            <a:off x="2664827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驾驶员：驾驶员应具备危险货物运输资质，熟悉危险货物运输的相关规定和操作规程。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2"/>
            </p:custDataLst>
          </p:nvPr>
        </p:nvSpPr>
        <p:spPr>
          <a:xfrm>
            <a:off x="1427483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3"/>
            </p:custDataLst>
          </p:nvPr>
        </p:nvSpPr>
        <p:spPr>
          <a:xfrm>
            <a:off x="6220846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8"/>
          <p:cNvSpPr/>
          <p:nvPr>
            <p:custDataLst>
              <p:tags r:id="rId24"/>
            </p:custDataLst>
          </p:nvPr>
        </p:nvSpPr>
        <p:spPr>
          <a:xfrm>
            <a:off x="10186020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9"/>
          <p:cNvSpPr/>
          <p:nvPr>
            <p:custDataLst>
              <p:tags r:id="rId25"/>
            </p:custDataLst>
          </p:nvPr>
        </p:nvSpPr>
        <p:spPr>
          <a:xfrm>
            <a:off x="10477716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: 形状 8"/>
          <p:cNvSpPr/>
          <p:nvPr>
            <p:custDataLst>
              <p:tags r:id="rId26"/>
            </p:custDataLst>
          </p:nvPr>
        </p:nvSpPr>
        <p:spPr>
          <a:xfrm>
            <a:off x="6220846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TextBox 21"/>
          <p:cNvSpPr txBox="1"/>
          <p:nvPr>
            <p:custDataLst>
              <p:tags r:id="rId27"/>
            </p:custDataLst>
          </p:nvPr>
        </p:nvSpPr>
        <p:spPr>
          <a:xfrm>
            <a:off x="7579669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运输路线：选择合理的运输路线，避免经过人口密集区、水源保护区等敏感区域。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8"/>
            </p:custDataLst>
          </p:nvPr>
        </p:nvSpPr>
        <p:spPr>
          <a:xfrm>
            <a:off x="6342325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7" name="矩形: 圆角 3"/>
          <p:cNvSpPr/>
          <p:nvPr>
            <p:custDataLst>
              <p:tags r:id="rId29"/>
            </p:custDataLst>
          </p:nvPr>
        </p:nvSpPr>
        <p:spPr>
          <a:xfrm>
            <a:off x="1306004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Freeform 8"/>
          <p:cNvSpPr/>
          <p:nvPr>
            <p:custDataLst>
              <p:tags r:id="rId30"/>
            </p:custDataLst>
          </p:nvPr>
        </p:nvSpPr>
        <p:spPr>
          <a:xfrm>
            <a:off x="5271178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9"/>
          <p:cNvSpPr/>
          <p:nvPr>
            <p:custDataLst>
              <p:tags r:id="rId31"/>
            </p:custDataLst>
          </p:nvPr>
        </p:nvSpPr>
        <p:spPr>
          <a:xfrm>
            <a:off x="5562873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8"/>
          <p:cNvSpPr/>
          <p:nvPr>
            <p:custDataLst>
              <p:tags r:id="rId32"/>
            </p:custDataLst>
          </p:nvPr>
        </p:nvSpPr>
        <p:spPr>
          <a:xfrm>
            <a:off x="1306004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TextBox 21"/>
          <p:cNvSpPr txBox="1"/>
          <p:nvPr>
            <p:custDataLst>
              <p:tags r:id="rId33"/>
            </p:custDataLst>
          </p:nvPr>
        </p:nvSpPr>
        <p:spPr>
          <a:xfrm>
            <a:off x="2664827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运输时间：尽量避免在恶劣天气条件下运输危险货物。</a:t>
            </a:r>
          </a:p>
        </p:txBody>
      </p:sp>
      <p:sp>
        <p:nvSpPr>
          <p:cNvPr id="3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4"/>
            </p:custDataLst>
          </p:nvPr>
        </p:nvSpPr>
        <p:spPr>
          <a:xfrm>
            <a:off x="1427483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  <p:sp>
        <p:nvSpPr>
          <p:cNvPr id="33" name="矩形: 圆角 3"/>
          <p:cNvSpPr/>
          <p:nvPr>
            <p:custDataLst>
              <p:tags r:id="rId35"/>
            </p:custDataLst>
          </p:nvPr>
        </p:nvSpPr>
        <p:spPr>
          <a:xfrm>
            <a:off x="6220846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Freeform 8"/>
          <p:cNvSpPr/>
          <p:nvPr>
            <p:custDataLst>
              <p:tags r:id="rId36"/>
            </p:custDataLst>
          </p:nvPr>
        </p:nvSpPr>
        <p:spPr>
          <a:xfrm>
            <a:off x="10186020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Freeform 9"/>
          <p:cNvSpPr/>
          <p:nvPr>
            <p:custDataLst>
              <p:tags r:id="rId37"/>
            </p:custDataLst>
          </p:nvPr>
        </p:nvSpPr>
        <p:spPr>
          <a:xfrm>
            <a:off x="10477716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任意多边形: 形状 8"/>
          <p:cNvSpPr/>
          <p:nvPr>
            <p:custDataLst>
              <p:tags r:id="rId38"/>
            </p:custDataLst>
          </p:nvPr>
        </p:nvSpPr>
        <p:spPr>
          <a:xfrm>
            <a:off x="6220846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TextBox 21"/>
          <p:cNvSpPr txBox="1"/>
          <p:nvPr>
            <p:custDataLst>
              <p:tags r:id="rId39"/>
            </p:custDataLst>
          </p:nvPr>
        </p:nvSpPr>
        <p:spPr>
          <a:xfrm>
            <a:off x="7579669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应急预案：制定应急预案，确保在发生事故时能够及时、有效地进行处置。</a:t>
            </a:r>
          </a:p>
        </p:txBody>
      </p:sp>
      <p:sp>
        <p:nvSpPr>
          <p:cNvPr id="3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40"/>
            </p:custDataLst>
          </p:nvPr>
        </p:nvSpPr>
        <p:spPr>
          <a:xfrm>
            <a:off x="6342325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06</a:t>
            </a:r>
          </a:p>
        </p:txBody>
      </p:sp>
    </p:spTree>
    <p:custDataLst>
      <p:tags r:id="rId41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5"/>
          <p:cNvSpPr/>
          <p:nvPr>
            <p:custDataLst>
              <p:tags r:id="rId2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运输事故的预防和处理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8921046" y="1479377"/>
            <a:ext cx="389718" cy="7738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>
            <a:off x="2804495" y="1602611"/>
            <a:ext cx="6476411" cy="527381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200" spc="1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严格遵守运输规定，确保货物安全</a:t>
            </a:r>
          </a:p>
        </p:txBody>
      </p:sp>
      <p:sp>
        <p:nvSpPr>
          <p:cNvPr id="4" name="燕尾形 3"/>
          <p:cNvSpPr/>
          <p:nvPr>
            <p:custDataLst>
              <p:tags r:id="rId7"/>
            </p:custDataLst>
          </p:nvPr>
        </p:nvSpPr>
        <p:spPr>
          <a:xfrm>
            <a:off x="8921046" y="1478522"/>
            <a:ext cx="775560" cy="775560"/>
          </a:xfrm>
          <a:prstGeom prst="chevron">
            <a:avLst>
              <a:gd name="adj" fmla="val 45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8921046" y="4071009"/>
            <a:ext cx="389718" cy="77385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2804495" y="4194243"/>
            <a:ext cx="6476411" cy="527381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200" spc="14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加强运输人员的培训，提高安全意识和处理能力</a:t>
            </a:r>
          </a:p>
        </p:txBody>
      </p:sp>
      <p:sp>
        <p:nvSpPr>
          <p:cNvPr id="15" name="燕尾形 14"/>
          <p:cNvSpPr/>
          <p:nvPr>
            <p:custDataLst>
              <p:tags r:id="rId10"/>
            </p:custDataLst>
          </p:nvPr>
        </p:nvSpPr>
        <p:spPr>
          <a:xfrm>
            <a:off x="8921046" y="4070154"/>
            <a:ext cx="775560" cy="775560"/>
          </a:xfrm>
          <a:prstGeom prst="chevron">
            <a:avLst>
              <a:gd name="adj" fmla="val 455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11"/>
            </p:custDataLst>
          </p:nvPr>
        </p:nvSpPr>
        <p:spPr>
          <a:xfrm flipH="1">
            <a:off x="2887818" y="2775193"/>
            <a:ext cx="389718" cy="7738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12"/>
            </p:custDataLst>
          </p:nvPr>
        </p:nvSpPr>
        <p:spPr>
          <a:xfrm flipH="1">
            <a:off x="2917676" y="2898427"/>
            <a:ext cx="6308629" cy="527381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200" spc="1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定期检查运输车辆，确保车辆安全可靠</a:t>
            </a:r>
          </a:p>
        </p:txBody>
      </p:sp>
      <p:sp>
        <p:nvSpPr>
          <p:cNvPr id="11" name="燕尾形 10"/>
          <p:cNvSpPr/>
          <p:nvPr>
            <p:custDataLst>
              <p:tags r:id="rId13"/>
            </p:custDataLst>
          </p:nvPr>
        </p:nvSpPr>
        <p:spPr>
          <a:xfrm flipH="1">
            <a:off x="2501976" y="2774338"/>
            <a:ext cx="775560" cy="775560"/>
          </a:xfrm>
          <a:prstGeom prst="chevron">
            <a:avLst>
              <a:gd name="adj" fmla="val 45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>
            <p:custDataLst>
              <p:tags r:id="rId14"/>
            </p:custDataLst>
          </p:nvPr>
        </p:nvSpPr>
        <p:spPr>
          <a:xfrm flipH="1">
            <a:off x="2887818" y="5366824"/>
            <a:ext cx="389718" cy="77385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15"/>
            </p:custDataLst>
          </p:nvPr>
        </p:nvSpPr>
        <p:spPr>
          <a:xfrm flipH="1">
            <a:off x="2917676" y="5490058"/>
            <a:ext cx="6308629" cy="527381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200" spc="14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建立应急预案，及时处理运输事故，降低损失</a:t>
            </a:r>
          </a:p>
        </p:txBody>
      </p:sp>
      <p:sp>
        <p:nvSpPr>
          <p:cNvPr id="19" name="燕尾形 18"/>
          <p:cNvSpPr/>
          <p:nvPr>
            <p:custDataLst>
              <p:tags r:id="rId16"/>
            </p:custDataLst>
          </p:nvPr>
        </p:nvSpPr>
        <p:spPr>
          <a:xfrm flipH="1">
            <a:off x="2501976" y="5365969"/>
            <a:ext cx="775560" cy="775560"/>
          </a:xfrm>
          <a:prstGeom prst="chevron">
            <a:avLst>
              <a:gd name="adj" fmla="val 455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3</a:t>
            </a:r>
          </a:p>
        </p:txBody>
      </p:sp>
      <p:sp>
        <p:nvSpPr>
          <p:cNvPr id="3" name="标题 2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危险货物的储存</a:t>
            </a: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5"/>
          <p:cNvSpPr/>
          <p:nvPr>
            <p:custDataLst>
              <p:tags r:id="rId2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储存设施的选择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7" name="文本框 556"/>
          <p:cNvSpPr txBox="1"/>
          <p:nvPr>
            <p:custDataLst>
              <p:tags r:id="rId5"/>
            </p:custDataLst>
          </p:nvPr>
        </p:nvSpPr>
        <p:spPr>
          <a:xfrm>
            <a:off x="3751565" y="1478280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储存设施的选址：应远离居民区、学校、医院等公共场所，并符合相关法律法规要求。</a:t>
            </a:r>
          </a:p>
        </p:txBody>
      </p:sp>
      <p:grpSp>
        <p:nvGrpSpPr>
          <p:cNvPr id="5" name="组合 4"/>
          <p:cNvGrpSpPr/>
          <p:nvPr>
            <p:custDataLst>
              <p:tags r:id="rId6"/>
            </p:custDataLst>
          </p:nvPr>
        </p:nvGrpSpPr>
        <p:grpSpPr>
          <a:xfrm>
            <a:off x="2844166" y="1512764"/>
            <a:ext cx="813414" cy="436120"/>
            <a:chOff x="3045460" y="1230630"/>
            <a:chExt cx="763905" cy="409575"/>
          </a:xfrm>
        </p:grpSpPr>
        <p:sp>
          <p:nvSpPr>
            <p:cNvPr id="75" name="文本框 74"/>
            <p:cNvSpPr txBox="1"/>
            <p:nvPr>
              <p:custDataLst>
                <p:tags r:id="rId7"/>
              </p:custDataLst>
            </p:nvPr>
          </p:nvSpPr>
          <p:spPr>
            <a:xfrm>
              <a:off x="3251835" y="1230630"/>
              <a:ext cx="415925" cy="409575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558" name="Freeform 269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 rot="764619">
              <a:off x="3045460" y="12319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59" name="Freeform 269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 rot="6316664">
              <a:off x="3658235" y="1437005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2" name="文本框 561"/>
          <p:cNvSpPr txBox="1"/>
          <p:nvPr>
            <p:custDataLst>
              <p:tags r:id="rId10"/>
            </p:custDataLst>
          </p:nvPr>
        </p:nvSpPr>
        <p:spPr>
          <a:xfrm>
            <a:off x="3751565" y="2708882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储存设施的构造：应具备良好的防潮、防渗、防火、防爆等性能，并符合相关国家标准。</a:t>
            </a:r>
          </a:p>
        </p:txBody>
      </p:sp>
      <p:grpSp>
        <p:nvGrpSpPr>
          <p:cNvPr id="4" name="组合 3"/>
          <p:cNvGrpSpPr/>
          <p:nvPr>
            <p:custDataLst>
              <p:tags r:id="rId11"/>
            </p:custDataLst>
          </p:nvPr>
        </p:nvGrpSpPr>
        <p:grpSpPr>
          <a:xfrm>
            <a:off x="2844166" y="2742690"/>
            <a:ext cx="813414" cy="435444"/>
            <a:chOff x="3045460" y="2385695"/>
            <a:chExt cx="763905" cy="408940"/>
          </a:xfrm>
        </p:grpSpPr>
        <p:sp>
          <p:nvSpPr>
            <p:cNvPr id="561" name="文本框 560"/>
            <p:cNvSpPr txBox="1"/>
            <p:nvPr>
              <p:custDataLst>
                <p:tags r:id="rId12"/>
              </p:custDataLst>
            </p:nvPr>
          </p:nvSpPr>
          <p:spPr>
            <a:xfrm>
              <a:off x="3251835" y="238569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2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563" name="Freeform 269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 rot="764619">
              <a:off x="3045460" y="23876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4" name="Freeform 269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 rot="6316664">
              <a:off x="3658235" y="259207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7" name="文本框 566"/>
          <p:cNvSpPr txBox="1"/>
          <p:nvPr>
            <p:custDataLst>
              <p:tags r:id="rId15"/>
            </p:custDataLst>
          </p:nvPr>
        </p:nvSpPr>
        <p:spPr>
          <a:xfrm>
            <a:off x="3751565" y="3969911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储存设施的容量：应根据危险货物的种类、数量、性质等因素进行合理规划，确保储存安全。</a:t>
            </a:r>
          </a:p>
        </p:txBody>
      </p:sp>
      <p:grpSp>
        <p:nvGrpSpPr>
          <p:cNvPr id="2" name="组合 1"/>
          <p:cNvGrpSpPr/>
          <p:nvPr>
            <p:custDataLst>
              <p:tags r:id="rId16"/>
            </p:custDataLst>
          </p:nvPr>
        </p:nvGrpSpPr>
        <p:grpSpPr>
          <a:xfrm>
            <a:off x="2844166" y="4004395"/>
            <a:ext cx="813414" cy="435444"/>
            <a:chOff x="3045460" y="3570605"/>
            <a:chExt cx="763905" cy="408940"/>
          </a:xfrm>
        </p:grpSpPr>
        <p:sp>
          <p:nvSpPr>
            <p:cNvPr id="566" name="文本框 565"/>
            <p:cNvSpPr txBox="1"/>
            <p:nvPr>
              <p:custDataLst>
                <p:tags r:id="rId17"/>
              </p:custDataLst>
            </p:nvPr>
          </p:nvSpPr>
          <p:spPr>
            <a:xfrm>
              <a:off x="3251835" y="357060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3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568" name="Freeform 269"/>
            <p:cNvSpPr>
              <a:spLocks noEditPoints="1"/>
            </p:cNvSpPr>
            <p:nvPr>
              <p:custDataLst>
                <p:tags r:id="rId18"/>
              </p:custDataLst>
            </p:nvPr>
          </p:nvSpPr>
          <p:spPr bwMode="auto">
            <a:xfrm rot="764619">
              <a:off x="3045460" y="357187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9" name="Freeform 269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 rot="6316664">
              <a:off x="3658235" y="377698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72" name="文本框 571"/>
          <p:cNvSpPr txBox="1"/>
          <p:nvPr>
            <p:custDataLst>
              <p:tags r:id="rId20"/>
            </p:custDataLst>
          </p:nvPr>
        </p:nvSpPr>
        <p:spPr>
          <a:xfrm>
            <a:off x="3751565" y="5239729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储存设施的管理：应建立健全安全管理制度，定期进行安全检查，确保储存设施的安全运行。</a:t>
            </a:r>
          </a:p>
        </p:txBody>
      </p:sp>
      <p:grpSp>
        <p:nvGrpSpPr>
          <p:cNvPr id="6" name="组合 5"/>
          <p:cNvGrpSpPr/>
          <p:nvPr>
            <p:custDataLst>
              <p:tags r:id="rId21"/>
            </p:custDataLst>
          </p:nvPr>
        </p:nvGrpSpPr>
        <p:grpSpPr>
          <a:xfrm>
            <a:off x="2844166" y="5274213"/>
            <a:ext cx="813414" cy="435444"/>
            <a:chOff x="3045460" y="4763135"/>
            <a:chExt cx="763905" cy="408940"/>
          </a:xfrm>
        </p:grpSpPr>
        <p:sp>
          <p:nvSpPr>
            <p:cNvPr id="571" name="文本框 570"/>
            <p:cNvSpPr txBox="1"/>
            <p:nvPr>
              <p:custDataLst>
                <p:tags r:id="rId22"/>
              </p:custDataLst>
            </p:nvPr>
          </p:nvSpPr>
          <p:spPr>
            <a:xfrm>
              <a:off x="3251835" y="476313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4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573" name="Freeform 269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 rot="764619">
              <a:off x="3045460" y="476440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74" name="Freeform 269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 rot="6316664">
              <a:off x="3658235" y="496951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5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5"/>
          <p:cNvSpPr/>
          <p:nvPr>
            <p:custDataLst>
              <p:tags r:id="rId2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储存过程中的安全措施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1727394" y="4090576"/>
            <a:ext cx="1999740" cy="2051775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储存时间：按照货物的保质期和储存条件，合理控制储存时间，避免过期或变质</a:t>
            </a:r>
          </a:p>
        </p:txBody>
      </p:sp>
      <p:sp>
        <p:nvSpPr>
          <p:cNvPr id="20" name="任意多边形 19"/>
          <p:cNvSpPr/>
          <p:nvPr>
            <p:custDataLst>
              <p:tags r:id="rId6"/>
            </p:custDataLst>
          </p:nvPr>
        </p:nvSpPr>
        <p:spPr>
          <a:xfrm>
            <a:off x="2001889" y="3971632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2" name="矩形 21"/>
          <p:cNvSpPr/>
          <p:nvPr>
            <p:custDataLst>
              <p:tags r:id="rId7"/>
            </p:custDataLst>
          </p:nvPr>
        </p:nvSpPr>
        <p:spPr>
          <a:xfrm>
            <a:off x="5099247" y="4090748"/>
            <a:ext cx="1999740" cy="2051775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定期检查：定期对储存区域进行检查，发现安全隐患及时处理</a:t>
            </a:r>
          </a:p>
        </p:txBody>
      </p:sp>
      <p:sp>
        <p:nvSpPr>
          <p:cNvPr id="23" name="任意多边形 22"/>
          <p:cNvSpPr/>
          <p:nvPr>
            <p:custDataLst>
              <p:tags r:id="rId8"/>
            </p:custDataLst>
          </p:nvPr>
        </p:nvSpPr>
        <p:spPr>
          <a:xfrm>
            <a:off x="5373742" y="3971804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1727394" y="1598029"/>
            <a:ext cx="1999740" cy="2051775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储存区域：选择安全、通风、防潮、防火的区域进行储存</a:t>
            </a:r>
          </a:p>
        </p:txBody>
      </p:sp>
      <p:sp>
        <p:nvSpPr>
          <p:cNvPr id="4" name="任意多边形 3"/>
          <p:cNvSpPr/>
          <p:nvPr>
            <p:custDataLst>
              <p:tags r:id="rId10"/>
            </p:custDataLst>
          </p:nvPr>
        </p:nvSpPr>
        <p:spPr>
          <a:xfrm>
            <a:off x="2001889" y="1479085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5099016" y="1597001"/>
            <a:ext cx="1999740" cy="205177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储存方式：按照货物的性质和特点，采用合适的储存方式，如堆放、悬挂、隔离等</a:t>
            </a:r>
          </a:p>
        </p:txBody>
      </p:sp>
      <p:sp>
        <p:nvSpPr>
          <p:cNvPr id="17" name="任意多边形 16"/>
          <p:cNvSpPr/>
          <p:nvPr>
            <p:custDataLst>
              <p:tags r:id="rId12"/>
            </p:custDataLst>
          </p:nvPr>
        </p:nvSpPr>
        <p:spPr>
          <a:xfrm>
            <a:off x="5373510" y="1478057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" name="矩形 24"/>
          <p:cNvSpPr/>
          <p:nvPr>
            <p:custDataLst>
              <p:tags r:id="rId13"/>
            </p:custDataLst>
          </p:nvPr>
        </p:nvSpPr>
        <p:spPr>
          <a:xfrm>
            <a:off x="8470637" y="1598029"/>
            <a:ext cx="1999740" cy="2051775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储存温度：控制储存区域的温度，避免过高或过低，防止货物变质或发生危险</a:t>
            </a:r>
          </a:p>
        </p:txBody>
      </p:sp>
      <p:sp>
        <p:nvSpPr>
          <p:cNvPr id="26" name="任意多边形 25"/>
          <p:cNvSpPr/>
          <p:nvPr>
            <p:custDataLst>
              <p:tags r:id="rId14"/>
            </p:custDataLst>
          </p:nvPr>
        </p:nvSpPr>
        <p:spPr>
          <a:xfrm>
            <a:off x="8745131" y="1479085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>
            <a:off x="8469330" y="4090577"/>
            <a:ext cx="1999740" cy="205177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安全培训：对相关人员进行安全培训，提高安全意识和应对能力</a:t>
            </a:r>
          </a:p>
        </p:txBody>
      </p:sp>
      <p:sp>
        <p:nvSpPr>
          <p:cNvPr id="29" name="任意多边形 28"/>
          <p:cNvSpPr/>
          <p:nvPr>
            <p:custDataLst>
              <p:tags r:id="rId16"/>
            </p:custDataLst>
          </p:nvPr>
        </p:nvSpPr>
        <p:spPr>
          <a:xfrm>
            <a:off x="8743825" y="3971632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6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5"/>
          <p:cNvSpPr/>
          <p:nvPr>
            <p:custDataLst>
              <p:tags r:id="rId2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储存事故的预防和处理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5"/>
            </p:custDataLst>
          </p:nvPr>
        </p:nvCxnSpPr>
        <p:spPr>
          <a:xfrm>
            <a:off x="2728251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6"/>
            </p:custDataLst>
          </p:nvPr>
        </p:nvSpPr>
        <p:spPr>
          <a:xfrm rot="5400000">
            <a:off x="93080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7"/>
            </p:custDataLst>
          </p:nvPr>
        </p:nvSpPr>
        <p:spPr>
          <a:xfrm>
            <a:off x="338000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建立完善的储存管理制度，明确储存要求</a:t>
            </a:r>
          </a:p>
        </p:txBody>
      </p:sp>
      <p:sp>
        <p:nvSpPr>
          <p:cNvPr id="57" name="对角圆角矩形 56"/>
          <p:cNvSpPr/>
          <p:nvPr>
            <p:custDataLst>
              <p:tags r:id="rId8"/>
            </p:custDataLst>
          </p:nvPr>
        </p:nvSpPr>
        <p:spPr>
          <a:xfrm>
            <a:off x="3498011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9"/>
            </p:custDataLst>
          </p:nvPr>
        </p:nvCxnSpPr>
        <p:spPr>
          <a:xfrm flipH="1">
            <a:off x="3498011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10"/>
            </p:custDataLst>
          </p:nvPr>
        </p:nvSpPr>
        <p:spPr>
          <a:xfrm>
            <a:off x="3531839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4706476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定期对储存设施进行检查和维护，确保安全可靠</a:t>
            </a:r>
          </a:p>
        </p:txBody>
      </p:sp>
      <p:sp>
        <p:nvSpPr>
          <p:cNvPr id="70" name="对角圆角矩形 69"/>
          <p:cNvSpPr/>
          <p:nvPr>
            <p:custDataLst>
              <p:tags r:id="rId12"/>
            </p:custDataLst>
          </p:nvPr>
        </p:nvSpPr>
        <p:spPr>
          <a:xfrm flipV="1">
            <a:off x="4822118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3"/>
            </p:custDataLst>
          </p:nvPr>
        </p:nvCxnSpPr>
        <p:spPr>
          <a:xfrm flipH="1" flipV="1">
            <a:off x="4822118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4"/>
            </p:custDataLst>
          </p:nvPr>
        </p:nvSpPr>
        <p:spPr>
          <a:xfrm>
            <a:off x="4855945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5899746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加强员工培训，提高安全意识和应对能力</a:t>
            </a:r>
          </a:p>
        </p:txBody>
      </p:sp>
      <p:sp>
        <p:nvSpPr>
          <p:cNvPr id="80" name="对角圆角矩形 79"/>
          <p:cNvSpPr/>
          <p:nvPr>
            <p:custDataLst>
              <p:tags r:id="rId16"/>
            </p:custDataLst>
          </p:nvPr>
        </p:nvSpPr>
        <p:spPr>
          <a:xfrm>
            <a:off x="6035055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7"/>
            </p:custDataLst>
          </p:nvPr>
        </p:nvCxnSpPr>
        <p:spPr>
          <a:xfrm flipH="1">
            <a:off x="6035055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8"/>
            </p:custDataLst>
          </p:nvPr>
        </p:nvSpPr>
        <p:spPr>
          <a:xfrm>
            <a:off x="6068882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19"/>
            </p:custDataLst>
          </p:nvPr>
        </p:nvSpPr>
        <p:spPr>
          <a:xfrm>
            <a:off x="718137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制定应急预案，确保事故发生时能够及时有效处理</a:t>
            </a:r>
          </a:p>
        </p:txBody>
      </p:sp>
      <p:sp>
        <p:nvSpPr>
          <p:cNvPr id="85" name="对角圆角矩形 84"/>
          <p:cNvSpPr/>
          <p:nvPr>
            <p:custDataLst>
              <p:tags r:id="rId20"/>
            </p:custDataLst>
          </p:nvPr>
        </p:nvSpPr>
        <p:spPr>
          <a:xfrm flipV="1">
            <a:off x="731432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1"/>
            </p:custDataLst>
          </p:nvPr>
        </p:nvCxnSpPr>
        <p:spPr>
          <a:xfrm flipH="1" flipV="1">
            <a:off x="731432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2"/>
            </p:custDataLst>
          </p:nvPr>
        </p:nvSpPr>
        <p:spPr>
          <a:xfrm>
            <a:off x="734814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4</a:t>
            </a:r>
          </a:p>
        </p:txBody>
      </p:sp>
      <p:sp>
        <p:nvSpPr>
          <p:cNvPr id="3" name="标题 2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危险货物的安全管理</a:t>
            </a:r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5"/>
          <p:cNvSpPr/>
          <p:nvPr>
            <p:custDataLst>
              <p:tags r:id="rId2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法律法规的遵守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/>
          <p:cNvSpPr txBox="1"/>
          <p:nvPr>
            <p:custDataLst>
              <p:tags r:id="rId5"/>
            </p:custDataLst>
          </p:nvPr>
        </p:nvSpPr>
        <p:spPr>
          <a:xfrm>
            <a:off x="2256586" y="2972511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遵守国家法律法规，确保危险货物的安全运输和储存</a:t>
            </a:r>
          </a:p>
        </p:txBody>
      </p:sp>
      <p:sp>
        <p:nvSpPr>
          <p:cNvPr id="148" name="文本框 147"/>
          <p:cNvSpPr txBox="1"/>
          <p:nvPr>
            <p:custDataLst>
              <p:tags r:id="rId6"/>
            </p:custDataLst>
          </p:nvPr>
        </p:nvSpPr>
        <p:spPr>
          <a:xfrm>
            <a:off x="2243539" y="3884798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定期进行法律法规的培训和学习，提高员工的安全意识和法律意识</a:t>
            </a:r>
          </a:p>
        </p:txBody>
      </p:sp>
      <p:sp>
        <p:nvSpPr>
          <p:cNvPr id="140" name="AutoShape 25"/>
          <p:cNvSpPr>
            <a:spLocks noChangeAspect="1" noChangeArrowheads="1" noTextEdit="1"/>
          </p:cNvSpPr>
          <p:nvPr>
            <p:custDataLst>
              <p:tags r:id="rId7"/>
            </p:custDataLst>
          </p:nvPr>
        </p:nvSpPr>
        <p:spPr bwMode="auto">
          <a:xfrm>
            <a:off x="1909054" y="2980360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27"/>
          <p:cNvSpPr/>
          <p:nvPr>
            <p:custDataLst>
              <p:tags r:id="rId8"/>
            </p:custDataLst>
          </p:nvPr>
        </p:nvSpPr>
        <p:spPr bwMode="auto">
          <a:xfrm>
            <a:off x="1929070" y="3137201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28"/>
          <p:cNvSpPr/>
          <p:nvPr>
            <p:custDataLst>
              <p:tags r:id="rId9"/>
            </p:custDataLst>
          </p:nvPr>
        </p:nvSpPr>
        <p:spPr bwMode="auto">
          <a:xfrm>
            <a:off x="1924066" y="3265676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29"/>
          <p:cNvSpPr/>
          <p:nvPr>
            <p:custDataLst>
              <p:tags r:id="rId10"/>
            </p:custDataLst>
          </p:nvPr>
        </p:nvSpPr>
        <p:spPr bwMode="auto">
          <a:xfrm>
            <a:off x="1924066" y="2995377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30"/>
          <p:cNvSpPr/>
          <p:nvPr>
            <p:custDataLst>
              <p:tags r:id="rId11"/>
            </p:custDataLst>
          </p:nvPr>
        </p:nvSpPr>
        <p:spPr bwMode="auto">
          <a:xfrm>
            <a:off x="1924066" y="3053775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31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1909054" y="2980360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文本框 145"/>
          <p:cNvSpPr txBox="1"/>
          <p:nvPr>
            <p:custDataLst>
              <p:tags r:id="rId13"/>
            </p:custDataLst>
          </p:nvPr>
        </p:nvSpPr>
        <p:spPr>
          <a:xfrm>
            <a:off x="1305894" y="2972511"/>
            <a:ext cx="608594" cy="556067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51" name="AutoShape 25"/>
          <p:cNvSpPr>
            <a:spLocks noChangeAspect="1" noChangeArrowheads="1" noTextEdit="1"/>
          </p:cNvSpPr>
          <p:nvPr>
            <p:custDataLst>
              <p:tags r:id="rId14"/>
            </p:custDataLst>
          </p:nvPr>
        </p:nvSpPr>
        <p:spPr bwMode="auto">
          <a:xfrm>
            <a:off x="1909054" y="3892647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7"/>
          <p:cNvSpPr/>
          <p:nvPr>
            <p:custDataLst>
              <p:tags r:id="rId15"/>
            </p:custDataLst>
          </p:nvPr>
        </p:nvSpPr>
        <p:spPr bwMode="auto">
          <a:xfrm>
            <a:off x="1929070" y="4049488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8"/>
          <p:cNvSpPr/>
          <p:nvPr>
            <p:custDataLst>
              <p:tags r:id="rId16"/>
            </p:custDataLst>
          </p:nvPr>
        </p:nvSpPr>
        <p:spPr bwMode="auto">
          <a:xfrm>
            <a:off x="1924066" y="4177963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9"/>
          <p:cNvSpPr/>
          <p:nvPr>
            <p:custDataLst>
              <p:tags r:id="rId17"/>
            </p:custDataLst>
          </p:nvPr>
        </p:nvSpPr>
        <p:spPr bwMode="auto">
          <a:xfrm>
            <a:off x="1924066" y="3907664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30"/>
          <p:cNvSpPr/>
          <p:nvPr>
            <p:custDataLst>
              <p:tags r:id="rId18"/>
            </p:custDataLst>
          </p:nvPr>
        </p:nvSpPr>
        <p:spPr bwMode="auto">
          <a:xfrm>
            <a:off x="1924066" y="3966062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31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1909054" y="3892647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7" name="文本框 156"/>
          <p:cNvSpPr txBox="1"/>
          <p:nvPr>
            <p:custDataLst>
              <p:tags r:id="rId20"/>
            </p:custDataLst>
          </p:nvPr>
        </p:nvSpPr>
        <p:spPr>
          <a:xfrm>
            <a:off x="1305894" y="3884798"/>
            <a:ext cx="603764" cy="554859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70" name="文本框 169"/>
          <p:cNvSpPr txBox="1"/>
          <p:nvPr>
            <p:custDataLst>
              <p:tags r:id="rId21"/>
            </p:custDataLst>
          </p:nvPr>
        </p:nvSpPr>
        <p:spPr>
          <a:xfrm>
            <a:off x="7091763" y="2971976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熟悉相关法律法规，了解危险货物的安全管理要求</a:t>
            </a:r>
          </a:p>
        </p:txBody>
      </p:sp>
      <p:sp>
        <p:nvSpPr>
          <p:cNvPr id="173" name="AutoShape 25"/>
          <p:cNvSpPr>
            <a:spLocks noChangeAspect="1" noChangeArrowheads="1" noTextEdit="1"/>
          </p:cNvSpPr>
          <p:nvPr>
            <p:custDataLst>
              <p:tags r:id="rId22"/>
            </p:custDataLst>
          </p:nvPr>
        </p:nvSpPr>
        <p:spPr bwMode="auto">
          <a:xfrm>
            <a:off x="6757278" y="2979825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27"/>
          <p:cNvSpPr/>
          <p:nvPr>
            <p:custDataLst>
              <p:tags r:id="rId23"/>
            </p:custDataLst>
          </p:nvPr>
        </p:nvSpPr>
        <p:spPr bwMode="auto">
          <a:xfrm>
            <a:off x="6777295" y="3136665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28"/>
          <p:cNvSpPr/>
          <p:nvPr>
            <p:custDataLst>
              <p:tags r:id="rId24"/>
            </p:custDataLst>
          </p:nvPr>
        </p:nvSpPr>
        <p:spPr bwMode="auto">
          <a:xfrm>
            <a:off x="6772290" y="3265141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29"/>
          <p:cNvSpPr/>
          <p:nvPr>
            <p:custDataLst>
              <p:tags r:id="rId25"/>
            </p:custDataLst>
          </p:nvPr>
        </p:nvSpPr>
        <p:spPr bwMode="auto">
          <a:xfrm>
            <a:off x="6772290" y="2994842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30"/>
          <p:cNvSpPr/>
          <p:nvPr>
            <p:custDataLst>
              <p:tags r:id="rId26"/>
            </p:custDataLst>
          </p:nvPr>
        </p:nvSpPr>
        <p:spPr bwMode="auto">
          <a:xfrm>
            <a:off x="6772290" y="3053239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31"/>
          <p:cNvSpPr>
            <a:spLocks noEditPoints="1"/>
          </p:cNvSpPr>
          <p:nvPr>
            <p:custDataLst>
              <p:tags r:id="rId27"/>
            </p:custDataLst>
          </p:nvPr>
        </p:nvSpPr>
        <p:spPr bwMode="auto">
          <a:xfrm>
            <a:off x="6757278" y="2979825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文本框 178"/>
          <p:cNvSpPr txBox="1"/>
          <p:nvPr>
            <p:custDataLst>
              <p:tags r:id="rId28"/>
            </p:custDataLst>
          </p:nvPr>
        </p:nvSpPr>
        <p:spPr>
          <a:xfrm>
            <a:off x="6154118" y="2971976"/>
            <a:ext cx="608441" cy="55601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1" name="文本框 180"/>
          <p:cNvSpPr txBox="1"/>
          <p:nvPr>
            <p:custDataLst>
              <p:tags r:id="rId29"/>
            </p:custDataLst>
          </p:nvPr>
        </p:nvSpPr>
        <p:spPr>
          <a:xfrm>
            <a:off x="7091763" y="3884263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建立完善的安全管理制度，确保危险货物的安全管理符合法律法规要求</a:t>
            </a:r>
          </a:p>
        </p:txBody>
      </p:sp>
      <p:sp>
        <p:nvSpPr>
          <p:cNvPr id="184" name="AutoShape 25"/>
          <p:cNvSpPr>
            <a:spLocks noChangeAspect="1" noChangeArrowheads="1" noTextEdit="1"/>
          </p:cNvSpPr>
          <p:nvPr>
            <p:custDataLst>
              <p:tags r:id="rId30"/>
            </p:custDataLst>
          </p:nvPr>
        </p:nvSpPr>
        <p:spPr bwMode="auto">
          <a:xfrm>
            <a:off x="6757278" y="3892112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31"/>
            </p:custDataLst>
          </p:nvPr>
        </p:nvSpPr>
        <p:spPr bwMode="auto">
          <a:xfrm>
            <a:off x="6777295" y="4048953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32"/>
            </p:custDataLst>
          </p:nvPr>
        </p:nvSpPr>
        <p:spPr bwMode="auto">
          <a:xfrm>
            <a:off x="6772290" y="4177428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33"/>
            </p:custDataLst>
          </p:nvPr>
        </p:nvSpPr>
        <p:spPr bwMode="auto">
          <a:xfrm>
            <a:off x="6772290" y="3907129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8" name="Freeform 30"/>
          <p:cNvSpPr/>
          <p:nvPr>
            <p:custDataLst>
              <p:tags r:id="rId34"/>
            </p:custDataLst>
          </p:nvPr>
        </p:nvSpPr>
        <p:spPr bwMode="auto">
          <a:xfrm>
            <a:off x="6772290" y="3965527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9" name="Freeform 31"/>
          <p:cNvSpPr>
            <a:spLocks noEditPoints="1"/>
          </p:cNvSpPr>
          <p:nvPr>
            <p:custDataLst>
              <p:tags r:id="rId35"/>
            </p:custDataLst>
          </p:nvPr>
        </p:nvSpPr>
        <p:spPr bwMode="auto">
          <a:xfrm>
            <a:off x="6757278" y="3892112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0" name="文本框 189"/>
          <p:cNvSpPr txBox="1"/>
          <p:nvPr>
            <p:custDataLst>
              <p:tags r:id="rId36"/>
            </p:custDataLst>
          </p:nvPr>
        </p:nvSpPr>
        <p:spPr>
          <a:xfrm>
            <a:off x="6154118" y="3884263"/>
            <a:ext cx="608441" cy="55601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</p:spTree>
    <p:custDataLst>
      <p:tags r:id="rId37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: 形状 65"/>
          <p:cNvSpPr/>
          <p:nvPr>
            <p:custDataLst>
              <p:tags r:id="rId2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安全管理体系的建立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5"/>
            </p:custDataLst>
          </p:nvPr>
        </p:nvSpPr>
        <p:spPr>
          <a:xfrm>
            <a:off x="1705013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建立安全管理组织机构，明确职责和权限</a:t>
            </a: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1306443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6731436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制定安全管理制度，包括安全操作规程、应急预案等</a:t>
            </a:r>
          </a:p>
        </p:txBody>
      </p:sp>
      <p:sp>
        <p:nvSpPr>
          <p:cNvPr id="4" name="矩形 3"/>
          <p:cNvSpPr/>
          <p:nvPr>
            <p:custDataLst>
              <p:tags r:id="rId8"/>
            </p:custDataLst>
          </p:nvPr>
        </p:nvSpPr>
        <p:spPr>
          <a:xfrm>
            <a:off x="6332867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1705013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建立安全培训制度，提高员工安全意识和技能</a:t>
            </a:r>
          </a:p>
        </p:txBody>
      </p:sp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1306443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6731436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定期进行安全检查和评估，确保安全管理体系的有效运行</a:t>
            </a:r>
          </a:p>
        </p:txBody>
      </p:sp>
      <p:sp>
        <p:nvSpPr>
          <p:cNvPr id="9" name="矩形 8"/>
          <p:cNvSpPr/>
          <p:nvPr>
            <p:custDataLst>
              <p:tags r:id="rId12"/>
            </p:custDataLst>
          </p:nvPr>
        </p:nvSpPr>
        <p:spPr>
          <a:xfrm>
            <a:off x="6332867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3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65"/>
          <p:cNvSpPr/>
          <p:nvPr>
            <p:custDataLst>
              <p:tags r:id="rId2"/>
            </p:custDataLst>
          </p:nvPr>
        </p:nvSpPr>
        <p:spPr>
          <a:xfrm flipV="1">
            <a:off x="-3175" y="0"/>
            <a:ext cx="12192000" cy="1108710"/>
          </a:xfrm>
          <a:custGeom>
            <a:gdLst>
              <a:gd name="connsiteX0" fmla="*/ 0 w 12192000"/>
              <a:gd name="connsiteY0" fmla="*/ 0 h 5373687"/>
              <a:gd name="connsiteX1" fmla="*/ 12192000 w 12192000"/>
              <a:gd name="connsiteY1" fmla="*/ 0 h 5373687"/>
              <a:gd name="connsiteX2" fmla="*/ 12192000 w 12192000"/>
              <a:gd name="connsiteY2" fmla="*/ 5373687 h 5373687"/>
              <a:gd name="connsiteX3" fmla="*/ 0 w 12192000"/>
              <a:gd name="connsiteY3" fmla="*/ 5373687 h 537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73687">
                <a:moveTo>
                  <a:pt x="0" y="0"/>
                </a:moveTo>
                <a:lnTo>
                  <a:pt x="12192000" y="0"/>
                </a:lnTo>
                <a:lnTo>
                  <a:pt x="12192000" y="5373687"/>
                </a:lnTo>
                <a:lnTo>
                  <a:pt x="0" y="5373687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安全培训和教育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任意多边形 54"/>
          <p:cNvSpPr/>
          <p:nvPr>
            <p:custDataLst>
              <p:tags r:id="rId5"/>
            </p:custDataLst>
          </p:nvPr>
        </p:nvSpPr>
        <p:spPr>
          <a:xfrm>
            <a:off x="1412118" y="1488521"/>
            <a:ext cx="3806105" cy="3349542"/>
          </a:xfrm>
          <a:custGeom>
            <a:gdLst>
              <a:gd name="connsiteX0" fmla="*/ 0 w 4400550"/>
              <a:gd name="connsiteY0" fmla="*/ 0 h 3872680"/>
              <a:gd name="connsiteX1" fmla="*/ 4400550 w 4400550"/>
              <a:gd name="connsiteY1" fmla="*/ 0 h 3872680"/>
              <a:gd name="connsiteX2" fmla="*/ 4400550 w 4400550"/>
              <a:gd name="connsiteY2" fmla="*/ 1176652 h 3872680"/>
              <a:gd name="connsiteX3" fmla="*/ 2879107 w 4400550"/>
              <a:gd name="connsiteY3" fmla="*/ 1176652 h 3872680"/>
              <a:gd name="connsiteX4" fmla="*/ 2879107 w 4400550"/>
              <a:gd name="connsiteY4" fmla="*/ 2524666 h 3872680"/>
              <a:gd name="connsiteX5" fmla="*/ 1357664 w 4400550"/>
              <a:gd name="connsiteY5" fmla="*/ 2524666 h 3872680"/>
              <a:gd name="connsiteX6" fmla="*/ 1357664 w 4400550"/>
              <a:gd name="connsiteY6" fmla="*/ 3872680 h 3872680"/>
              <a:gd name="connsiteX7" fmla="*/ 0 w 4400550"/>
              <a:gd name="connsiteY7" fmla="*/ 3872680 h 3872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0550" h="3872680">
                <a:moveTo>
                  <a:pt x="0" y="0"/>
                </a:moveTo>
                <a:lnTo>
                  <a:pt x="4400550" y="0"/>
                </a:lnTo>
                <a:lnTo>
                  <a:pt x="4400550" y="1176652"/>
                </a:lnTo>
                <a:lnTo>
                  <a:pt x="2879107" y="1176652"/>
                </a:lnTo>
                <a:lnTo>
                  <a:pt x="2879107" y="2524666"/>
                </a:lnTo>
                <a:lnTo>
                  <a:pt x="1357664" y="2524666"/>
                </a:lnTo>
                <a:lnTo>
                  <a:pt x="1357664" y="3872680"/>
                </a:lnTo>
                <a:lnTo>
                  <a:pt x="0" y="3872680"/>
                </a:lnTo>
                <a:close/>
              </a:path>
            </a:pathLst>
          </a:cu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TextBox 27"/>
          <p:cNvSpPr/>
          <p:nvPr>
            <p:custDataLst>
              <p:tags r:id="rId7"/>
            </p:custDataLst>
          </p:nvPr>
        </p:nvSpPr>
        <p:spPr>
          <a:xfrm>
            <a:off x="1412118" y="4975724"/>
            <a:ext cx="2631841" cy="1153364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TextBox 32"/>
          <p:cNvSpPr/>
          <p:nvPr>
            <p:custDataLst>
              <p:tags r:id="rId8"/>
            </p:custDataLst>
          </p:nvPr>
        </p:nvSpPr>
        <p:spPr>
          <a:xfrm>
            <a:off x="2728038" y="3809805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TextBox 33"/>
          <p:cNvSpPr/>
          <p:nvPr>
            <p:custDataLst>
              <p:tags r:id="rId9"/>
            </p:custDataLst>
          </p:nvPr>
        </p:nvSpPr>
        <p:spPr>
          <a:xfrm>
            <a:off x="4043958" y="2643886"/>
            <a:ext cx="2631841" cy="1165919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TextBox 34"/>
          <p:cNvSpPr/>
          <p:nvPr>
            <p:custDataLst>
              <p:tags r:id="rId10"/>
            </p:custDataLst>
          </p:nvPr>
        </p:nvSpPr>
        <p:spPr>
          <a:xfrm>
            <a:off x="5359878" y="1478224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1"/>
            </p:custDataLst>
          </p:nvPr>
        </p:nvSpPr>
        <p:spPr>
          <a:xfrm>
            <a:off x="4043958" y="4975724"/>
            <a:ext cx="276554" cy="115336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矩形 55"/>
          <p:cNvSpPr/>
          <p:nvPr>
            <p:custDataLst>
              <p:tags r:id="rId12"/>
            </p:custDataLst>
          </p:nvPr>
        </p:nvSpPr>
        <p:spPr>
          <a:xfrm>
            <a:off x="5359878" y="3809746"/>
            <a:ext cx="276554" cy="116572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>
            <p:custDataLst>
              <p:tags r:id="rId13"/>
            </p:custDataLst>
          </p:nvPr>
        </p:nvSpPr>
        <p:spPr>
          <a:xfrm>
            <a:off x="6676110" y="2643455"/>
            <a:ext cx="276554" cy="11664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14"/>
            </p:custDataLst>
          </p:nvPr>
        </p:nvSpPr>
        <p:spPr>
          <a:xfrm>
            <a:off x="4501295" y="4975096"/>
            <a:ext cx="2794379" cy="116654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培训目的：提高员工安全意识和防护能力</a:t>
            </a:r>
          </a:p>
        </p:txBody>
      </p:sp>
      <p:sp>
        <p:nvSpPr>
          <p:cNvPr id="60" name="文本框 59"/>
          <p:cNvSpPr txBox="1"/>
          <p:nvPr>
            <p:custDataLst>
              <p:tags r:id="rId15"/>
            </p:custDataLst>
          </p:nvPr>
        </p:nvSpPr>
        <p:spPr>
          <a:xfrm>
            <a:off x="5745827" y="3819586"/>
            <a:ext cx="2794379" cy="11331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培训内容：危险货物特性、安全操作规程、应急处理措施等</a:t>
            </a:r>
          </a:p>
        </p:txBody>
      </p:sp>
      <p:sp>
        <p:nvSpPr>
          <p:cNvPr id="62" name="文本框 61"/>
          <p:cNvSpPr txBox="1"/>
          <p:nvPr>
            <p:custDataLst>
              <p:tags r:id="rId16"/>
            </p:custDataLst>
          </p:nvPr>
        </p:nvSpPr>
        <p:spPr>
          <a:xfrm>
            <a:off x="6990360" y="2665845"/>
            <a:ext cx="2794379" cy="113135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培训方式：理论授课、实际操作、案例分析等</a:t>
            </a:r>
          </a:p>
        </p:txBody>
      </p:sp>
      <p:sp>
        <p:nvSpPr>
          <p:cNvPr id="64" name="文本框 63"/>
          <p:cNvSpPr txBox="1"/>
          <p:nvPr>
            <p:custDataLst>
              <p:tags r:id="rId17"/>
            </p:custDataLst>
          </p:nvPr>
        </p:nvSpPr>
        <p:spPr>
          <a:xfrm>
            <a:off x="7991718" y="1481568"/>
            <a:ext cx="2794379" cy="11618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培训对象：全体员工，特别是一线操作人员、安全管理人员等</a:t>
            </a:r>
          </a:p>
        </p:txBody>
      </p:sp>
      <p:sp>
        <p:nvSpPr>
          <p:cNvPr id="29" name="文本框 28"/>
          <p:cNvSpPr txBox="1"/>
          <p:nvPr>
            <p:custDataLst>
              <p:tags r:id="rId18"/>
            </p:custDataLst>
          </p:nvPr>
        </p:nvSpPr>
        <p:spPr>
          <a:xfrm>
            <a:off x="2146937" y="4996319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0" name="文本框 29"/>
          <p:cNvSpPr txBox="1"/>
          <p:nvPr>
            <p:custDataLst>
              <p:tags r:id="rId19"/>
            </p:custDataLst>
          </p:nvPr>
        </p:nvSpPr>
        <p:spPr>
          <a:xfrm>
            <a:off x="4778777" y="2668876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1" name="文本框 30"/>
          <p:cNvSpPr txBox="1"/>
          <p:nvPr>
            <p:custDataLst>
              <p:tags r:id="rId20"/>
            </p:custDataLst>
          </p:nvPr>
        </p:nvSpPr>
        <p:spPr>
          <a:xfrm>
            <a:off x="3462857" y="3832598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2" name="文本框 31"/>
          <p:cNvSpPr txBox="1"/>
          <p:nvPr>
            <p:custDataLst>
              <p:tags r:id="rId21"/>
            </p:custDataLst>
          </p:nvPr>
        </p:nvSpPr>
        <p:spPr>
          <a:xfrm>
            <a:off x="6094697" y="1505155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.43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-0.25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 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BUSINESS SCHEDULE"/>
  <p:tag name="KSO_WM_UNIT_TYPE" val="b"/>
  <p:tag name="KSO_WM_UNIT_VALUE" val="17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.43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-0.25"/>
  <p:tag name="KSO_WM_UNIT_FILL_TYPE" val="1"/>
  <p:tag name="KSO_WM_UNIT_HIGHLIGHT" val="0"/>
  <p:tag name="KSO_WM_UNIT_ID" val="_3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_3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5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6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6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.43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-0.25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_1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耐心观看"/>
  <p:tag name="KSO_WM_UNIT_TYPE" val="a"/>
  <p:tag name="KSO_WM_UNIT_VALUE" val="10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 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2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12"/>
  <p:tag name="KSO_WM_TEMPLATE_MASTER_TYPE" val="1"/>
  <p:tag name="KSO_WM_TEMPLATE_SUBCATEGORY" val="29"/>
  <p:tag name="KSO_WM_TEMPLATE_THUMBS_INDEX" val="1、9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2"/>
  <p:tag name="KSO_WM_UNIT_COMPATIBLE" val="0"/>
  <p:tag name="KSO_WM_UNIT_DIAGRAM_ISNUMVISUAL" val="0"/>
  <p:tag name="KSO_WM_UNIT_DIAGRAM_ISREFERUNIT" val="0"/>
  <p:tag name="KSO_WM_UNIT_HIGHLIGHT" val="0"/>
  <p:tag name="KSO_WM_UNIT_ID" val="custom2023081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2"/>
  <p:tag name="KSO_WM_UNIT_COMPATIBLE" val="0"/>
  <p:tag name="KSO_WM_UNIT_DIAGRAM_ISNUMVISUAL" val="0"/>
  <p:tag name="KSO_WM_UNIT_DIAGRAM_ISREFERUNIT" val="0"/>
  <p:tag name="KSO_WM_UNIT_HIGHLIGHT" val="0"/>
  <p:tag name="KSO_WM_UNIT_ID" val="custom20230812_1*f*1"/>
  <p:tag name="KSO_WM_UNIT_INDEX" val="1"/>
  <p:tag name="KSO_WM_UNIT_LAYERLEVEL" val="1"/>
  <p:tag name="KSO_WM_UNIT_LINE_FILL_TYPE" val="2"/>
  <p:tag name="KSO_WM_UNIT_LINE_FORE_SCHEMECOLOR_INDEX" val="10"/>
  <p:tag name="KSO_WM_UNIT_LINE_FORE_SCHEMECOLOR_INDEX_BRIGHTNESS" val="0"/>
  <p:tag name="KSO_WM_UNIT_NOCLEAR" val="0"/>
  <p:tag name="KSO_WM_UNIT_PRESET_TEXT" val="汇报人 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SLIDE_CONTENT_AREA" val="{&quot;left&quot;:&quot;29.55&quot;,&quot;top&quot;:&quot;64.5&quot;,&quot;width&quot;:&quot;685.1&quot;,&quot;height&quot;:&quot;384.35&quot;}"/>
  <p:tag name="KSO_WM_SLIDE_ID" val="custom20230812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12"/>
  <p:tag name="KSO_WM_TEMPLATE_MASTER_TYPE" val="1"/>
  <p:tag name="KSO_WM_TEMPLATE_SUBCATEGORY" val="0"/>
  <p:tag name="KSO_WM_TEMPLATE_THUMBS_INDEX" val="1、9"/>
</p:tagLst>
</file>

<file path=ppt/tags/tag1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12"/>
  <p:tag name="KSO_WM_TEMPLATE_MASTER_TYPE" val="1"/>
  <p:tag name="KSO_WM_TEMPLATE_SUBCATEGORY" val="17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2_7*e*1"/>
  <p:tag name="KSO_WM_UNIT_INDEX" val="1"/>
  <p:tag name="KSO_WM_UNIT_LAYERLEVEL" val="1"/>
  <p:tag name="KSO_WM_UNIT_NOCLEAR" val="0"/>
  <p:tag name="KSO_WM_UNIT_PRESET_TEXT" val="PART ONE"/>
  <p:tag name="KSO_WM_UNIT_TEXT_FILL_FORE_SCHEMECOLOR_INDEX" val="10"/>
  <p:tag name="KSO_WM_UNIT_TEXT_FILL_FORE_SCHEMECOLOR_INDEX_BRIGHTNESS" val="0"/>
  <p:tag name="KSO_WM_UNIT_TEXT_FILL_TYPE" val="1"/>
  <p:tag name="KSO_WM_UNIT_TYPE" val="e"/>
  <p:tag name="KSO_WM_UNIT_VALUE" val="6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213.xml><?xml version="1.0" encoding="utf-8"?>
<p:tagLst xmlns:p="http://schemas.openxmlformats.org/presentationml/2006/main">
  <p:tag name="KSO_WM_BEAUTIFY_FLAG" val="#wm#"/>
  <p:tag name="KSO_WM_SLIDE_CONTENT_AREA" val="{&quot;left&quot;:&quot;303.8&quot;,&quot;top&quot;:&quot;78.7&quot;,&quot;width&quot;:&quot;610.4&quot;,&quot;height&quot;:&quot;273.5&quot;}"/>
  <p:tag name="KSO_WM_SLIDE_ID" val="custom2023081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2"/>
  <p:tag name="KSO_WM_TEMPLATE_MASTER_TYPE" val="1"/>
  <p:tag name="KSO_WM_TEMPLATE_SUBCATEGORY" val="0"/>
</p:tagLst>
</file>

<file path=ppt/tags/tag2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7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18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1_1"/>
  <p:tag name="KSO_WM_UNIT_INDEX" val="1_1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19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1_2"/>
  <p:tag name="KSO_WM_UNIT_INDEX" val="1_1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20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1_3"/>
  <p:tag name="KSO_WM_UNIT_INDEX" val="1_1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1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22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2_1"/>
  <p:tag name="KSO_WM_UNIT_INDEX" val="1_2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23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2_2"/>
  <p:tag name="KSO_WM_UNIT_INDEX" val="1_2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24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2_3"/>
  <p:tag name="KSO_WM_UNIT_INDEX" val="1_2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5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26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3_1"/>
  <p:tag name="KSO_WM_UNIT_INDEX" val="1_3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27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3_2"/>
  <p:tag name="KSO_WM_UNIT_INDEX" val="1_3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28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3_3"/>
  <p:tag name="KSO_WM_UNIT_INDEX" val="1_3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9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30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4_1"/>
  <p:tag name="KSO_WM_UNIT_INDEX" val="1_4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31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4_2"/>
  <p:tag name="KSO_WM_UNIT_INDEX" val="1_4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32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4_3"/>
  <p:tag name="KSO_WM_UNIT_INDEX" val="1_4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29:49&quot;,&quot;maxSize&quot;:{&quot;size1&quot;:22.2},&quot;minSize&quot;:{&quot;size1&quot;:13.5},&quot;normalSize&quot;:{&quot;size1&quot;:13.5},&quot;subLayout&quot;:[{&quot;id&quot;:&quot;2023-09-11T17:29:49&quot;,&quot;margin&quot;:{&quot;bottom&quot;:0.025999998673796654,&quot;left&quot;:2.117000102996826,&quot;right&quot;:1.2699999809265137,&quot;top&quot;:0.4230000376701355},&quot;type&quot;:0},{&quot;id&quot;:&quot;2023-09-11T17:29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2"/>
  <p:tag name="KSO_WM_TEMPLATE_MASTER_TYPE" val="0"/>
  <p:tag name="KSO_WM_TEMPLATE_SUBCATEGORY" val="25"/>
</p:tagLst>
</file>

<file path=ppt/tags/tag2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3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4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4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4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4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4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4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5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5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5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5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5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5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6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6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6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4"/>
  <p:tag name="KSO_WM_UNIT_INDEX" val="1_6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6_1"/>
  <p:tag name="KSO_WM_UNIT_INDEX" val="1_6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6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6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6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3"/>
  <p:tag name="KSO_WM_UNIT_INDEX" val="1_7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4"/>
  <p:tag name="KSO_WM_UNIT_INDEX" val="1_7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7_1"/>
  <p:tag name="KSO_WM_UNIT_INDEX" val="1_7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7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2"/>
  <p:tag name="KSO_WM_UNIT_INDEX" val="1_7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7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1"/>
  <p:tag name="KSO_WM_UNIT_INDEX" val="1_8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3"/>
  <p:tag name="KSO_WM_UNIT_INDEX" val="1_8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4"/>
  <p:tag name="KSO_WM_UNIT_INDEX" val="1_8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8_1"/>
  <p:tag name="KSO_WM_UNIT_INDEX" val="1_8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7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2"/>
  <p:tag name="KSO_WM_UNIT_INDEX" val="1_8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7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1"/>
  <p:tag name="KSO_WM_UNIT_INDEX" val="1_9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3"/>
  <p:tag name="KSO_WM_UNIT_INDEX" val="1_9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4"/>
  <p:tag name="KSO_WM_UNIT_INDEX" val="1_9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9_1"/>
  <p:tag name="KSO_WM_UNIT_INDEX" val="1_9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8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2"/>
  <p:tag name="KSO_WM_UNIT_INDEX" val="1_9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8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1"/>
  <p:tag name="KSO_WM_UNIT_INDEX" val="1_10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3"/>
  <p:tag name="KSO_WM_UNIT_INDEX" val="1_10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4"/>
  <p:tag name="KSO_WM_UNIT_INDEX" val="1_10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0_1"/>
  <p:tag name="KSO_WM_UNIT_INDEX" val="1_10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8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2"/>
  <p:tag name="KSO_WM_UNIT_INDEX" val="1_10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8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29:50&quot;,&quot;maxSize&quot;:{&quot;size1&quot;:22.2},&quot;minSize&quot;:{&quot;size1&quot;:13.5},&quot;normalSize&quot;:{&quot;size1&quot;:13.5},&quot;subLayout&quot;:[{&quot;id&quot;:&quot;2023-09-11T17:29:50&quot;,&quot;margin&quot;:{&quot;bottom&quot;:0.025999998673796654,&quot;left&quot;:2.117000102996826,&quot;right&quot;:1.2699999809265137,&quot;top&quot;:0.4230000376701355},&quot;type&quot;:0},{&quot;id&quot;:&quot;2023-09-11T17:29:5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2"/>
  <p:tag name="KSO_WM_TEMPLATE_MASTER_TYPE" val="0"/>
  <p:tag name="KSO_WM_TEMPLATE_SUBCATEGORY" val="25"/>
</p:tagLst>
</file>

<file path=ppt/tags/tag2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6*l_i*1_1"/>
  <p:tag name="KSO_WM_UNIT_INDEX" val="1_1"/>
  <p:tag name="KSO_WM_UNIT_LAYERLEVEL" val="1_1"/>
  <p:tag name="KSO_WM_UNIT_TYPE" val="l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i*1_2"/>
  <p:tag name="KSO_WM_UNIT_INDEX" val="1_2"/>
  <p:tag name="KSO_WM_UNIT_LAYERLEVEL" val="1_1"/>
  <p:tag name="KSO_WM_UNIT_TYPE" val="l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30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29:46&quot;,&quot;maxSize&quot;:{&quot;size1&quot;:22.2},&quot;minSize&quot;:{&quot;size1&quot;:13.5},&quot;normalSize&quot;:{&quot;size1&quot;:13.5},&quot;subLayout&quot;:[{&quot;id&quot;:&quot;2023-09-11T17:29:46&quot;,&quot;margin&quot;:{&quot;bottom&quot;:0.025999998673796654,&quot;left&quot;:2.117000102996826,&quot;right&quot;:1.2699999809265137,&quot;top&quot;:0.4230000376701355},&quot;type&quot;:0},{&quot;id&quot;:&quot;2023-09-11T17:29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2"/>
  <p:tag name="KSO_WM_TEMPLATE_MASTER_TYPE" val="0"/>
  <p:tag name="KSO_WM_TEMPLATE_SUBCATEGORY" val="25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2_7*e*1"/>
  <p:tag name="KSO_WM_UNIT_INDEX" val="1"/>
  <p:tag name="KSO_WM_UNIT_LAYERLEVEL" val="1"/>
  <p:tag name="KSO_WM_UNIT_NOCLEAR" val="0"/>
  <p:tag name="KSO_WM_UNIT_PRESET_TEXT" val="PART ONE"/>
  <p:tag name="KSO_WM_UNIT_TEXT_FILL_FORE_SCHEMECOLOR_INDEX" val="10"/>
  <p:tag name="KSO_WM_UNIT_TEXT_FILL_FORE_SCHEMECOLOR_INDEX_BRIGHTNESS" val="0"/>
  <p:tag name="KSO_WM_UNIT_TEXT_FILL_TYPE" val="1"/>
  <p:tag name="KSO_WM_UNIT_TYPE" val="e"/>
  <p:tag name="KSO_WM_UNIT_VALUE" val="6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308.xml><?xml version="1.0" encoding="utf-8"?>
<p:tagLst xmlns:p="http://schemas.openxmlformats.org/presentationml/2006/main">
  <p:tag name="KSO_WM_BEAUTIFY_FLAG" val="#wm#"/>
  <p:tag name="KSO_WM_SLIDE_CONTENT_AREA" val="{&quot;left&quot;:&quot;303.8&quot;,&quot;top&quot;:&quot;78.7&quot;,&quot;width&quot;:&quot;610.4&quot;,&quot;height&quot;:&quot;273.5&quot;}"/>
  <p:tag name="KSO_WM_SLIDE_ID" val="custom2023081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2"/>
  <p:tag name="KSO_WM_TEMPLATE_MASTER_TYPE" val="1"/>
  <p:tag name="KSO_WM_TEMPLATE_SUBCATEGORY" val="0"/>
</p:tagLst>
</file>

<file path=ppt/tags/tag3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6_3"/>
  <p:tag name="KSO_WM_UNIT_INDEX" val="1_6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29:46&quot;,&quot;maxSize&quot;:{&quot;size1&quot;:22.2},&quot;minSize&quot;:{&quot;size1&quot;:13.5},&quot;normalSize&quot;:{&quot;size1&quot;:13.5},&quot;subLayout&quot;:[{&quot;id&quot;:&quot;2023-09-11T17:29:46&quot;,&quot;margin&quot;:{&quot;bottom&quot;:0.025999998673796654,&quot;left&quot;:2.117000102996826,&quot;right&quot;:1.2699999809265137,&quot;top&quot;:0.4230000376701355},&quot;type&quot;:0},{&quot;id&quot;:&quot;2023-09-11T17:29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2"/>
  <p:tag name="KSO_WM_TEMPLATE_MASTER_TYPE" val="0"/>
  <p:tag name="KSO_WM_TEMPLATE_SUBCATEGORY" val="25"/>
</p:tagLst>
</file>

<file path=ppt/tags/tag3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4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4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4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4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4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4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5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5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5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5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5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5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5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6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6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6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6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6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6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6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7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7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5"/>
  <p:tag name="KSO_WM_UNIT_INDEX" val="1_6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7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7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6_1"/>
  <p:tag name="KSO_WM_UNIT_INDEX" val="1_6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29:47&quot;,&quot;maxSize&quot;:{&quot;size1&quot;:22.2},&quot;minSize&quot;:{&quot;size1&quot;:13.5},&quot;normalSize&quot;:{&quot;size1&quot;:13.5},&quot;subLayout&quot;:[{&quot;id&quot;:&quot;2023-09-11T17:29:47&quot;,&quot;margin&quot;:{&quot;bottom&quot;:0.025999998673796654,&quot;left&quot;:2.117000102996826,&quot;right&quot;:1.2699999809265137,&quot;top&quot;:0.4230000376701355},&quot;type&quot;:0},{&quot;id&quot;:&quot;2023-09-11T17:29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2"/>
  <p:tag name="KSO_WM_TEMPLATE_MASTER_TYPE" val="0"/>
  <p:tag name="KSO_WM_TEMPLATE_SUBCATEGORY" val="25"/>
</p:tagLst>
</file>

<file path=ppt/tags/tag3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10780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3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2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0_3*l_h_i*1_1_2"/>
  <p:tag name="KSO_WM_UNIT_INDEX" val="1_1_2"/>
  <p:tag name="KSO_WM_UNIT_LAYERLEVEL" val="1_1_1"/>
  <p:tag name="KSO_WM_UNIT_TYPE" val="l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diagram20210780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3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2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0_3*l_h_i*1_3_2"/>
  <p:tag name="KSO_WM_UNIT_INDEX" val="1_3_2"/>
  <p:tag name="KSO_WM_UNIT_LAYERLEVEL" val="1_1_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diagram20210780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3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1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0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-0.5"/>
  <p:tag name="KSO_WM_UNIT_FILL_TYPE" val="1"/>
  <p:tag name="KSO_WM_UNIT_HIGHLIGHT" val="0"/>
  <p:tag name="KSO_WM_UNIT_ID" val="diagram20210780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3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1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80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29:45&quot;,&quot;maxSize&quot;:{&quot;size1&quot;:22.2},&quot;minSize&quot;:{&quot;size1&quot;:13.5},&quot;normalSize&quot;:{&quot;size1&quot;:13.5},&quot;subLayout&quot;:[{&quot;id&quot;:&quot;2023-09-11T17:29:45&quot;,&quot;margin&quot;:{&quot;bottom&quot;:0.025999998673796654,&quot;left&quot;:2.117000102996826,&quot;right&quot;:1.2699999809265137,&quot;top&quot;:0.4230000376701355},&quot;type&quot;:0},{&quot;id&quot;:&quot;2023-09-11T17:29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2"/>
  <p:tag name="KSO_WM_TEMPLATE_MASTER_TYPE" val="0"/>
  <p:tag name="KSO_WM_TEMPLATE_SUBCATEGORY" val="25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2_7*e*1"/>
  <p:tag name="KSO_WM_UNIT_INDEX" val="1"/>
  <p:tag name="KSO_WM_UNIT_LAYERLEVEL" val="1"/>
  <p:tag name="KSO_WM_UNIT_NOCLEAR" val="0"/>
  <p:tag name="KSO_WM_UNIT_PRESET_TEXT" val="PART ONE"/>
  <p:tag name="KSO_WM_UNIT_TEXT_FILL_FORE_SCHEMECOLOR_INDEX" val="10"/>
  <p:tag name="KSO_WM_UNIT_TEXT_FILL_FORE_SCHEMECOLOR_INDEX_BRIGHTNESS" val="0"/>
  <p:tag name="KSO_WM_UNIT_TEXT_FILL_TYPE" val="1"/>
  <p:tag name="KSO_WM_UNIT_TYPE" val="e"/>
  <p:tag name="KSO_WM_UNIT_VALUE" val="6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395.xml><?xml version="1.0" encoding="utf-8"?>
<p:tagLst xmlns:p="http://schemas.openxmlformats.org/presentationml/2006/main">
  <p:tag name="KSO_WM_BEAUTIFY_FLAG" val="#wm#"/>
  <p:tag name="KSO_WM_SLIDE_CONTENT_AREA" val="{&quot;left&quot;:&quot;303.8&quot;,&quot;top&quot;:&quot;78.7&quot;,&quot;width&quot;:&quot;610.4&quot;,&quot;height&quot;:&quot;273.5&quot;}"/>
  <p:tag name="KSO_WM_SLIDE_ID" val="custom2023081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2"/>
  <p:tag name="KSO_WM_TEMPLATE_MASTER_TYPE" val="1"/>
  <p:tag name="KSO_WM_TEMPLATE_SUBCATEGORY" val="0"/>
</p:tagLst>
</file>

<file path=ppt/tags/tag3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1"/>
  <p:tag name="KSO_WM_UNIT_INDEX" val="1_1_1"/>
  <p:tag name="KSO_WM_UNIT_LAYERLEVEL" val="1_1_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1"/>
  <p:tag name="KSO_WM_UNIT_INDEX" val="1_2_1"/>
  <p:tag name="KSO_WM_UNIT_LAYERLEVEL" val="1_1_1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1"/>
  <p:tag name="KSO_WM_UNIT_INDEX" val="1_3_1"/>
  <p:tag name="KSO_WM_UNIT_LAYERLEVEL" val="1_1_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1"/>
  <p:tag name="KSO_WM_UNIT_INDEX" val="1_4_1"/>
  <p:tag name="KSO_WM_UNIT_LAYERLEVEL" val="1_1_1"/>
  <p:tag name="KSO_WM_UNIT_TYPE" val="l_h_i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29:47&quot;,&quot;maxSize&quot;:{&quot;size1&quot;:22.2},&quot;minSize&quot;:{&quot;size1&quot;:13.5},&quot;normalSize&quot;:{&quot;size1&quot;:13.5},&quot;subLayout&quot;:[{&quot;id&quot;:&quot;2023-09-11T17:29:47&quot;,&quot;margin&quot;:{&quot;bottom&quot;:0.025999998673796654,&quot;left&quot;:2.117000102996826,&quot;right&quot;:1.2699999809265137,&quot;top&quot;:0.4230000376701355},&quot;type&quot;:0},{&quot;id&quot;:&quot;2023-09-11T17:29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2"/>
  <p:tag name="KSO_WM_TEMPLATE_MASTER_TYPE" val="0"/>
  <p:tag name="KSO_WM_TEMPLATE_SUBCATEGORY" val="25"/>
</p:tagLst>
</file>

<file path=ppt/tags/tag4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4_1"/>
  <p:tag name="KSO_WM_UNIT_INDEX" val="1_4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6*l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6*l_h_i*1_5_1"/>
  <p:tag name="KSO_WM_UNIT_INDEX" val="1_5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6*l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6*l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6*l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6_1"/>
  <p:tag name="KSO_WM_UNIT_INDEX" val="1_6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6*l_h_i*1_6_1"/>
  <p:tag name="KSO_WM_UNIT_INDEX" val="1_6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29:48&quot;,&quot;maxSize&quot;:{&quot;size1&quot;:22.2},&quot;minSize&quot;:{&quot;size1&quot;:13.5},&quot;normalSize&quot;:{&quot;size1&quot;:13.5},&quot;subLayout&quot;:[{&quot;id&quot;:&quot;2023-09-11T17:29:48&quot;,&quot;margin&quot;:{&quot;bottom&quot;:0.025999998673796654,&quot;left&quot;:2.117000102996826,&quot;right&quot;:1.2699999809265137,&quot;top&quot;:0.4230000376701355},&quot;type&quot;:0},{&quot;id&quot;:&quot;2023-09-11T17:29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2"/>
  <p:tag name="KSO_WM_TEMPLATE_MASTER_TYPE" val="0"/>
  <p:tag name="KSO_WM_TEMPLATE_SUBCATEGORY" val="25"/>
</p:tagLst>
</file>

<file path=ppt/tags/tag4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29:45&quot;,&quot;maxSize&quot;:{&quot;size1&quot;:22.2},&quot;minSize&quot;:{&quot;size1&quot;:13.5},&quot;normalSize&quot;:{&quot;size1&quot;:13.5},&quot;subLayout&quot;:[{&quot;id&quot;:&quot;2023-09-11T17:29:45&quot;,&quot;margin&quot;:{&quot;bottom&quot;:0.025999998673796654,&quot;left&quot;:2.117000102996826,&quot;right&quot;:1.2699999809265137,&quot;top&quot;:0.4230000376701355},&quot;type&quot;:0},{&quot;id&quot;:&quot;2023-09-11T17:29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2"/>
  <p:tag name="KSO_WM_TEMPLATE_MASTER_TYPE" val="0"/>
  <p:tag name="KSO_WM_TEMPLATE_SUBCATEGORY" val="25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2_7*e*1"/>
  <p:tag name="KSO_WM_UNIT_INDEX" val="1"/>
  <p:tag name="KSO_WM_UNIT_LAYERLEVEL" val="1"/>
  <p:tag name="KSO_WM_UNIT_NOCLEAR" val="0"/>
  <p:tag name="KSO_WM_UNIT_PRESET_TEXT" val="PART ONE"/>
  <p:tag name="KSO_WM_UNIT_TEXT_FILL_FORE_SCHEMECOLOR_INDEX" val="10"/>
  <p:tag name="KSO_WM_UNIT_TEXT_FILL_FORE_SCHEMECOLOR_INDEX_BRIGHTNESS" val="0"/>
  <p:tag name="KSO_WM_UNIT_TEXT_FILL_TYPE" val="1"/>
  <p:tag name="KSO_WM_UNIT_TYPE" val="e"/>
  <p:tag name="KSO_WM_UNIT_VALUE" val="6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460.xml><?xml version="1.0" encoding="utf-8"?>
<p:tagLst xmlns:p="http://schemas.openxmlformats.org/presentationml/2006/main">
  <p:tag name="KSO_WM_BEAUTIFY_FLAG" val="#wm#"/>
  <p:tag name="KSO_WM_SLIDE_CONTENT_AREA" val="{&quot;left&quot;:&quot;303.8&quot;,&quot;top&quot;:&quot;78.7&quot;,&quot;width&quot;:&quot;610.4&quot;,&quot;height&quot;:&quot;273.5&quot;}"/>
  <p:tag name="KSO_WM_SLIDE_ID" val="custom2023081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2"/>
  <p:tag name="KSO_WM_TEMPLATE_MASTER_TYPE" val="1"/>
  <p:tag name="KSO_WM_TEMPLATE_SUBCATEGORY" val="0"/>
</p:tagLst>
</file>

<file path=ppt/tags/tag4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3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3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3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29:45&quot;,&quot;maxSize&quot;:{&quot;size1&quot;:22.2},&quot;minSize&quot;:{&quot;size1&quot;:13.5},&quot;normalSize&quot;:{&quot;size1&quot;:13.5},&quot;subLayout&quot;:[{&quot;id&quot;:&quot;2023-09-11T17:29:45&quot;,&quot;margin&quot;:{&quot;bottom&quot;:0.025999998673796654,&quot;left&quot;:2.117000102996826,&quot;right&quot;:1.2699999809265137,&quot;top&quot;:0.4230000376701355},&quot;type&quot;:0},{&quot;id&quot;:&quot;2023-09-11T17:29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2"/>
  <p:tag name="KSO_WM_TEMPLATE_MASTER_TYPE" val="0"/>
  <p:tag name="KSO_WM_TEMPLATE_SUBCATEGORY" val="25"/>
</p:tagLst>
</file>

<file path=ppt/tags/tag4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0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501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2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503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4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505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6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507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29:45&quot;,&quot;maxSize&quot;:{&quot;size1&quot;:22.2},&quot;minSize&quot;:{&quot;size1&quot;:13.5},&quot;normalSize&quot;:{&quot;size1&quot;:13.5},&quot;subLayout&quot;:[{&quot;id&quot;:&quot;2023-09-11T17:29:45&quot;,&quot;margin&quot;:{&quot;bottom&quot;:0.025999998673796654,&quot;left&quot;:2.117000102996826,&quot;right&quot;:1.2699999809265137,&quot;top&quot;:0.4230000376701355},&quot;type&quot;:0},{&quot;id&quot;:&quot;2023-09-11T17:29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2"/>
  <p:tag name="KSO_WM_TEMPLATE_MASTER_TYPE" val="0"/>
  <p:tag name="KSO_WM_TEMPLATE_SUBCATEGORY" val="25"/>
</p:tagLst>
</file>

<file path=ppt/tags/tag5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i*1_1"/>
  <p:tag name="KSO_WM_UNIT_INDEX" val="1_1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5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5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5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5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29:45&quot;,&quot;maxSize&quot;:{&quot;size1&quot;:22.2},&quot;minSize&quot;:{&quot;size1&quot;:13.5},&quot;normalSize&quot;:{&quot;size1&quot;:13.5},&quot;subLayout&quot;:[{&quot;id&quot;:&quot;2023-09-11T17:29:45&quot;,&quot;margin&quot;:{&quot;bottom&quot;:0.025999998673796654,&quot;left&quot;:2.117000102996826,&quot;right&quot;:1.2699999809265137,&quot;top&quot;:0.4230000376701355},&quot;type&quot;:0},{&quot;id&quot;:&quot;2023-09-11T17:29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2"/>
  <p:tag name="KSO_WM_TEMPLATE_MASTER_TYPE" val="0"/>
  <p:tag name="KSO_WM_TEMPLATE_SUBCATEGORY" val="25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耐心观看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530.xml><?xml version="1.0" encoding="utf-8"?>
<p:tagLst xmlns:p="http://schemas.openxmlformats.org/presentationml/2006/main">
  <p:tag name="KSO_WM_BEAUTIFY_FLAG" val="#wm#"/>
  <p:tag name="KSO_WM_SLIDE_CONTENT_AREA" val="{&quot;left&quot;:&quot;29.55&quot;,&quot;top&quot;:&quot;64.5&quot;,&quot;width&quot;:&quot;685.1&quot;,&quot;height&quot;:&quot;318.7&quot;}"/>
  <p:tag name="KSO_WM_SLIDE_ID" val="custom20230812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12"/>
  <p:tag name="KSO_WM_TEMPLATE_MASTER_TYPE" val="1"/>
  <p:tag name="KSO_WM_TEMPLATE_SUBCATEGORY" val="0"/>
</p:tagLst>
</file>

<file path=ppt/tags/tag531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8">
      <a:dk1>
        <a:srgbClr val="000000"/>
      </a:dk1>
      <a:lt1>
        <a:srgbClr val="FFFFFF"/>
      </a:lt1>
      <a:dk2>
        <a:srgbClr val="002392"/>
      </a:dk2>
      <a:lt2>
        <a:srgbClr val="FFFFFF"/>
      </a:lt2>
      <a:accent1>
        <a:srgbClr val="0033CC"/>
      </a:accent1>
      <a:accent2>
        <a:srgbClr val="0068A8"/>
      </a:accent2>
      <a:accent3>
        <a:srgbClr val="069AAA"/>
      </a:accent3>
      <a:accent4>
        <a:srgbClr val="06AA8B"/>
      </a:accent4>
      <a:accent5>
        <a:srgbClr val="6DA804"/>
      </a:accent5>
      <a:accent6>
        <a:srgbClr val="FFCB05"/>
      </a:accent6>
      <a:hlink>
        <a:srgbClr val="0563C1"/>
      </a:hlink>
      <a:folHlink>
        <a:srgbClr val="954F72"/>
      </a:folHlink>
    </a:clrScheme>
    <a:fontScheme name="自定义 12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CC99"/>
        </a:solidFill>
        <a:ln>
          <a:noFill/>
          <a:prstDash val="dash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142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危险货物安全防护</vt:lpstr>
      <vt:lpstr>Slide 2</vt:lpstr>
      <vt:lpstr>危险货物分类</vt:lpstr>
      <vt:lpstr>Slide 4</vt:lpstr>
      <vt:lpstr>Slide 5</vt:lpstr>
      <vt:lpstr>Slide 6</vt:lpstr>
      <vt:lpstr>危险货物的运输</vt:lpstr>
      <vt:lpstr>Slide 8</vt:lpstr>
      <vt:lpstr>Slide 9</vt:lpstr>
      <vt:lpstr>Slide 10</vt:lpstr>
      <vt:lpstr>危险货物的储存</vt:lpstr>
      <vt:lpstr>Slide 12</vt:lpstr>
      <vt:lpstr>Slide 13</vt:lpstr>
      <vt:lpstr>Slide 14</vt:lpstr>
      <vt:lpstr>危险货物的安全管理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2023-09-11T14:02:31Z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0AC77287355447CF960334E9947A1B27_11</vt:lpwstr>
  </property>
  <property fmtid="{D5CDD505-2E9C-101B-9397-08002B2CF9AE}" pid="3" name="KSOProductBuildVer">
    <vt:lpwstr>2052-12.1.0.15374</vt:lpwstr>
  </property>
</Properties>
</file>