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kingsoft" initials="k" lastIdx="0" clrIdx="0"/>
  <p:cmAuthor id="2" name="作者" initials="A" lastIdx="0" clrIdx="1"/>
  <p:cmAuthor id="0" name="Mia Vida Villanueva" initials="MVV" lastIdx="0" clrIdx="0"/>
  <p:cmAuthor id="7" name="1206988966@qq.com" initials="1" lastIdx="0" clrIdx="2"/>
  <p:cmAuthor id="8" name="姜伟光" initials="姜" lastIdx="0" clrIdx="0"/>
  <p:cmAuthor id="3" name="lenovo" initials="l" lastIdx="0" clrIdx="2"/>
  <p:cmAuthor id="4" name="Administrator" initials="A" lastIdx="0" clrIdx="3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764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0.xml" /><Relationship Id="rId11" Type="http://schemas.openxmlformats.org/officeDocument/2006/relationships/image" Target="../media/image3.png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4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23" Type="http://schemas.openxmlformats.org/officeDocument/2006/relationships/tags" Target="../tags/tag82.xml" /><Relationship Id="rId24" Type="http://schemas.openxmlformats.org/officeDocument/2006/relationships/tags" Target="../tags/tag83.xml" /><Relationship Id="rId25" Type="http://schemas.openxmlformats.org/officeDocument/2006/relationships/tags" Target="../tags/tag84.xml" /><Relationship Id="rId26" Type="http://schemas.openxmlformats.org/officeDocument/2006/relationships/tags" Target="../tags/tag85.xml" /><Relationship Id="rId27" Type="http://schemas.openxmlformats.org/officeDocument/2006/relationships/tags" Target="../tags/tag86.xml" /><Relationship Id="rId28" Type="http://schemas.openxmlformats.org/officeDocument/2006/relationships/tags" Target="../tags/tag87.xml" /><Relationship Id="rId29" Type="http://schemas.openxmlformats.org/officeDocument/2006/relationships/tags" Target="../tags/tag88.xml" /><Relationship Id="rId3" Type="http://schemas.openxmlformats.org/officeDocument/2006/relationships/tags" Target="../tags/tag65.xml" /><Relationship Id="rId30" Type="http://schemas.openxmlformats.org/officeDocument/2006/relationships/tags" Target="../tags/tag89.xml" /><Relationship Id="rId31" Type="http://schemas.openxmlformats.org/officeDocument/2006/relationships/tags" Target="../tags/tag90.xml" /><Relationship Id="rId32" Type="http://schemas.openxmlformats.org/officeDocument/2006/relationships/tags" Target="../tags/tag91.xml" /><Relationship Id="rId33" Type="http://schemas.openxmlformats.org/officeDocument/2006/relationships/tags" Target="../tags/tag92.xml" /><Relationship Id="rId34" Type="http://schemas.openxmlformats.org/officeDocument/2006/relationships/slideMaster" Target="../slideMasters/slideMaster2.xml" /><Relationship Id="rId4" Type="http://schemas.openxmlformats.org/officeDocument/2006/relationships/image" Target="../media/image1.png" /><Relationship Id="rId5" Type="http://schemas.openxmlformats.org/officeDocument/2006/relationships/tags" Target="../tags/tag66.xml" /><Relationship Id="rId6" Type="http://schemas.openxmlformats.org/officeDocument/2006/relationships/image" Target="../media/image2.png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3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Relationship Id="rId7" Type="http://schemas.openxmlformats.org/officeDocument/2006/relationships/tags" Target="../tags/tag99.xml" /><Relationship Id="rId8" Type="http://schemas.openxmlformats.org/officeDocument/2006/relationships/tags" Target="../tags/tag100.xml" /><Relationship Id="rId9" Type="http://schemas.openxmlformats.org/officeDocument/2006/relationships/tags" Target="../tags/tag10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slideMaster" Target="../slideMasters/slideMaster2.xml" /><Relationship Id="rId16" Type="http://schemas.openxmlformats.org/officeDocument/2006/relationships/themeOverride" Target="../theme/themeOverride1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image" Target="../media/image4.png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10" Type="http://schemas.openxmlformats.org/officeDocument/2006/relationships/tags" Target="../tags/tag12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image" Target="../media/image5.png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10" Type="http://schemas.openxmlformats.org/officeDocument/2006/relationships/tags" Target="../tags/tag16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tags" Target="../tags/tag162.xml" /><Relationship Id="rId9" Type="http://schemas.openxmlformats.org/officeDocument/2006/relationships/tags" Target="../tags/tag16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tags" Target="../tags/tag19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image" Target="../media/image6.png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9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Relationship Id="rId5" Type="http://schemas.openxmlformats.org/officeDocument/2006/relationships/tags" Target="../tags/tag203.xml" /><Relationship Id="rId6" Type="http://schemas.openxmlformats.org/officeDocument/2006/relationships/tags" Target="../tags/tag204.xml" /><Relationship Id="rId7" Type="http://schemas.openxmlformats.org/officeDocument/2006/relationships/tags" Target="../tags/tag205.xml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6.xml" /><Relationship Id="rId10" Type="http://schemas.openxmlformats.org/officeDocument/2006/relationships/tags" Target="../tags/tag215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6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5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3.xml" /><Relationship Id="rId10" Type="http://schemas.openxmlformats.org/officeDocument/2006/relationships/tags" Target="../tags/tag242.xml" /><Relationship Id="rId11" Type="http://schemas.openxmlformats.org/officeDocument/2006/relationships/tags" Target="../tags/tag24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tags" Target="../tags/tag240.xml" /><Relationship Id="rId9" Type="http://schemas.openxmlformats.org/officeDocument/2006/relationships/tags" Target="../tags/tag24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4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椭圆 11"/>
          <p:cNvSpPr/>
          <p:nvPr userDrawn="1">
            <p:custDataLst>
              <p:tags r:id="rId1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80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2"/>
            </p:custDataLst>
          </p:nvPr>
        </p:nvSpPr>
        <p:spPr>
          <a:xfrm>
            <a:off x="4154167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80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3"/>
            </p:custDataLst>
          </p:nvPr>
        </p:nvSpPr>
        <p:spPr>
          <a:xfrm>
            <a:off x="-530226" y="354186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pic>
        <p:nvPicPr>
          <p:cNvPr id="6" name="图片 5" descr="NO.23-2_封面页装饰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98125" y="613415"/>
            <a:ext cx="7793875" cy="6244586"/>
          </a:xfrm>
          <a:prstGeom prst="rect">
            <a:avLst/>
          </a:prstGeom>
        </p:spPr>
      </p:pic>
      <p:pic>
        <p:nvPicPr>
          <p:cNvPr id="7" name="图片 6" descr="NO.23-2_封面页装饰3  副本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88190" y="504656"/>
            <a:ext cx="5143003" cy="6359988"/>
          </a:xfrm>
          <a:prstGeom prst="rect">
            <a:avLst/>
          </a:prstGeom>
        </p:spPr>
      </p:pic>
      <p:sp>
        <p:nvSpPr>
          <p:cNvPr id="2" name="标题 2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997585" y="2871470"/>
            <a:ext cx="5245735" cy="2484755"/>
          </a:xfrm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600" b="1" i="0" u="none" strike="noStrike" kern="0" cap="none" spc="200" normalizeH="0" baseline="0" noProof="1">
                <a:ln>
                  <a:noFill/>
                </a:ln>
                <a:solidFill>
                  <a:schemeClr val="lt1"/>
                </a:solidFill>
                <a:effectLst/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副标题 3"/>
          <p:cNvSpPr>
            <a:spLocks noGrp="1"/>
          </p:cNvSpPr>
          <p:nvPr>
            <p:ph type="subTitle" idx="3" hasCustomPrompt="1"/>
            <p:custDataLst>
              <p:tags r:id="rId9"/>
            </p:custDataLst>
          </p:nvPr>
        </p:nvSpPr>
        <p:spPr>
          <a:xfrm>
            <a:off x="997585" y="1340485"/>
            <a:ext cx="5245100" cy="1368425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800" b="0" i="0" u="none" strike="noStrike" kern="0" cap="none" spc="1000" normalizeH="0" baseline="0" noProof="1">
                <a:ln>
                  <a:noFill/>
                </a:ln>
                <a:solidFill>
                  <a:schemeClr val="lt1"/>
                </a:solidFill>
                <a:effectLst/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9" name="任意多边形 26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233805" cy="18275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43" h="2878">
                <a:moveTo>
                  <a:pt x="0" y="0"/>
                </a:moveTo>
                <a:lnTo>
                  <a:pt x="1526" y="0"/>
                </a:lnTo>
                <a:lnTo>
                  <a:pt x="1544" y="22"/>
                </a:lnTo>
                <a:cubicBezTo>
                  <a:pt x="1793" y="324"/>
                  <a:pt x="1943" y="711"/>
                  <a:pt x="1943" y="1133"/>
                </a:cubicBezTo>
                <a:cubicBezTo>
                  <a:pt x="1943" y="2097"/>
                  <a:pt x="1162" y="2878"/>
                  <a:pt x="198" y="2878"/>
                </a:cubicBezTo>
                <a:cubicBezTo>
                  <a:pt x="137" y="2878"/>
                  <a:pt x="78" y="2875"/>
                  <a:pt x="19" y="2869"/>
                </a:cubicBezTo>
                <a:lnTo>
                  <a:pt x="0" y="28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NO.23-2_封面页装饰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/>
          <a:srcRect t="57151" r="68382" b="24423"/>
          <a:stretch>
            <a:fillRect/>
          </a:stretch>
        </p:blipFill>
        <p:spPr>
          <a:xfrm>
            <a:off x="29210" y="1925320"/>
            <a:ext cx="803910" cy="618490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>
            <p:custDataLst>
              <p:tags r:id="rId13"/>
            </p:custDataLst>
          </p:nvPr>
        </p:nvGrpSpPr>
        <p:grpSpPr>
          <a:xfrm>
            <a:off x="501015" y="4104005"/>
            <a:ext cx="160020" cy="143510"/>
            <a:chOff x="10686" y="5141"/>
            <a:chExt cx="252" cy="226"/>
          </a:xfrm>
        </p:grpSpPr>
        <p:cxnSp>
          <p:nvCxnSpPr>
            <p:cNvPr id="15" name="直接连接符 14"/>
            <p:cNvCxnSpPr/>
            <p:nvPr userDrawn="1">
              <p:custDataLst>
                <p:tags r:id="rId14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 flip="none" rotWithShape="1">
                <a:gsLst>
                  <a:gs pos="58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 userDrawn="1">
              <p:custDataLst>
                <p:tags r:id="rId15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 flip="none" rotWithShape="1">
                <a:gsLst>
                  <a:gs pos="58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 userDrawn="1">
            <p:custDataLst>
              <p:tags r:id="rId16"/>
            </p:custDataLst>
          </p:nvPr>
        </p:nvGrpSpPr>
        <p:grpSpPr>
          <a:xfrm>
            <a:off x="4090035" y="1592579"/>
            <a:ext cx="160020" cy="143510"/>
            <a:chOff x="10686" y="5141"/>
            <a:chExt cx="252" cy="226"/>
          </a:xfrm>
        </p:grpSpPr>
        <p:cxnSp>
          <p:nvCxnSpPr>
            <p:cNvPr id="21" name="直接连接符 20"/>
            <p:cNvCxnSpPr/>
            <p:nvPr userDrawn="1">
              <p:custDataLst>
                <p:tags r:id="rId17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74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 userDrawn="1">
              <p:custDataLst>
                <p:tags r:id="rId18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518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 userDrawn="1">
            <p:custDataLst>
              <p:tags r:id="rId19"/>
            </p:custDataLst>
          </p:nvPr>
        </p:nvGrpSpPr>
        <p:grpSpPr>
          <a:xfrm>
            <a:off x="7188835" y="3247390"/>
            <a:ext cx="160020" cy="143510"/>
            <a:chOff x="10686" y="5141"/>
            <a:chExt cx="252" cy="226"/>
          </a:xfrm>
        </p:grpSpPr>
        <p:cxnSp>
          <p:nvCxnSpPr>
            <p:cNvPr id="25" name="直接连接符 24"/>
            <p:cNvCxnSpPr/>
            <p:nvPr userDrawn="1">
              <p:custDataLst>
                <p:tags r:id="rId20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74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 userDrawn="1">
              <p:custDataLst>
                <p:tags r:id="rId21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518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>
            <p:custDataLst>
              <p:tags r:id="rId22"/>
            </p:custDataLst>
          </p:nvPr>
        </p:nvGrpSpPr>
        <p:grpSpPr>
          <a:xfrm>
            <a:off x="3694984" y="5727127"/>
            <a:ext cx="160020" cy="143510"/>
            <a:chOff x="10686" y="5141"/>
            <a:chExt cx="252" cy="226"/>
          </a:xfrm>
        </p:grpSpPr>
        <p:cxnSp>
          <p:nvCxnSpPr>
            <p:cNvPr id="28" name="直接连接符 27"/>
            <p:cNvCxnSpPr/>
            <p:nvPr userDrawn="1">
              <p:custDataLst>
                <p:tags r:id="rId23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74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 userDrawn="1">
              <p:custDataLst>
                <p:tags r:id="rId24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518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 userDrawn="1">
            <p:custDataLst>
              <p:tags r:id="rId25"/>
            </p:custDataLst>
          </p:nvPr>
        </p:nvGrpSpPr>
        <p:grpSpPr>
          <a:xfrm>
            <a:off x="11650345" y="1982470"/>
            <a:ext cx="160020" cy="143510"/>
            <a:chOff x="10686" y="5141"/>
            <a:chExt cx="252" cy="226"/>
          </a:xfrm>
        </p:grpSpPr>
        <p:cxnSp>
          <p:nvCxnSpPr>
            <p:cNvPr id="31" name="直接连接符 30"/>
            <p:cNvCxnSpPr/>
            <p:nvPr userDrawn="1">
              <p:custDataLst>
                <p:tags r:id="rId26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74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 userDrawn="1">
              <p:custDataLst>
                <p:tags r:id="rId27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518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 userDrawn="1">
            <p:custDataLst>
              <p:tags r:id="rId28"/>
            </p:custDataLst>
          </p:nvPr>
        </p:nvGrpSpPr>
        <p:grpSpPr>
          <a:xfrm>
            <a:off x="11729720" y="5355590"/>
            <a:ext cx="160020" cy="143510"/>
            <a:chOff x="10686" y="5141"/>
            <a:chExt cx="252" cy="226"/>
          </a:xfrm>
        </p:grpSpPr>
        <p:cxnSp>
          <p:nvCxnSpPr>
            <p:cNvPr id="34" name="直接连接符 33"/>
            <p:cNvCxnSpPr/>
            <p:nvPr userDrawn="1">
              <p:custDataLst>
                <p:tags r:id="rId29"/>
              </p:custDataLst>
            </p:nvPr>
          </p:nvCxnSpPr>
          <p:spPr>
            <a:xfrm>
              <a:off x="10686" y="5254"/>
              <a:ext cx="252" cy="0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74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 userDrawn="1">
              <p:custDataLst>
                <p:tags r:id="rId30"/>
              </p:custDataLst>
            </p:nvPr>
          </p:nvCxnSpPr>
          <p:spPr>
            <a:xfrm>
              <a:off x="10811" y="5141"/>
              <a:ext cx="1" cy="226"/>
            </a:xfrm>
            <a:prstGeom prst="line">
              <a:avLst/>
            </a:prstGeom>
            <a:ln w="31750">
              <a:gradFill>
                <a:gsLst>
                  <a:gs pos="51000">
                    <a:schemeClr val="bg1">
                      <a:alpha val="80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518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3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椭圆 90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2" name="椭圆 91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50595" y="443230"/>
            <a:ext cx="10571480" cy="441960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950734" y="1025859"/>
            <a:ext cx="10571385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任意多边形: 形状 16"/>
          <p:cNvSpPr/>
          <p:nvPr userDrawn="1">
            <p:custDataLst>
              <p:tags r:id="rId9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椭圆 20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pic>
        <p:nvPicPr>
          <p:cNvPr id="3" name="图片 2" descr="NO.23-2_章节页装饰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10253" y="1559973"/>
            <a:ext cx="5681734" cy="4773987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550989" y="4057106"/>
            <a:ext cx="1065982" cy="0"/>
          </a:xfrm>
          <a:prstGeom prst="line">
            <a:avLst/>
          </a:prstGeom>
          <a:ln w="31750" cmpd="sng">
            <a:solidFill>
              <a:schemeClr val="dk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1"/>
          <p:cNvSpPr>
            <a:spLocks noGrp="1"/>
          </p:cNvSpPr>
          <p:nvPr>
            <p:ph type="ctrTitle" idx="2" hasCustomPrompt="1"/>
            <p:custDataLst>
              <p:tags r:id="rId7"/>
            </p:custDataLst>
          </p:nvPr>
        </p:nvSpPr>
        <p:spPr>
          <a:xfrm>
            <a:off x="1231900" y="3308985"/>
            <a:ext cx="5278120" cy="2209165"/>
          </a:xfrm>
          <a:noFill/>
          <a:ln>
            <a:noFill/>
          </a:ln>
        </p:spPr>
        <p:txBody>
          <a:bodyPr vert="horz" wrap="square" lIns="0" tIns="38100" rIns="635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7" name="组合 16"/>
          <p:cNvGrpSpPr/>
          <p:nvPr userDrawn="1">
            <p:custDataLst>
              <p:tags r:id="rId11"/>
            </p:custDataLst>
          </p:nvPr>
        </p:nvGrpSpPr>
        <p:grpSpPr>
          <a:xfrm flipH="1">
            <a:off x="6096000" y="969724"/>
            <a:ext cx="673182" cy="352264"/>
            <a:chOff x="355298" y="498003"/>
            <a:chExt cx="673182" cy="352264"/>
          </a:xfrm>
        </p:grpSpPr>
        <p:sp>
          <p:nvSpPr>
            <p:cNvPr id="18" name="Freeform 19"/>
            <p:cNvSpPr/>
            <p:nvPr userDrawn="1">
              <p:custDataLst>
                <p:tags r:id="rId12"/>
              </p:custDataLst>
            </p:nvPr>
          </p:nvSpPr>
          <p:spPr>
            <a:xfrm>
              <a:off x="355298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9" name="Freeform 19"/>
            <p:cNvSpPr/>
            <p:nvPr userDrawn="1">
              <p:custDataLst>
                <p:tags r:id="rId13"/>
              </p:custDataLst>
            </p:nvPr>
          </p:nvSpPr>
          <p:spPr>
            <a:xfrm>
              <a:off x="57460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0" name="Freeform 19"/>
            <p:cNvSpPr/>
            <p:nvPr userDrawn="1">
              <p:custDataLst>
                <p:tags r:id="rId14"/>
              </p:custDataLst>
            </p:nvPr>
          </p:nvSpPr>
          <p:spPr>
            <a:xfrm>
              <a:off x="79391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椭圆 20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925" y="443230"/>
            <a:ext cx="10852150" cy="441960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1pPr>
            <a:lvl2pPr eaLnBrk="1" fontAlgn="auto" latinLnBrk="0" hangingPunct="1">
              <a:defRPr sz="1600"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2pPr>
            <a:lvl3pPr eaLnBrk="1" fontAlgn="auto" latinLnBrk="0" hangingPunct="1">
              <a:defRPr sz="1600"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3pPr>
            <a:lvl4pPr eaLnBrk="1" fontAlgn="auto" latinLnBrk="0" hangingPunct="1">
              <a:defRPr sz="1600"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4pPr>
            <a:lvl5pPr eaLnBrk="1" fontAlgn="auto" latinLnBrk="0" hangingPunct="1">
              <a:defRPr sz="1600"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椭圆 22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4" name="椭圆 23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70560" y="443230"/>
            <a:ext cx="10851515" cy="441960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9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椭圆 25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2"/>
            </p:custDataLst>
          </p:nvPr>
        </p:nvSpPr>
        <p:spPr>
          <a:xfrm rot="10800000">
            <a:off x="11095405" y="5972803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15" name="组合 14"/>
          <p:cNvGrpSpPr/>
          <p:nvPr userDrawn="1">
            <p:custDataLst>
              <p:tags r:id="rId3"/>
            </p:custDataLst>
          </p:nvPr>
        </p:nvGrpSpPr>
        <p:grpSpPr>
          <a:xfrm rot="10800000">
            <a:off x="10333299" y="6279757"/>
            <a:ext cx="673182" cy="352264"/>
            <a:chOff x="355298" y="498003"/>
            <a:chExt cx="673182" cy="352264"/>
          </a:xfrm>
        </p:grpSpPr>
        <p:sp>
          <p:nvSpPr>
            <p:cNvPr id="16" name="Freeform 19"/>
            <p:cNvSpPr/>
            <p:nvPr userDrawn="1">
              <p:custDataLst>
                <p:tags r:id="rId4"/>
              </p:custDataLst>
            </p:nvPr>
          </p:nvSpPr>
          <p:spPr>
            <a:xfrm>
              <a:off x="355298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7" name="Freeform 19"/>
            <p:cNvSpPr/>
            <p:nvPr userDrawn="1">
              <p:custDataLst>
                <p:tags r:id="rId5"/>
              </p:custDataLst>
            </p:nvPr>
          </p:nvSpPr>
          <p:spPr>
            <a:xfrm>
              <a:off x="57460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 19"/>
            <p:cNvSpPr/>
            <p:nvPr userDrawn="1">
              <p:custDataLst>
                <p:tags r:id="rId6"/>
              </p:custDataLst>
            </p:nvPr>
          </p:nvSpPr>
          <p:spPr>
            <a:xfrm>
              <a:off x="79391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pic>
        <p:nvPicPr>
          <p:cNvPr id="6" name="图片 5" descr="NO.23-2_目录页装饰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810" y="0"/>
            <a:ext cx="1954530" cy="6858000"/>
          </a:xfrm>
          <a:prstGeom prst="rect">
            <a:avLst/>
          </a:prstGeom>
        </p:spPr>
      </p:pic>
      <p:sp>
        <p:nvSpPr>
          <p:cNvPr id="19" name="任意多边形: 形状 18"/>
          <p:cNvSpPr/>
          <p:nvPr userDrawn="1">
            <p:custDataLst>
              <p:tags r:id="rId9"/>
            </p:custDataLst>
          </p:nvPr>
        </p:nvSpPr>
        <p:spPr>
          <a:xfrm rot="16200000">
            <a:off x="-108831" y="5867104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5000"/>
                  <a:lumOff val="75000"/>
                </a:schemeClr>
              </a:gs>
              <a:gs pos="76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-3132" y="631"/>
            <a:ext cx="1924931" cy="1553849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7" name="椭圆 26"/>
          <p:cNvSpPr/>
          <p:nvPr userDrawn="1">
            <p:custDataLst>
              <p:tags r:id="rId15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>
            <p:custDataLst>
              <p:tags r:id="rId16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椭圆 20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925" y="443230"/>
            <a:ext cx="10852150" cy="441960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汉仪雅酷黑 65W" panose="020b0504020202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7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椭圆 19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lt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椭圆 13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pic>
        <p:nvPicPr>
          <p:cNvPr id="2" name="图片 1" descr="NO.23-2_结束页装饰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14824" y="635"/>
            <a:ext cx="5857968" cy="6857365"/>
          </a:xfrm>
          <a:prstGeom prst="rect">
            <a:avLst/>
          </a:prstGeom>
        </p:spPr>
      </p:pic>
      <p:sp>
        <p:nvSpPr>
          <p:cNvPr id="7" name="标题 3"/>
          <p:cNvSpPr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6005195" y="922020"/>
            <a:ext cx="5704840" cy="2766060"/>
          </a:xfrm>
          <a:noFill/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1" i="0" u="none" strike="noStrike" kern="1200" cap="none" spc="10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8" name="文本占位符 4"/>
          <p:cNvSpPr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05195" y="3791585"/>
            <a:ext cx="5704840" cy="1459865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1000" normalizeH="0" baseline="0" noProof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2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50595" y="443230"/>
            <a:ext cx="10571480" cy="44196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91213" y="417033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椭圆 21"/>
          <p:cNvSpPr/>
          <p:nvPr userDrawn="1">
            <p:custDataLst>
              <p:tags r:id="rId1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2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5736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椭圆 32"/>
          <p:cNvSpPr/>
          <p:nvPr userDrawn="1">
            <p:custDataLst>
              <p:tags r:id="rId1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90400" y="1559695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6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8" name="页脚占位符 17"/>
          <p:cNvSpPr>
            <a:spLocks noGrp="1"/>
          </p:cNvSpPr>
          <p:nvPr>
            <p:ph type="ftr" sz="quarter" idx="16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17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8" name="椭圆 17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7"/>
            </p:custDataLst>
          </p:nvPr>
        </p:nvSpPr>
        <p:spPr>
          <a:xfrm>
            <a:off x="579600" y="48132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8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7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8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9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椭圆 19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3"/>
            </p:custDataLst>
          </p:nvPr>
        </p:nvSpPr>
        <p:spPr>
          <a:xfrm>
            <a:off x="9666470" y="4602189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1" y="1"/>
            <a:ext cx="1842328" cy="1487170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15" name="组合 14"/>
          <p:cNvGrpSpPr/>
          <p:nvPr userDrawn="1">
            <p:custDataLst>
              <p:tags r:id="rId5"/>
            </p:custDataLst>
          </p:nvPr>
        </p:nvGrpSpPr>
        <p:grpSpPr>
          <a:xfrm>
            <a:off x="596916" y="836666"/>
            <a:ext cx="1130975" cy="591819"/>
            <a:chOff x="355298" y="498003"/>
            <a:chExt cx="673182" cy="352264"/>
          </a:xfrm>
        </p:grpSpPr>
        <p:sp>
          <p:nvSpPr>
            <p:cNvPr id="16" name="Freeform 19"/>
            <p:cNvSpPr/>
            <p:nvPr userDrawn="1">
              <p:custDataLst>
                <p:tags r:id="rId6"/>
              </p:custDataLst>
            </p:nvPr>
          </p:nvSpPr>
          <p:spPr>
            <a:xfrm>
              <a:off x="355298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7" name="Freeform 19"/>
            <p:cNvSpPr/>
            <p:nvPr userDrawn="1">
              <p:custDataLst>
                <p:tags r:id="rId7"/>
              </p:custDataLst>
            </p:nvPr>
          </p:nvSpPr>
          <p:spPr>
            <a:xfrm>
              <a:off x="57460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 19"/>
            <p:cNvSpPr/>
            <p:nvPr userDrawn="1">
              <p:custDataLst>
                <p:tags r:id="rId8"/>
              </p:custDataLst>
            </p:nvPr>
          </p:nvSpPr>
          <p:spPr>
            <a:xfrm>
              <a:off x="793919" y="498003"/>
              <a:ext cx="234561" cy="352264"/>
            </a:xfrm>
            <a:custGeom>
              <a:gdLst>
                <a:gd name="connsiteX0" fmla="*/ 54788 w 234561"/>
                <a:gd name="connsiteY0" fmla="*/ 0 h 352264"/>
                <a:gd name="connsiteX1" fmla="*/ 234561 w 234561"/>
                <a:gd name="connsiteY1" fmla="*/ 172490 h 352264"/>
                <a:gd name="connsiteX2" fmla="*/ 62071 w 234561"/>
                <a:gd name="connsiteY2" fmla="*/ 352264 h 352264"/>
                <a:gd name="connsiteX3" fmla="*/ 2557 w 234561"/>
                <a:gd name="connsiteY3" fmla="*/ 295161 h 352264"/>
                <a:gd name="connsiteX4" fmla="*/ 120259 w 234561"/>
                <a:gd name="connsiteY4" fmla="*/ 172489 h 352264"/>
                <a:gd name="connsiteX5" fmla="*/ 0 w 234561"/>
                <a:gd name="connsiteY5" fmla="*/ 57100 h 3522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561" h="352264">
                  <a:moveTo>
                    <a:pt x="54788" y="0"/>
                  </a:moveTo>
                  <a:lnTo>
                    <a:pt x="234561" y="172490"/>
                  </a:lnTo>
                  <a:lnTo>
                    <a:pt x="62071" y="352264"/>
                  </a:lnTo>
                  <a:lnTo>
                    <a:pt x="2557" y="295161"/>
                  </a:lnTo>
                  <a:lnTo>
                    <a:pt x="120259" y="172489"/>
                  </a:lnTo>
                  <a:lnTo>
                    <a:pt x="0" y="5710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4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5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6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5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58.xml" /><Relationship Id="rId21" Type="http://schemas.openxmlformats.org/officeDocument/2006/relationships/tags" Target="../tags/tag259.xml" /><Relationship Id="rId22" Type="http://schemas.openxmlformats.org/officeDocument/2006/relationships/tags" Target="../tags/tag260.xml" /><Relationship Id="rId23" Type="http://schemas.openxmlformats.org/officeDocument/2006/relationships/tags" Target="../tags/tag261.xml" /><Relationship Id="rId24" Type="http://schemas.openxmlformats.org/officeDocument/2006/relationships/tags" Target="../tags/tag262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63.xml" /><Relationship Id="rId3" Type="http://schemas.openxmlformats.org/officeDocument/2006/relationships/tags" Target="../tags/tag2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1.xml" /><Relationship Id="rId3" Type="http://schemas.openxmlformats.org/officeDocument/2006/relationships/tags" Target="../tags/tag282.xml" /><Relationship Id="rId4" Type="http://schemas.openxmlformats.org/officeDocument/2006/relationships/tags" Target="../tags/tag28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2.xml" /><Relationship Id="rId11" Type="http://schemas.openxmlformats.org/officeDocument/2006/relationships/tags" Target="../tags/tag293.xml" /><Relationship Id="rId12" Type="http://schemas.openxmlformats.org/officeDocument/2006/relationships/tags" Target="../tags/tag294.xml" /><Relationship Id="rId13" Type="http://schemas.openxmlformats.org/officeDocument/2006/relationships/tags" Target="../tags/tag295.xml" /><Relationship Id="rId14" Type="http://schemas.openxmlformats.org/officeDocument/2006/relationships/tags" Target="../tags/tag296.xml" /><Relationship Id="rId15" Type="http://schemas.openxmlformats.org/officeDocument/2006/relationships/tags" Target="../tags/tag297.xml" /><Relationship Id="rId16" Type="http://schemas.openxmlformats.org/officeDocument/2006/relationships/tags" Target="../tags/tag298.xml" /><Relationship Id="rId17" Type="http://schemas.openxmlformats.org/officeDocument/2006/relationships/tags" Target="../tags/tag299.xml" /><Relationship Id="rId18" Type="http://schemas.openxmlformats.org/officeDocument/2006/relationships/tags" Target="../tags/tag300.xml" /><Relationship Id="rId19" Type="http://schemas.openxmlformats.org/officeDocument/2006/relationships/tags" Target="../tags/tag301.xml" /><Relationship Id="rId2" Type="http://schemas.openxmlformats.org/officeDocument/2006/relationships/tags" Target="../tags/tag284.xml" /><Relationship Id="rId20" Type="http://schemas.openxmlformats.org/officeDocument/2006/relationships/tags" Target="../tags/tag302.xml" /><Relationship Id="rId21" Type="http://schemas.openxmlformats.org/officeDocument/2006/relationships/tags" Target="../tags/tag303.xml" /><Relationship Id="rId22" Type="http://schemas.openxmlformats.org/officeDocument/2006/relationships/tags" Target="../tags/tag304.xml" /><Relationship Id="rId23" Type="http://schemas.openxmlformats.org/officeDocument/2006/relationships/tags" Target="../tags/tag305.xml" /><Relationship Id="rId24" Type="http://schemas.openxmlformats.org/officeDocument/2006/relationships/tags" Target="../tags/tag306.xml" /><Relationship Id="rId25" Type="http://schemas.openxmlformats.org/officeDocument/2006/relationships/tags" Target="../tags/tag307.xml" /><Relationship Id="rId3" Type="http://schemas.openxmlformats.org/officeDocument/2006/relationships/tags" Target="../tags/tag285.xml" /><Relationship Id="rId4" Type="http://schemas.openxmlformats.org/officeDocument/2006/relationships/tags" Target="../tags/tag286.xml" /><Relationship Id="rId5" Type="http://schemas.openxmlformats.org/officeDocument/2006/relationships/tags" Target="../tags/tag287.xml" /><Relationship Id="rId6" Type="http://schemas.openxmlformats.org/officeDocument/2006/relationships/tags" Target="../tags/tag288.xml" /><Relationship Id="rId7" Type="http://schemas.openxmlformats.org/officeDocument/2006/relationships/tags" Target="../tags/tag289.xml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6.xml" /><Relationship Id="rId11" Type="http://schemas.openxmlformats.org/officeDocument/2006/relationships/tags" Target="../tags/tag317.xml" /><Relationship Id="rId12" Type="http://schemas.openxmlformats.org/officeDocument/2006/relationships/tags" Target="../tags/tag318.xml" /><Relationship Id="rId13" Type="http://schemas.openxmlformats.org/officeDocument/2006/relationships/tags" Target="../tags/tag319.xml" /><Relationship Id="rId14" Type="http://schemas.openxmlformats.org/officeDocument/2006/relationships/tags" Target="../tags/tag320.xml" /><Relationship Id="rId15" Type="http://schemas.openxmlformats.org/officeDocument/2006/relationships/tags" Target="../tags/tag321.xml" /><Relationship Id="rId16" Type="http://schemas.openxmlformats.org/officeDocument/2006/relationships/tags" Target="../tags/tag322.xml" /><Relationship Id="rId17" Type="http://schemas.openxmlformats.org/officeDocument/2006/relationships/tags" Target="../tags/tag323.xml" /><Relationship Id="rId18" Type="http://schemas.openxmlformats.org/officeDocument/2006/relationships/tags" Target="../tags/tag324.xml" /><Relationship Id="rId19" Type="http://schemas.openxmlformats.org/officeDocument/2006/relationships/tags" Target="../tags/tag325.xml" /><Relationship Id="rId2" Type="http://schemas.openxmlformats.org/officeDocument/2006/relationships/tags" Target="../tags/tag308.xml" /><Relationship Id="rId20" Type="http://schemas.openxmlformats.org/officeDocument/2006/relationships/tags" Target="../tags/tag326.xml" /><Relationship Id="rId21" Type="http://schemas.openxmlformats.org/officeDocument/2006/relationships/tags" Target="../tags/tag327.xml" /><Relationship Id="rId22" Type="http://schemas.openxmlformats.org/officeDocument/2006/relationships/tags" Target="../tags/tag328.xml" /><Relationship Id="rId23" Type="http://schemas.openxmlformats.org/officeDocument/2006/relationships/tags" Target="../tags/tag329.xml" /><Relationship Id="rId24" Type="http://schemas.openxmlformats.org/officeDocument/2006/relationships/tags" Target="../tags/tag330.xml" /><Relationship Id="rId25" Type="http://schemas.openxmlformats.org/officeDocument/2006/relationships/tags" Target="../tags/tag331.xml" /><Relationship Id="rId26" Type="http://schemas.openxmlformats.org/officeDocument/2006/relationships/tags" Target="../tags/tag332.xml" /><Relationship Id="rId27" Type="http://schemas.openxmlformats.org/officeDocument/2006/relationships/tags" Target="../tags/tag333.xml" /><Relationship Id="rId28" Type="http://schemas.openxmlformats.org/officeDocument/2006/relationships/tags" Target="../tags/tag334.xml" /><Relationship Id="rId29" Type="http://schemas.openxmlformats.org/officeDocument/2006/relationships/tags" Target="../tags/tag335.xml" /><Relationship Id="rId3" Type="http://schemas.openxmlformats.org/officeDocument/2006/relationships/tags" Target="../tags/tag309.xml" /><Relationship Id="rId30" Type="http://schemas.openxmlformats.org/officeDocument/2006/relationships/tags" Target="../tags/tag336.xml" /><Relationship Id="rId31" Type="http://schemas.openxmlformats.org/officeDocument/2006/relationships/tags" Target="../tags/tag337.xml" /><Relationship Id="rId32" Type="http://schemas.openxmlformats.org/officeDocument/2006/relationships/tags" Target="../tags/tag338.xml" /><Relationship Id="rId33" Type="http://schemas.openxmlformats.org/officeDocument/2006/relationships/tags" Target="../tags/tag339.xml" /><Relationship Id="rId34" Type="http://schemas.openxmlformats.org/officeDocument/2006/relationships/tags" Target="../tags/tag340.xml" /><Relationship Id="rId4" Type="http://schemas.openxmlformats.org/officeDocument/2006/relationships/tags" Target="../tags/tag310.xml" /><Relationship Id="rId5" Type="http://schemas.openxmlformats.org/officeDocument/2006/relationships/tags" Target="../tags/tag311.xml" /><Relationship Id="rId6" Type="http://schemas.openxmlformats.org/officeDocument/2006/relationships/tags" Target="../tags/tag312.xml" /><Relationship Id="rId7" Type="http://schemas.openxmlformats.org/officeDocument/2006/relationships/tags" Target="../tags/tag313.xml" /><Relationship Id="rId8" Type="http://schemas.openxmlformats.org/officeDocument/2006/relationships/tags" Target="../tags/tag314.xml" /><Relationship Id="rId9" Type="http://schemas.openxmlformats.org/officeDocument/2006/relationships/tags" Target="../tags/tag3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image" Target="../media/image7.png" /><Relationship Id="rId13" Type="http://schemas.openxmlformats.org/officeDocument/2006/relationships/tags" Target="../tags/tag351.xml" /><Relationship Id="rId14" Type="http://schemas.openxmlformats.org/officeDocument/2006/relationships/tags" Target="../tags/tag352.xml" /><Relationship Id="rId15" Type="http://schemas.openxmlformats.org/officeDocument/2006/relationships/tags" Target="../tags/tag353.xml" /><Relationship Id="rId16" Type="http://schemas.openxmlformats.org/officeDocument/2006/relationships/tags" Target="../tags/tag354.xml" /><Relationship Id="rId17" Type="http://schemas.openxmlformats.org/officeDocument/2006/relationships/tags" Target="../tags/tag355.xml" /><Relationship Id="rId18" Type="http://schemas.openxmlformats.org/officeDocument/2006/relationships/image" Target="../media/image8.png" /><Relationship Id="rId19" Type="http://schemas.openxmlformats.org/officeDocument/2006/relationships/tags" Target="../tags/tag356.xml" /><Relationship Id="rId2" Type="http://schemas.openxmlformats.org/officeDocument/2006/relationships/tags" Target="../tags/tag341.xml" /><Relationship Id="rId20" Type="http://schemas.openxmlformats.org/officeDocument/2006/relationships/tags" Target="../tags/tag357.xml" /><Relationship Id="rId21" Type="http://schemas.openxmlformats.org/officeDocument/2006/relationships/tags" Target="../tags/tag358.xml" /><Relationship Id="rId22" Type="http://schemas.openxmlformats.org/officeDocument/2006/relationships/tags" Target="../tags/tag359.xml" /><Relationship Id="rId23" Type="http://schemas.openxmlformats.org/officeDocument/2006/relationships/tags" Target="../tags/tag360.xml" /><Relationship Id="rId24" Type="http://schemas.openxmlformats.org/officeDocument/2006/relationships/image" Target="../media/image9.png" /><Relationship Id="rId25" Type="http://schemas.openxmlformats.org/officeDocument/2006/relationships/tags" Target="../tags/tag361.xml" /><Relationship Id="rId26" Type="http://schemas.openxmlformats.org/officeDocument/2006/relationships/tags" Target="../tags/tag362.xml" /><Relationship Id="rId27" Type="http://schemas.openxmlformats.org/officeDocument/2006/relationships/tags" Target="../tags/tag363.xml" /><Relationship Id="rId28" Type="http://schemas.openxmlformats.org/officeDocument/2006/relationships/tags" Target="../tags/tag364.xml" /><Relationship Id="rId29" Type="http://schemas.openxmlformats.org/officeDocument/2006/relationships/tags" Target="../tags/tag365.xml" /><Relationship Id="rId3" Type="http://schemas.openxmlformats.org/officeDocument/2006/relationships/tags" Target="../tags/tag342.xml" /><Relationship Id="rId30" Type="http://schemas.openxmlformats.org/officeDocument/2006/relationships/image" Target="../media/image10.png" /><Relationship Id="rId31" Type="http://schemas.openxmlformats.org/officeDocument/2006/relationships/tags" Target="../tags/tag366.xml" /><Relationship Id="rId32" Type="http://schemas.openxmlformats.org/officeDocument/2006/relationships/tags" Target="../tags/tag367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68.xml" /><Relationship Id="rId3" Type="http://schemas.openxmlformats.org/officeDocument/2006/relationships/tags" Target="../tags/tag369.xml" /><Relationship Id="rId4" Type="http://schemas.openxmlformats.org/officeDocument/2006/relationships/tags" Target="../tags/tag3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9.xml" /><Relationship Id="rId11" Type="http://schemas.openxmlformats.org/officeDocument/2006/relationships/tags" Target="../tags/tag380.xml" /><Relationship Id="rId12" Type="http://schemas.openxmlformats.org/officeDocument/2006/relationships/tags" Target="../tags/tag381.xml" /><Relationship Id="rId13" Type="http://schemas.openxmlformats.org/officeDocument/2006/relationships/tags" Target="../tags/tag382.xml" /><Relationship Id="rId14" Type="http://schemas.openxmlformats.org/officeDocument/2006/relationships/tags" Target="../tags/tag383.xml" /><Relationship Id="rId15" Type="http://schemas.openxmlformats.org/officeDocument/2006/relationships/tags" Target="../tags/tag384.xml" /><Relationship Id="rId16" Type="http://schemas.openxmlformats.org/officeDocument/2006/relationships/tags" Target="../tags/tag385.xml" /><Relationship Id="rId17" Type="http://schemas.openxmlformats.org/officeDocument/2006/relationships/tags" Target="../tags/tag386.xml" /><Relationship Id="rId18" Type="http://schemas.openxmlformats.org/officeDocument/2006/relationships/tags" Target="../tags/tag387.xml" /><Relationship Id="rId19" Type="http://schemas.openxmlformats.org/officeDocument/2006/relationships/tags" Target="../tags/tag388.xml" /><Relationship Id="rId2" Type="http://schemas.openxmlformats.org/officeDocument/2006/relationships/tags" Target="../tags/tag371.xml" /><Relationship Id="rId20" Type="http://schemas.openxmlformats.org/officeDocument/2006/relationships/tags" Target="../tags/tag389.xml" /><Relationship Id="rId21" Type="http://schemas.openxmlformats.org/officeDocument/2006/relationships/tags" Target="../tags/tag390.xml" /><Relationship Id="rId22" Type="http://schemas.openxmlformats.org/officeDocument/2006/relationships/tags" Target="../tags/tag391.xml" /><Relationship Id="rId23" Type="http://schemas.openxmlformats.org/officeDocument/2006/relationships/tags" Target="../tags/tag392.xml" /><Relationship Id="rId24" Type="http://schemas.openxmlformats.org/officeDocument/2006/relationships/tags" Target="../tags/tag393.xml" /><Relationship Id="rId25" Type="http://schemas.openxmlformats.org/officeDocument/2006/relationships/tags" Target="../tags/tag394.xml" /><Relationship Id="rId26" Type="http://schemas.openxmlformats.org/officeDocument/2006/relationships/tags" Target="../tags/tag395.xml" /><Relationship Id="rId27" Type="http://schemas.openxmlformats.org/officeDocument/2006/relationships/tags" Target="../tags/tag396.xml" /><Relationship Id="rId28" Type="http://schemas.openxmlformats.org/officeDocument/2006/relationships/tags" Target="../tags/tag397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Relationship Id="rId7" Type="http://schemas.openxmlformats.org/officeDocument/2006/relationships/tags" Target="../tags/tag376.xml" /><Relationship Id="rId8" Type="http://schemas.openxmlformats.org/officeDocument/2006/relationships/tags" Target="../tags/tag377.xml" /><Relationship Id="rId9" Type="http://schemas.openxmlformats.org/officeDocument/2006/relationships/tags" Target="../tags/tag37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6.xml" /><Relationship Id="rId11" Type="http://schemas.openxmlformats.org/officeDocument/2006/relationships/tags" Target="../tags/tag407.xml" /><Relationship Id="rId12" Type="http://schemas.openxmlformats.org/officeDocument/2006/relationships/tags" Target="../tags/tag408.xml" /><Relationship Id="rId13" Type="http://schemas.openxmlformats.org/officeDocument/2006/relationships/tags" Target="../tags/tag409.xml" /><Relationship Id="rId14" Type="http://schemas.openxmlformats.org/officeDocument/2006/relationships/tags" Target="../tags/tag410.xml" /><Relationship Id="rId15" Type="http://schemas.openxmlformats.org/officeDocument/2006/relationships/tags" Target="../tags/tag411.xml" /><Relationship Id="rId16" Type="http://schemas.openxmlformats.org/officeDocument/2006/relationships/tags" Target="../tags/tag412.xml" /><Relationship Id="rId17" Type="http://schemas.openxmlformats.org/officeDocument/2006/relationships/tags" Target="../tags/tag413.xml" /><Relationship Id="rId18" Type="http://schemas.openxmlformats.org/officeDocument/2006/relationships/tags" Target="../tags/tag414.xml" /><Relationship Id="rId19" Type="http://schemas.openxmlformats.org/officeDocument/2006/relationships/tags" Target="../tags/tag415.xml" /><Relationship Id="rId2" Type="http://schemas.openxmlformats.org/officeDocument/2006/relationships/tags" Target="../tags/tag398.xml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23" Type="http://schemas.openxmlformats.org/officeDocument/2006/relationships/tags" Target="../tags/tag419.xml" /><Relationship Id="rId24" Type="http://schemas.openxmlformats.org/officeDocument/2006/relationships/tags" Target="../tags/tag420.xml" /><Relationship Id="rId25" Type="http://schemas.openxmlformats.org/officeDocument/2006/relationships/tags" Target="../tags/tag421.xml" /><Relationship Id="rId26" Type="http://schemas.openxmlformats.org/officeDocument/2006/relationships/tags" Target="../tags/tag422.xml" /><Relationship Id="rId27" Type="http://schemas.openxmlformats.org/officeDocument/2006/relationships/tags" Target="../tags/tag423.xml" /><Relationship Id="rId28" Type="http://schemas.openxmlformats.org/officeDocument/2006/relationships/tags" Target="../tags/tag424.xml" /><Relationship Id="rId3" Type="http://schemas.openxmlformats.org/officeDocument/2006/relationships/tags" Target="../tags/tag399.xml" /><Relationship Id="rId4" Type="http://schemas.openxmlformats.org/officeDocument/2006/relationships/tags" Target="../tags/tag400.xml" /><Relationship Id="rId5" Type="http://schemas.openxmlformats.org/officeDocument/2006/relationships/tags" Target="../tags/tag401.xml" /><Relationship Id="rId6" Type="http://schemas.openxmlformats.org/officeDocument/2006/relationships/tags" Target="../tags/tag402.xml" /><Relationship Id="rId7" Type="http://schemas.openxmlformats.org/officeDocument/2006/relationships/tags" Target="../tags/tag403.xml" /><Relationship Id="rId8" Type="http://schemas.openxmlformats.org/officeDocument/2006/relationships/tags" Target="../tags/tag404.xml" /><Relationship Id="rId9" Type="http://schemas.openxmlformats.org/officeDocument/2006/relationships/tags" Target="../tags/tag40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3.xml" /><Relationship Id="rId11" Type="http://schemas.openxmlformats.org/officeDocument/2006/relationships/tags" Target="../tags/tag434.xml" /><Relationship Id="rId12" Type="http://schemas.openxmlformats.org/officeDocument/2006/relationships/tags" Target="../tags/tag435.xml" /><Relationship Id="rId13" Type="http://schemas.openxmlformats.org/officeDocument/2006/relationships/tags" Target="../tags/tag436.xml" /><Relationship Id="rId14" Type="http://schemas.openxmlformats.org/officeDocument/2006/relationships/tags" Target="../tags/tag437.xml" /><Relationship Id="rId15" Type="http://schemas.openxmlformats.org/officeDocument/2006/relationships/tags" Target="../tags/tag438.xml" /><Relationship Id="rId16" Type="http://schemas.openxmlformats.org/officeDocument/2006/relationships/tags" Target="../tags/tag439.xml" /><Relationship Id="rId17" Type="http://schemas.openxmlformats.org/officeDocument/2006/relationships/tags" Target="../tags/tag440.xml" /><Relationship Id="rId18" Type="http://schemas.openxmlformats.org/officeDocument/2006/relationships/tags" Target="../tags/tag441.xml" /><Relationship Id="rId19" Type="http://schemas.openxmlformats.org/officeDocument/2006/relationships/tags" Target="../tags/tag442.xml" /><Relationship Id="rId2" Type="http://schemas.openxmlformats.org/officeDocument/2006/relationships/tags" Target="../tags/tag425.xml" /><Relationship Id="rId20" Type="http://schemas.openxmlformats.org/officeDocument/2006/relationships/tags" Target="../tags/tag443.xml" /><Relationship Id="rId21" Type="http://schemas.openxmlformats.org/officeDocument/2006/relationships/tags" Target="../tags/tag444.xml" /><Relationship Id="rId22" Type="http://schemas.openxmlformats.org/officeDocument/2006/relationships/tags" Target="../tags/tag445.xml" /><Relationship Id="rId23" Type="http://schemas.openxmlformats.org/officeDocument/2006/relationships/tags" Target="../tags/tag446.xml" /><Relationship Id="rId24" Type="http://schemas.openxmlformats.org/officeDocument/2006/relationships/tags" Target="../tags/tag447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48.xml" /><Relationship Id="rId3" Type="http://schemas.openxmlformats.org/officeDocument/2006/relationships/tags" Target="../tags/tag449.xml" /><Relationship Id="rId4" Type="http://schemas.openxmlformats.org/officeDocument/2006/relationships/tags" Target="../tags/tag4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9.xml" /><Relationship Id="rId11" Type="http://schemas.openxmlformats.org/officeDocument/2006/relationships/tags" Target="../tags/tag460.xml" /><Relationship Id="rId12" Type="http://schemas.openxmlformats.org/officeDocument/2006/relationships/tags" Target="../tags/tag461.xml" /><Relationship Id="rId13" Type="http://schemas.openxmlformats.org/officeDocument/2006/relationships/tags" Target="../tags/tag462.xml" /><Relationship Id="rId14" Type="http://schemas.openxmlformats.org/officeDocument/2006/relationships/tags" Target="../tags/tag463.xml" /><Relationship Id="rId15" Type="http://schemas.openxmlformats.org/officeDocument/2006/relationships/tags" Target="../tags/tag464.xml" /><Relationship Id="rId16" Type="http://schemas.openxmlformats.org/officeDocument/2006/relationships/tags" Target="../tags/tag465.xml" /><Relationship Id="rId17" Type="http://schemas.openxmlformats.org/officeDocument/2006/relationships/tags" Target="../tags/tag466.xml" /><Relationship Id="rId18" Type="http://schemas.openxmlformats.org/officeDocument/2006/relationships/tags" Target="../tags/tag467.xml" /><Relationship Id="rId19" Type="http://schemas.openxmlformats.org/officeDocument/2006/relationships/tags" Target="../tags/tag468.xml" /><Relationship Id="rId2" Type="http://schemas.openxmlformats.org/officeDocument/2006/relationships/tags" Target="../tags/tag451.xml" /><Relationship Id="rId20" Type="http://schemas.openxmlformats.org/officeDocument/2006/relationships/tags" Target="../tags/tag469.xml" /><Relationship Id="rId21" Type="http://schemas.openxmlformats.org/officeDocument/2006/relationships/tags" Target="../tags/tag470.xml" /><Relationship Id="rId22" Type="http://schemas.openxmlformats.org/officeDocument/2006/relationships/tags" Target="../tags/tag471.xml" /><Relationship Id="rId23" Type="http://schemas.openxmlformats.org/officeDocument/2006/relationships/tags" Target="../tags/tag472.xml" /><Relationship Id="rId24" Type="http://schemas.openxmlformats.org/officeDocument/2006/relationships/tags" Target="../tags/tag473.xml" /><Relationship Id="rId25" Type="http://schemas.openxmlformats.org/officeDocument/2006/relationships/tags" Target="../tags/tag474.xml" /><Relationship Id="rId26" Type="http://schemas.openxmlformats.org/officeDocument/2006/relationships/tags" Target="../tags/tag475.xml" /><Relationship Id="rId27" Type="http://schemas.openxmlformats.org/officeDocument/2006/relationships/tags" Target="../tags/tag476.xml" /><Relationship Id="rId28" Type="http://schemas.openxmlformats.org/officeDocument/2006/relationships/tags" Target="../tags/tag477.xml" /><Relationship Id="rId3" Type="http://schemas.openxmlformats.org/officeDocument/2006/relationships/tags" Target="../tags/tag452.xml" /><Relationship Id="rId4" Type="http://schemas.openxmlformats.org/officeDocument/2006/relationships/tags" Target="../tags/tag453.xml" /><Relationship Id="rId5" Type="http://schemas.openxmlformats.org/officeDocument/2006/relationships/tags" Target="../tags/tag454.xml" /><Relationship Id="rId6" Type="http://schemas.openxmlformats.org/officeDocument/2006/relationships/tags" Target="../tags/tag455.xml" /><Relationship Id="rId7" Type="http://schemas.openxmlformats.org/officeDocument/2006/relationships/tags" Target="../tags/tag456.xml" /><Relationship Id="rId8" Type="http://schemas.openxmlformats.org/officeDocument/2006/relationships/tags" Target="../tags/tag457.xml" /><Relationship Id="rId9" Type="http://schemas.openxmlformats.org/officeDocument/2006/relationships/tags" Target="../tags/tag45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86.xml" /><Relationship Id="rId11" Type="http://schemas.openxmlformats.org/officeDocument/2006/relationships/tags" Target="../tags/tag487.xml" /><Relationship Id="rId12" Type="http://schemas.openxmlformats.org/officeDocument/2006/relationships/tags" Target="../tags/tag488.xml" /><Relationship Id="rId13" Type="http://schemas.openxmlformats.org/officeDocument/2006/relationships/tags" Target="../tags/tag489.xml" /><Relationship Id="rId14" Type="http://schemas.openxmlformats.org/officeDocument/2006/relationships/tags" Target="../tags/tag490.xml" /><Relationship Id="rId15" Type="http://schemas.openxmlformats.org/officeDocument/2006/relationships/tags" Target="../tags/tag491.xml" /><Relationship Id="rId16" Type="http://schemas.openxmlformats.org/officeDocument/2006/relationships/tags" Target="../tags/tag492.xml" /><Relationship Id="rId17" Type="http://schemas.openxmlformats.org/officeDocument/2006/relationships/tags" Target="../tags/tag493.xml" /><Relationship Id="rId18" Type="http://schemas.openxmlformats.org/officeDocument/2006/relationships/tags" Target="../tags/tag494.xml" /><Relationship Id="rId19" Type="http://schemas.openxmlformats.org/officeDocument/2006/relationships/tags" Target="../tags/tag495.xml" /><Relationship Id="rId2" Type="http://schemas.openxmlformats.org/officeDocument/2006/relationships/tags" Target="../tags/tag478.xml" /><Relationship Id="rId20" Type="http://schemas.openxmlformats.org/officeDocument/2006/relationships/tags" Target="../tags/tag496.xml" /><Relationship Id="rId21" Type="http://schemas.openxmlformats.org/officeDocument/2006/relationships/tags" Target="../tags/tag497.xml" /><Relationship Id="rId22" Type="http://schemas.openxmlformats.org/officeDocument/2006/relationships/tags" Target="../tags/tag498.xml" /><Relationship Id="rId23" Type="http://schemas.openxmlformats.org/officeDocument/2006/relationships/tags" Target="../tags/tag499.xml" /><Relationship Id="rId24" Type="http://schemas.openxmlformats.org/officeDocument/2006/relationships/tags" Target="../tags/tag500.xml" /><Relationship Id="rId25" Type="http://schemas.openxmlformats.org/officeDocument/2006/relationships/tags" Target="../tags/tag501.xml" /><Relationship Id="rId26" Type="http://schemas.openxmlformats.org/officeDocument/2006/relationships/tags" Target="../tags/tag502.xml" /><Relationship Id="rId3" Type="http://schemas.openxmlformats.org/officeDocument/2006/relationships/tags" Target="../tags/tag479.xml" /><Relationship Id="rId4" Type="http://schemas.openxmlformats.org/officeDocument/2006/relationships/tags" Target="../tags/tag480.xml" /><Relationship Id="rId5" Type="http://schemas.openxmlformats.org/officeDocument/2006/relationships/tags" Target="../tags/tag481.xml" /><Relationship Id="rId6" Type="http://schemas.openxmlformats.org/officeDocument/2006/relationships/tags" Target="../tags/tag482.xml" /><Relationship Id="rId7" Type="http://schemas.openxmlformats.org/officeDocument/2006/relationships/tags" Target="../tags/tag483.xml" /><Relationship Id="rId8" Type="http://schemas.openxmlformats.org/officeDocument/2006/relationships/tags" Target="../tags/tag484.xml" /><Relationship Id="rId9" Type="http://schemas.openxmlformats.org/officeDocument/2006/relationships/tags" Target="../tags/tag48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1.xml" /><Relationship Id="rId100" Type="http://schemas.openxmlformats.org/officeDocument/2006/relationships/tags" Target="../tags/tag601.xml" /><Relationship Id="rId101" Type="http://schemas.openxmlformats.org/officeDocument/2006/relationships/tags" Target="../tags/tag602.xml" /><Relationship Id="rId102" Type="http://schemas.openxmlformats.org/officeDocument/2006/relationships/tags" Target="../tags/tag603.xml" /><Relationship Id="rId103" Type="http://schemas.openxmlformats.org/officeDocument/2006/relationships/tags" Target="../tags/tag604.xml" /><Relationship Id="rId104" Type="http://schemas.openxmlformats.org/officeDocument/2006/relationships/tags" Target="../tags/tag605.xml" /><Relationship Id="rId105" Type="http://schemas.openxmlformats.org/officeDocument/2006/relationships/tags" Target="../tags/tag606.xml" /><Relationship Id="rId106" Type="http://schemas.openxmlformats.org/officeDocument/2006/relationships/tags" Target="../tags/tag607.xml" /><Relationship Id="rId107" Type="http://schemas.openxmlformats.org/officeDocument/2006/relationships/tags" Target="../tags/tag608.xml" /><Relationship Id="rId108" Type="http://schemas.openxmlformats.org/officeDocument/2006/relationships/tags" Target="../tags/tag609.xml" /><Relationship Id="rId109" Type="http://schemas.openxmlformats.org/officeDocument/2006/relationships/tags" Target="../tags/tag610.xml" /><Relationship Id="rId11" Type="http://schemas.openxmlformats.org/officeDocument/2006/relationships/tags" Target="../tags/tag512.xml" /><Relationship Id="rId110" Type="http://schemas.openxmlformats.org/officeDocument/2006/relationships/tags" Target="../tags/tag611.xml" /><Relationship Id="rId111" Type="http://schemas.openxmlformats.org/officeDocument/2006/relationships/tags" Target="../tags/tag612.xml" /><Relationship Id="rId112" Type="http://schemas.openxmlformats.org/officeDocument/2006/relationships/tags" Target="../tags/tag613.xml" /><Relationship Id="rId113" Type="http://schemas.openxmlformats.org/officeDocument/2006/relationships/tags" Target="../tags/tag614.xml" /><Relationship Id="rId114" Type="http://schemas.openxmlformats.org/officeDocument/2006/relationships/tags" Target="../tags/tag615.xml" /><Relationship Id="rId115" Type="http://schemas.openxmlformats.org/officeDocument/2006/relationships/tags" Target="../tags/tag616.xml" /><Relationship Id="rId116" Type="http://schemas.openxmlformats.org/officeDocument/2006/relationships/tags" Target="../tags/tag617.xml" /><Relationship Id="rId117" Type="http://schemas.openxmlformats.org/officeDocument/2006/relationships/tags" Target="../tags/tag618.xml" /><Relationship Id="rId118" Type="http://schemas.openxmlformats.org/officeDocument/2006/relationships/tags" Target="../tags/tag619.xml" /><Relationship Id="rId119" Type="http://schemas.openxmlformats.org/officeDocument/2006/relationships/tags" Target="../tags/tag620.xml" /><Relationship Id="rId12" Type="http://schemas.openxmlformats.org/officeDocument/2006/relationships/tags" Target="../tags/tag513.xml" /><Relationship Id="rId120" Type="http://schemas.openxmlformats.org/officeDocument/2006/relationships/tags" Target="../tags/tag621.xml" /><Relationship Id="rId121" Type="http://schemas.openxmlformats.org/officeDocument/2006/relationships/tags" Target="../tags/tag622.xml" /><Relationship Id="rId122" Type="http://schemas.openxmlformats.org/officeDocument/2006/relationships/tags" Target="../tags/tag623.xml" /><Relationship Id="rId123" Type="http://schemas.openxmlformats.org/officeDocument/2006/relationships/tags" Target="../tags/tag624.xml" /><Relationship Id="rId124" Type="http://schemas.openxmlformats.org/officeDocument/2006/relationships/tags" Target="../tags/tag625.xml" /><Relationship Id="rId125" Type="http://schemas.openxmlformats.org/officeDocument/2006/relationships/tags" Target="../tags/tag626.xml" /><Relationship Id="rId126" Type="http://schemas.openxmlformats.org/officeDocument/2006/relationships/tags" Target="../tags/tag627.xml" /><Relationship Id="rId127" Type="http://schemas.openxmlformats.org/officeDocument/2006/relationships/tags" Target="../tags/tag628.xml" /><Relationship Id="rId128" Type="http://schemas.openxmlformats.org/officeDocument/2006/relationships/tags" Target="../tags/tag629.xml" /><Relationship Id="rId129" Type="http://schemas.openxmlformats.org/officeDocument/2006/relationships/tags" Target="../tags/tag630.xml" /><Relationship Id="rId13" Type="http://schemas.openxmlformats.org/officeDocument/2006/relationships/tags" Target="../tags/tag514.xml" /><Relationship Id="rId130" Type="http://schemas.openxmlformats.org/officeDocument/2006/relationships/tags" Target="../tags/tag631.xml" /><Relationship Id="rId131" Type="http://schemas.openxmlformats.org/officeDocument/2006/relationships/tags" Target="../tags/tag632.xml" /><Relationship Id="rId132" Type="http://schemas.openxmlformats.org/officeDocument/2006/relationships/tags" Target="../tags/tag633.xml" /><Relationship Id="rId133" Type="http://schemas.openxmlformats.org/officeDocument/2006/relationships/tags" Target="../tags/tag634.xml" /><Relationship Id="rId134" Type="http://schemas.openxmlformats.org/officeDocument/2006/relationships/tags" Target="../tags/tag635.xml" /><Relationship Id="rId135" Type="http://schemas.openxmlformats.org/officeDocument/2006/relationships/tags" Target="../tags/tag636.xml" /><Relationship Id="rId136" Type="http://schemas.openxmlformats.org/officeDocument/2006/relationships/tags" Target="../tags/tag637.xml" /><Relationship Id="rId137" Type="http://schemas.openxmlformats.org/officeDocument/2006/relationships/tags" Target="../tags/tag638.xml" /><Relationship Id="rId138" Type="http://schemas.openxmlformats.org/officeDocument/2006/relationships/tags" Target="../tags/tag639.xml" /><Relationship Id="rId139" Type="http://schemas.openxmlformats.org/officeDocument/2006/relationships/tags" Target="../tags/tag640.xml" /><Relationship Id="rId14" Type="http://schemas.openxmlformats.org/officeDocument/2006/relationships/tags" Target="../tags/tag515.xml" /><Relationship Id="rId140" Type="http://schemas.openxmlformats.org/officeDocument/2006/relationships/tags" Target="../tags/tag641.xml" /><Relationship Id="rId141" Type="http://schemas.openxmlformats.org/officeDocument/2006/relationships/tags" Target="../tags/tag642.xml" /><Relationship Id="rId142" Type="http://schemas.openxmlformats.org/officeDocument/2006/relationships/tags" Target="../tags/tag643.xml" /><Relationship Id="rId143" Type="http://schemas.openxmlformats.org/officeDocument/2006/relationships/tags" Target="../tags/tag644.xml" /><Relationship Id="rId144" Type="http://schemas.openxmlformats.org/officeDocument/2006/relationships/tags" Target="../tags/tag645.xml" /><Relationship Id="rId145" Type="http://schemas.openxmlformats.org/officeDocument/2006/relationships/tags" Target="../tags/tag646.xml" /><Relationship Id="rId146" Type="http://schemas.openxmlformats.org/officeDocument/2006/relationships/tags" Target="../tags/tag647.xml" /><Relationship Id="rId147" Type="http://schemas.openxmlformats.org/officeDocument/2006/relationships/tags" Target="../tags/tag648.xml" /><Relationship Id="rId148" Type="http://schemas.openxmlformats.org/officeDocument/2006/relationships/tags" Target="../tags/tag649.xml" /><Relationship Id="rId15" Type="http://schemas.openxmlformats.org/officeDocument/2006/relationships/tags" Target="../tags/tag516.xml" /><Relationship Id="rId16" Type="http://schemas.openxmlformats.org/officeDocument/2006/relationships/tags" Target="../tags/tag517.xml" /><Relationship Id="rId17" Type="http://schemas.openxmlformats.org/officeDocument/2006/relationships/tags" Target="../tags/tag518.xml" /><Relationship Id="rId18" Type="http://schemas.openxmlformats.org/officeDocument/2006/relationships/tags" Target="../tags/tag519.xml" /><Relationship Id="rId19" Type="http://schemas.openxmlformats.org/officeDocument/2006/relationships/tags" Target="../tags/tag520.xml" /><Relationship Id="rId2" Type="http://schemas.openxmlformats.org/officeDocument/2006/relationships/tags" Target="../tags/tag503.xml" /><Relationship Id="rId20" Type="http://schemas.openxmlformats.org/officeDocument/2006/relationships/tags" Target="../tags/tag521.xml" /><Relationship Id="rId21" Type="http://schemas.openxmlformats.org/officeDocument/2006/relationships/tags" Target="../tags/tag522.xml" /><Relationship Id="rId22" Type="http://schemas.openxmlformats.org/officeDocument/2006/relationships/tags" Target="../tags/tag523.xml" /><Relationship Id="rId23" Type="http://schemas.openxmlformats.org/officeDocument/2006/relationships/tags" Target="../tags/tag524.xml" /><Relationship Id="rId24" Type="http://schemas.openxmlformats.org/officeDocument/2006/relationships/tags" Target="../tags/tag525.xml" /><Relationship Id="rId25" Type="http://schemas.openxmlformats.org/officeDocument/2006/relationships/tags" Target="../tags/tag526.xml" /><Relationship Id="rId26" Type="http://schemas.openxmlformats.org/officeDocument/2006/relationships/tags" Target="../tags/tag527.xml" /><Relationship Id="rId27" Type="http://schemas.openxmlformats.org/officeDocument/2006/relationships/tags" Target="../tags/tag528.xml" /><Relationship Id="rId28" Type="http://schemas.openxmlformats.org/officeDocument/2006/relationships/tags" Target="../tags/tag529.xml" /><Relationship Id="rId29" Type="http://schemas.openxmlformats.org/officeDocument/2006/relationships/tags" Target="../tags/tag530.xml" /><Relationship Id="rId3" Type="http://schemas.openxmlformats.org/officeDocument/2006/relationships/tags" Target="../tags/tag504.xml" /><Relationship Id="rId30" Type="http://schemas.openxmlformats.org/officeDocument/2006/relationships/tags" Target="../tags/tag531.xml" /><Relationship Id="rId31" Type="http://schemas.openxmlformats.org/officeDocument/2006/relationships/tags" Target="../tags/tag532.xml" /><Relationship Id="rId32" Type="http://schemas.openxmlformats.org/officeDocument/2006/relationships/tags" Target="../tags/tag533.xml" /><Relationship Id="rId33" Type="http://schemas.openxmlformats.org/officeDocument/2006/relationships/tags" Target="../tags/tag534.xml" /><Relationship Id="rId34" Type="http://schemas.openxmlformats.org/officeDocument/2006/relationships/tags" Target="../tags/tag535.xml" /><Relationship Id="rId35" Type="http://schemas.openxmlformats.org/officeDocument/2006/relationships/tags" Target="../tags/tag536.xml" /><Relationship Id="rId36" Type="http://schemas.openxmlformats.org/officeDocument/2006/relationships/tags" Target="../tags/tag537.xml" /><Relationship Id="rId37" Type="http://schemas.openxmlformats.org/officeDocument/2006/relationships/tags" Target="../tags/tag538.xml" /><Relationship Id="rId38" Type="http://schemas.openxmlformats.org/officeDocument/2006/relationships/tags" Target="../tags/tag539.xml" /><Relationship Id="rId39" Type="http://schemas.openxmlformats.org/officeDocument/2006/relationships/tags" Target="../tags/tag540.xml" /><Relationship Id="rId4" Type="http://schemas.openxmlformats.org/officeDocument/2006/relationships/tags" Target="../tags/tag505.xml" /><Relationship Id="rId40" Type="http://schemas.openxmlformats.org/officeDocument/2006/relationships/tags" Target="../tags/tag541.xml" /><Relationship Id="rId41" Type="http://schemas.openxmlformats.org/officeDocument/2006/relationships/tags" Target="../tags/tag542.xml" /><Relationship Id="rId42" Type="http://schemas.openxmlformats.org/officeDocument/2006/relationships/tags" Target="../tags/tag543.xml" /><Relationship Id="rId43" Type="http://schemas.openxmlformats.org/officeDocument/2006/relationships/tags" Target="../tags/tag544.xml" /><Relationship Id="rId44" Type="http://schemas.openxmlformats.org/officeDocument/2006/relationships/tags" Target="../tags/tag545.xml" /><Relationship Id="rId45" Type="http://schemas.openxmlformats.org/officeDocument/2006/relationships/tags" Target="../tags/tag546.xml" /><Relationship Id="rId46" Type="http://schemas.openxmlformats.org/officeDocument/2006/relationships/tags" Target="../tags/tag547.xml" /><Relationship Id="rId47" Type="http://schemas.openxmlformats.org/officeDocument/2006/relationships/tags" Target="../tags/tag548.xml" /><Relationship Id="rId48" Type="http://schemas.openxmlformats.org/officeDocument/2006/relationships/tags" Target="../tags/tag549.xml" /><Relationship Id="rId49" Type="http://schemas.openxmlformats.org/officeDocument/2006/relationships/tags" Target="../tags/tag550.xml" /><Relationship Id="rId5" Type="http://schemas.openxmlformats.org/officeDocument/2006/relationships/tags" Target="../tags/tag506.xml" /><Relationship Id="rId50" Type="http://schemas.openxmlformats.org/officeDocument/2006/relationships/tags" Target="../tags/tag551.xml" /><Relationship Id="rId51" Type="http://schemas.openxmlformats.org/officeDocument/2006/relationships/tags" Target="../tags/tag552.xml" /><Relationship Id="rId52" Type="http://schemas.openxmlformats.org/officeDocument/2006/relationships/tags" Target="../tags/tag553.xml" /><Relationship Id="rId53" Type="http://schemas.openxmlformats.org/officeDocument/2006/relationships/tags" Target="../tags/tag554.xml" /><Relationship Id="rId54" Type="http://schemas.openxmlformats.org/officeDocument/2006/relationships/tags" Target="../tags/tag555.xml" /><Relationship Id="rId55" Type="http://schemas.openxmlformats.org/officeDocument/2006/relationships/tags" Target="../tags/tag556.xml" /><Relationship Id="rId56" Type="http://schemas.openxmlformats.org/officeDocument/2006/relationships/tags" Target="../tags/tag557.xml" /><Relationship Id="rId57" Type="http://schemas.openxmlformats.org/officeDocument/2006/relationships/tags" Target="../tags/tag558.xml" /><Relationship Id="rId58" Type="http://schemas.openxmlformats.org/officeDocument/2006/relationships/tags" Target="../tags/tag559.xml" /><Relationship Id="rId59" Type="http://schemas.openxmlformats.org/officeDocument/2006/relationships/tags" Target="../tags/tag560.xml" /><Relationship Id="rId6" Type="http://schemas.openxmlformats.org/officeDocument/2006/relationships/tags" Target="../tags/tag507.xml" /><Relationship Id="rId60" Type="http://schemas.openxmlformats.org/officeDocument/2006/relationships/tags" Target="../tags/tag561.xml" /><Relationship Id="rId61" Type="http://schemas.openxmlformats.org/officeDocument/2006/relationships/tags" Target="../tags/tag562.xml" /><Relationship Id="rId62" Type="http://schemas.openxmlformats.org/officeDocument/2006/relationships/tags" Target="../tags/tag563.xml" /><Relationship Id="rId63" Type="http://schemas.openxmlformats.org/officeDocument/2006/relationships/tags" Target="../tags/tag564.xml" /><Relationship Id="rId64" Type="http://schemas.openxmlformats.org/officeDocument/2006/relationships/tags" Target="../tags/tag565.xml" /><Relationship Id="rId65" Type="http://schemas.openxmlformats.org/officeDocument/2006/relationships/tags" Target="../tags/tag566.xml" /><Relationship Id="rId66" Type="http://schemas.openxmlformats.org/officeDocument/2006/relationships/tags" Target="../tags/tag567.xml" /><Relationship Id="rId67" Type="http://schemas.openxmlformats.org/officeDocument/2006/relationships/tags" Target="../tags/tag568.xml" /><Relationship Id="rId68" Type="http://schemas.openxmlformats.org/officeDocument/2006/relationships/tags" Target="../tags/tag569.xml" /><Relationship Id="rId69" Type="http://schemas.openxmlformats.org/officeDocument/2006/relationships/tags" Target="../tags/tag570.xml" /><Relationship Id="rId7" Type="http://schemas.openxmlformats.org/officeDocument/2006/relationships/tags" Target="../tags/tag508.xml" /><Relationship Id="rId70" Type="http://schemas.openxmlformats.org/officeDocument/2006/relationships/tags" Target="../tags/tag571.xml" /><Relationship Id="rId71" Type="http://schemas.openxmlformats.org/officeDocument/2006/relationships/tags" Target="../tags/tag572.xml" /><Relationship Id="rId72" Type="http://schemas.openxmlformats.org/officeDocument/2006/relationships/tags" Target="../tags/tag573.xml" /><Relationship Id="rId73" Type="http://schemas.openxmlformats.org/officeDocument/2006/relationships/tags" Target="../tags/tag574.xml" /><Relationship Id="rId74" Type="http://schemas.openxmlformats.org/officeDocument/2006/relationships/tags" Target="../tags/tag575.xml" /><Relationship Id="rId75" Type="http://schemas.openxmlformats.org/officeDocument/2006/relationships/tags" Target="../tags/tag576.xml" /><Relationship Id="rId76" Type="http://schemas.openxmlformats.org/officeDocument/2006/relationships/tags" Target="../tags/tag577.xml" /><Relationship Id="rId77" Type="http://schemas.openxmlformats.org/officeDocument/2006/relationships/tags" Target="../tags/tag578.xml" /><Relationship Id="rId78" Type="http://schemas.openxmlformats.org/officeDocument/2006/relationships/tags" Target="../tags/tag579.xml" /><Relationship Id="rId79" Type="http://schemas.openxmlformats.org/officeDocument/2006/relationships/tags" Target="../tags/tag580.xml" /><Relationship Id="rId8" Type="http://schemas.openxmlformats.org/officeDocument/2006/relationships/tags" Target="../tags/tag509.xml" /><Relationship Id="rId80" Type="http://schemas.openxmlformats.org/officeDocument/2006/relationships/tags" Target="../tags/tag581.xml" /><Relationship Id="rId81" Type="http://schemas.openxmlformats.org/officeDocument/2006/relationships/tags" Target="../tags/tag582.xml" /><Relationship Id="rId82" Type="http://schemas.openxmlformats.org/officeDocument/2006/relationships/tags" Target="../tags/tag583.xml" /><Relationship Id="rId83" Type="http://schemas.openxmlformats.org/officeDocument/2006/relationships/tags" Target="../tags/tag584.xml" /><Relationship Id="rId84" Type="http://schemas.openxmlformats.org/officeDocument/2006/relationships/tags" Target="../tags/tag585.xml" /><Relationship Id="rId85" Type="http://schemas.openxmlformats.org/officeDocument/2006/relationships/tags" Target="../tags/tag586.xml" /><Relationship Id="rId86" Type="http://schemas.openxmlformats.org/officeDocument/2006/relationships/tags" Target="../tags/tag587.xml" /><Relationship Id="rId87" Type="http://schemas.openxmlformats.org/officeDocument/2006/relationships/tags" Target="../tags/tag588.xml" /><Relationship Id="rId88" Type="http://schemas.openxmlformats.org/officeDocument/2006/relationships/tags" Target="../tags/tag589.xml" /><Relationship Id="rId89" Type="http://schemas.openxmlformats.org/officeDocument/2006/relationships/tags" Target="../tags/tag590.xml" /><Relationship Id="rId9" Type="http://schemas.openxmlformats.org/officeDocument/2006/relationships/tags" Target="../tags/tag510.xml" /><Relationship Id="rId90" Type="http://schemas.openxmlformats.org/officeDocument/2006/relationships/tags" Target="../tags/tag591.xml" /><Relationship Id="rId91" Type="http://schemas.openxmlformats.org/officeDocument/2006/relationships/tags" Target="../tags/tag592.xml" /><Relationship Id="rId92" Type="http://schemas.openxmlformats.org/officeDocument/2006/relationships/tags" Target="../tags/tag593.xml" /><Relationship Id="rId93" Type="http://schemas.openxmlformats.org/officeDocument/2006/relationships/tags" Target="../tags/tag594.xml" /><Relationship Id="rId94" Type="http://schemas.openxmlformats.org/officeDocument/2006/relationships/tags" Target="../tags/tag595.xml" /><Relationship Id="rId95" Type="http://schemas.openxmlformats.org/officeDocument/2006/relationships/tags" Target="../tags/tag596.xml" /><Relationship Id="rId96" Type="http://schemas.openxmlformats.org/officeDocument/2006/relationships/tags" Target="../tags/tag597.xml" /><Relationship Id="rId97" Type="http://schemas.openxmlformats.org/officeDocument/2006/relationships/tags" Target="../tags/tag598.xml" /><Relationship Id="rId98" Type="http://schemas.openxmlformats.org/officeDocument/2006/relationships/tags" Target="../tags/tag599.xml" /><Relationship Id="rId99" Type="http://schemas.openxmlformats.org/officeDocument/2006/relationships/tags" Target="../tags/tag60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650.xml" /><Relationship Id="rId3" Type="http://schemas.openxmlformats.org/officeDocument/2006/relationships/tags" Target="../tags/tag651.xml" /><Relationship Id="rId4" Type="http://schemas.openxmlformats.org/officeDocument/2006/relationships/tags" Target="../tags/tag65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61.xml" /><Relationship Id="rId11" Type="http://schemas.openxmlformats.org/officeDocument/2006/relationships/tags" Target="../tags/tag662.xml" /><Relationship Id="rId12" Type="http://schemas.openxmlformats.org/officeDocument/2006/relationships/tags" Target="../tags/tag663.xml" /><Relationship Id="rId13" Type="http://schemas.openxmlformats.org/officeDocument/2006/relationships/tags" Target="../tags/tag664.xml" /><Relationship Id="rId14" Type="http://schemas.openxmlformats.org/officeDocument/2006/relationships/tags" Target="../tags/tag665.xml" /><Relationship Id="rId15" Type="http://schemas.openxmlformats.org/officeDocument/2006/relationships/tags" Target="../tags/tag666.xml" /><Relationship Id="rId16" Type="http://schemas.openxmlformats.org/officeDocument/2006/relationships/tags" Target="../tags/tag667.xml" /><Relationship Id="rId17" Type="http://schemas.openxmlformats.org/officeDocument/2006/relationships/tags" Target="../tags/tag668.xml" /><Relationship Id="rId18" Type="http://schemas.openxmlformats.org/officeDocument/2006/relationships/tags" Target="../tags/tag669.xml" /><Relationship Id="rId19" Type="http://schemas.openxmlformats.org/officeDocument/2006/relationships/tags" Target="../tags/tag670.xml" /><Relationship Id="rId2" Type="http://schemas.openxmlformats.org/officeDocument/2006/relationships/tags" Target="../tags/tag653.xml" /><Relationship Id="rId20" Type="http://schemas.openxmlformats.org/officeDocument/2006/relationships/tags" Target="../tags/tag671.xml" /><Relationship Id="rId21" Type="http://schemas.openxmlformats.org/officeDocument/2006/relationships/tags" Target="../tags/tag672.xml" /><Relationship Id="rId22" Type="http://schemas.openxmlformats.org/officeDocument/2006/relationships/tags" Target="../tags/tag673.xml" /><Relationship Id="rId23" Type="http://schemas.openxmlformats.org/officeDocument/2006/relationships/tags" Target="../tags/tag674.xml" /><Relationship Id="rId24" Type="http://schemas.openxmlformats.org/officeDocument/2006/relationships/tags" Target="../tags/tag675.xml" /><Relationship Id="rId25" Type="http://schemas.openxmlformats.org/officeDocument/2006/relationships/tags" Target="../tags/tag676.xml" /><Relationship Id="rId26" Type="http://schemas.openxmlformats.org/officeDocument/2006/relationships/tags" Target="../tags/tag677.xml" /><Relationship Id="rId27" Type="http://schemas.openxmlformats.org/officeDocument/2006/relationships/tags" Target="../tags/tag678.xml" /><Relationship Id="rId28" Type="http://schemas.openxmlformats.org/officeDocument/2006/relationships/tags" Target="../tags/tag679.xml" /><Relationship Id="rId3" Type="http://schemas.openxmlformats.org/officeDocument/2006/relationships/tags" Target="../tags/tag654.xml" /><Relationship Id="rId4" Type="http://schemas.openxmlformats.org/officeDocument/2006/relationships/tags" Target="../tags/tag655.xml" /><Relationship Id="rId5" Type="http://schemas.openxmlformats.org/officeDocument/2006/relationships/tags" Target="../tags/tag656.xml" /><Relationship Id="rId6" Type="http://schemas.openxmlformats.org/officeDocument/2006/relationships/tags" Target="../tags/tag657.xml" /><Relationship Id="rId7" Type="http://schemas.openxmlformats.org/officeDocument/2006/relationships/tags" Target="../tags/tag658.xml" /><Relationship Id="rId8" Type="http://schemas.openxmlformats.org/officeDocument/2006/relationships/tags" Target="../tags/tag659.xml" /><Relationship Id="rId9" Type="http://schemas.openxmlformats.org/officeDocument/2006/relationships/tags" Target="../tags/tag6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688.xml" /><Relationship Id="rId11" Type="http://schemas.openxmlformats.org/officeDocument/2006/relationships/tags" Target="../tags/tag689.xml" /><Relationship Id="rId12" Type="http://schemas.openxmlformats.org/officeDocument/2006/relationships/tags" Target="../tags/tag690.xml" /><Relationship Id="rId13" Type="http://schemas.openxmlformats.org/officeDocument/2006/relationships/tags" Target="../tags/tag691.xml" /><Relationship Id="rId14" Type="http://schemas.openxmlformats.org/officeDocument/2006/relationships/tags" Target="../tags/tag692.xml" /><Relationship Id="rId15" Type="http://schemas.openxmlformats.org/officeDocument/2006/relationships/tags" Target="../tags/tag693.xml" /><Relationship Id="rId16" Type="http://schemas.openxmlformats.org/officeDocument/2006/relationships/tags" Target="../tags/tag694.xml" /><Relationship Id="rId17" Type="http://schemas.openxmlformats.org/officeDocument/2006/relationships/tags" Target="../tags/tag695.xml" /><Relationship Id="rId18" Type="http://schemas.openxmlformats.org/officeDocument/2006/relationships/tags" Target="../tags/tag696.xml" /><Relationship Id="rId19" Type="http://schemas.openxmlformats.org/officeDocument/2006/relationships/tags" Target="../tags/tag697.xml" /><Relationship Id="rId2" Type="http://schemas.openxmlformats.org/officeDocument/2006/relationships/tags" Target="../tags/tag680.xml" /><Relationship Id="rId20" Type="http://schemas.openxmlformats.org/officeDocument/2006/relationships/tags" Target="../tags/tag698.xml" /><Relationship Id="rId21" Type="http://schemas.openxmlformats.org/officeDocument/2006/relationships/tags" Target="../tags/tag699.xml" /><Relationship Id="rId22" Type="http://schemas.openxmlformats.org/officeDocument/2006/relationships/tags" Target="../tags/tag700.xml" /><Relationship Id="rId23" Type="http://schemas.openxmlformats.org/officeDocument/2006/relationships/tags" Target="../tags/tag701.xml" /><Relationship Id="rId24" Type="http://schemas.openxmlformats.org/officeDocument/2006/relationships/tags" Target="../tags/tag702.xml" /><Relationship Id="rId25" Type="http://schemas.openxmlformats.org/officeDocument/2006/relationships/tags" Target="../tags/tag703.xml" /><Relationship Id="rId26" Type="http://schemas.openxmlformats.org/officeDocument/2006/relationships/tags" Target="../tags/tag704.xml" /><Relationship Id="rId27" Type="http://schemas.openxmlformats.org/officeDocument/2006/relationships/tags" Target="../tags/tag705.xml" /><Relationship Id="rId28" Type="http://schemas.openxmlformats.org/officeDocument/2006/relationships/tags" Target="../tags/tag706.xml" /><Relationship Id="rId29" Type="http://schemas.openxmlformats.org/officeDocument/2006/relationships/tags" Target="../tags/tag707.xml" /><Relationship Id="rId3" Type="http://schemas.openxmlformats.org/officeDocument/2006/relationships/tags" Target="../tags/tag681.xml" /><Relationship Id="rId30" Type="http://schemas.openxmlformats.org/officeDocument/2006/relationships/tags" Target="../tags/tag708.xml" /><Relationship Id="rId31" Type="http://schemas.openxmlformats.org/officeDocument/2006/relationships/tags" Target="../tags/tag709.xml" /><Relationship Id="rId32" Type="http://schemas.openxmlformats.org/officeDocument/2006/relationships/tags" Target="../tags/tag710.xml" /><Relationship Id="rId33" Type="http://schemas.openxmlformats.org/officeDocument/2006/relationships/tags" Target="../tags/tag711.xml" /><Relationship Id="rId34" Type="http://schemas.openxmlformats.org/officeDocument/2006/relationships/tags" Target="../tags/tag712.xml" /><Relationship Id="rId35" Type="http://schemas.openxmlformats.org/officeDocument/2006/relationships/tags" Target="../tags/tag713.xml" /><Relationship Id="rId36" Type="http://schemas.openxmlformats.org/officeDocument/2006/relationships/tags" Target="../tags/tag714.xml" /><Relationship Id="rId37" Type="http://schemas.openxmlformats.org/officeDocument/2006/relationships/tags" Target="../tags/tag715.xml" /><Relationship Id="rId38" Type="http://schemas.openxmlformats.org/officeDocument/2006/relationships/tags" Target="../tags/tag716.xml" /><Relationship Id="rId39" Type="http://schemas.openxmlformats.org/officeDocument/2006/relationships/tags" Target="../tags/tag717.xml" /><Relationship Id="rId4" Type="http://schemas.openxmlformats.org/officeDocument/2006/relationships/tags" Target="../tags/tag682.xml" /><Relationship Id="rId40" Type="http://schemas.openxmlformats.org/officeDocument/2006/relationships/tags" Target="../tags/tag718.xml" /><Relationship Id="rId41" Type="http://schemas.openxmlformats.org/officeDocument/2006/relationships/tags" Target="../tags/tag719.xml" /><Relationship Id="rId42" Type="http://schemas.openxmlformats.org/officeDocument/2006/relationships/tags" Target="../tags/tag720.xml" /><Relationship Id="rId43" Type="http://schemas.openxmlformats.org/officeDocument/2006/relationships/tags" Target="../tags/tag721.xml" /><Relationship Id="rId44" Type="http://schemas.openxmlformats.org/officeDocument/2006/relationships/tags" Target="../tags/tag722.xml" /><Relationship Id="rId45" Type="http://schemas.openxmlformats.org/officeDocument/2006/relationships/tags" Target="../tags/tag723.xml" /><Relationship Id="rId46" Type="http://schemas.openxmlformats.org/officeDocument/2006/relationships/tags" Target="../tags/tag724.xml" /><Relationship Id="rId47" Type="http://schemas.openxmlformats.org/officeDocument/2006/relationships/tags" Target="../tags/tag725.xml" /><Relationship Id="rId48" Type="http://schemas.openxmlformats.org/officeDocument/2006/relationships/tags" Target="../tags/tag726.xml" /><Relationship Id="rId49" Type="http://schemas.openxmlformats.org/officeDocument/2006/relationships/tags" Target="../tags/tag727.xml" /><Relationship Id="rId5" Type="http://schemas.openxmlformats.org/officeDocument/2006/relationships/tags" Target="../tags/tag683.xml" /><Relationship Id="rId50" Type="http://schemas.openxmlformats.org/officeDocument/2006/relationships/tags" Target="../tags/tag728.xml" /><Relationship Id="rId51" Type="http://schemas.openxmlformats.org/officeDocument/2006/relationships/tags" Target="../tags/tag729.xml" /><Relationship Id="rId52" Type="http://schemas.openxmlformats.org/officeDocument/2006/relationships/tags" Target="../tags/tag730.xml" /><Relationship Id="rId53" Type="http://schemas.openxmlformats.org/officeDocument/2006/relationships/tags" Target="../tags/tag731.xml" /><Relationship Id="rId54" Type="http://schemas.openxmlformats.org/officeDocument/2006/relationships/tags" Target="../tags/tag732.xml" /><Relationship Id="rId55" Type="http://schemas.openxmlformats.org/officeDocument/2006/relationships/tags" Target="../tags/tag733.xml" /><Relationship Id="rId56" Type="http://schemas.openxmlformats.org/officeDocument/2006/relationships/tags" Target="../tags/tag734.xml" /><Relationship Id="rId6" Type="http://schemas.openxmlformats.org/officeDocument/2006/relationships/tags" Target="../tags/tag684.xml" /><Relationship Id="rId7" Type="http://schemas.openxmlformats.org/officeDocument/2006/relationships/tags" Target="../tags/tag685.xml" /><Relationship Id="rId8" Type="http://schemas.openxmlformats.org/officeDocument/2006/relationships/tags" Target="../tags/tag686.xml" /><Relationship Id="rId9" Type="http://schemas.openxmlformats.org/officeDocument/2006/relationships/tags" Target="../tags/tag68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43.xml" /><Relationship Id="rId11" Type="http://schemas.openxmlformats.org/officeDocument/2006/relationships/tags" Target="../tags/tag744.xml" /><Relationship Id="rId12" Type="http://schemas.openxmlformats.org/officeDocument/2006/relationships/tags" Target="../tags/tag745.xml" /><Relationship Id="rId13" Type="http://schemas.openxmlformats.org/officeDocument/2006/relationships/tags" Target="../tags/tag746.xml" /><Relationship Id="rId14" Type="http://schemas.openxmlformats.org/officeDocument/2006/relationships/tags" Target="../tags/tag747.xml" /><Relationship Id="rId15" Type="http://schemas.openxmlformats.org/officeDocument/2006/relationships/tags" Target="../tags/tag748.xml" /><Relationship Id="rId16" Type="http://schemas.openxmlformats.org/officeDocument/2006/relationships/tags" Target="../tags/tag749.xml" /><Relationship Id="rId17" Type="http://schemas.openxmlformats.org/officeDocument/2006/relationships/tags" Target="../tags/tag750.xml" /><Relationship Id="rId18" Type="http://schemas.openxmlformats.org/officeDocument/2006/relationships/tags" Target="../tags/tag751.xml" /><Relationship Id="rId19" Type="http://schemas.openxmlformats.org/officeDocument/2006/relationships/tags" Target="../tags/tag752.xml" /><Relationship Id="rId2" Type="http://schemas.openxmlformats.org/officeDocument/2006/relationships/tags" Target="../tags/tag735.xml" /><Relationship Id="rId20" Type="http://schemas.openxmlformats.org/officeDocument/2006/relationships/tags" Target="../tags/tag753.xml" /><Relationship Id="rId21" Type="http://schemas.openxmlformats.org/officeDocument/2006/relationships/tags" Target="../tags/tag754.xml" /><Relationship Id="rId22" Type="http://schemas.openxmlformats.org/officeDocument/2006/relationships/tags" Target="../tags/tag755.xml" /><Relationship Id="rId23" Type="http://schemas.openxmlformats.org/officeDocument/2006/relationships/tags" Target="../tags/tag756.xml" /><Relationship Id="rId24" Type="http://schemas.openxmlformats.org/officeDocument/2006/relationships/tags" Target="../tags/tag757.xml" /><Relationship Id="rId25" Type="http://schemas.openxmlformats.org/officeDocument/2006/relationships/tags" Target="../tags/tag758.xml" /><Relationship Id="rId26" Type="http://schemas.openxmlformats.org/officeDocument/2006/relationships/tags" Target="../tags/tag759.xml" /><Relationship Id="rId27" Type="http://schemas.openxmlformats.org/officeDocument/2006/relationships/tags" Target="../tags/tag760.xml" /><Relationship Id="rId28" Type="http://schemas.openxmlformats.org/officeDocument/2006/relationships/tags" Target="../tags/tag761.xml" /><Relationship Id="rId3" Type="http://schemas.openxmlformats.org/officeDocument/2006/relationships/tags" Target="../tags/tag736.xml" /><Relationship Id="rId4" Type="http://schemas.openxmlformats.org/officeDocument/2006/relationships/tags" Target="../tags/tag737.xml" /><Relationship Id="rId5" Type="http://schemas.openxmlformats.org/officeDocument/2006/relationships/tags" Target="../tags/tag738.xml" /><Relationship Id="rId6" Type="http://schemas.openxmlformats.org/officeDocument/2006/relationships/tags" Target="../tags/tag739.xml" /><Relationship Id="rId7" Type="http://schemas.openxmlformats.org/officeDocument/2006/relationships/tags" Target="../tags/tag740.xml" /><Relationship Id="rId8" Type="http://schemas.openxmlformats.org/officeDocument/2006/relationships/tags" Target="../tags/tag741.xml" /><Relationship Id="rId9" Type="http://schemas.openxmlformats.org/officeDocument/2006/relationships/tags" Target="../tags/tag74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762.xml" /><Relationship Id="rId3" Type="http://schemas.openxmlformats.org/officeDocument/2006/relationships/tags" Target="../tags/tag76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电气火灾相关知识培训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3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椭圆 2"/>
          <p:cNvSpPr/>
          <p:nvPr userDrawn="1">
            <p:custDataLst>
              <p:tags r:id="rId4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5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: 形状 13"/>
          <p:cNvSpPr/>
          <p:nvPr userDrawn="1">
            <p:custDataLst>
              <p:tags r:id="rId6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2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电气火灾的基本概念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电气火灾的预防措施</a:t>
            </a: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电气火灾的扑救方法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电气火灾的应急处理</a:t>
            </a:r>
          </a:p>
        </p:txBody>
      </p: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电气火灾的基本概念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3000" y="2005330"/>
            <a:ext cx="4953635" cy="1303655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r>
              <a:rPr lang="en-US" altLang="zh-CN" sz="4800" b="1">
                <a:solidFill>
                  <a:schemeClr val="lt1"/>
                </a:soli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9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10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电气火灾预防：定期检查、维护电气设备，确保电气设备安全运行</a:t>
            </a:r>
          </a:p>
        </p:txBody>
      </p:sp>
      <p:sp>
        <p:nvSpPr>
          <p:cNvPr id="2" name="矩形 1"/>
          <p:cNvSpPr/>
          <p:nvPr>
            <p:custDataLst>
              <p:tags r:id="rId12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3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4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电气火灾特点：火势迅猛、蔓延速度快、危害大</a:t>
            </a:r>
          </a:p>
        </p:txBody>
      </p:sp>
      <p:sp>
        <p:nvSpPr>
          <p:cNvPr id="37" name="矩形 36"/>
          <p:cNvSpPr/>
          <p:nvPr>
            <p:custDataLst>
              <p:tags r:id="rId16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7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8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电气火灾原因：电气设备故障、线路老化、短路、过载等</a:t>
            </a:r>
          </a:p>
        </p:txBody>
      </p:sp>
      <p:sp>
        <p:nvSpPr>
          <p:cNvPr id="38" name="矩形 37"/>
          <p:cNvSpPr/>
          <p:nvPr>
            <p:custDataLst>
              <p:tags r:id="rId20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21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22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电气火灾：由电气设备、电气线路、电气装置等引起的火灾</a:t>
            </a:r>
          </a:p>
        </p:txBody>
      </p:sp>
      <p:sp>
        <p:nvSpPr>
          <p:cNvPr id="39" name="矩形 38"/>
          <p:cNvSpPr/>
          <p:nvPr>
            <p:custDataLst>
              <p:tags r:id="rId24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椭圆 4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电气火灾的成因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>
            <a:off x="2722350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9"/>
            </p:custDataLst>
          </p:nvPr>
        </p:nvSpPr>
        <p:spPr>
          <a:xfrm rot="5400000">
            <a:off x="9302143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2717630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电气设备故障：如短路、过载、接触不良等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4673317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电气设备安装不当：如安装位置不当、线路布局不合理等</a:t>
            </a: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6629004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外部因素：如雷击、火灾等自然灾害</a:t>
            </a: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369547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电气线路老化：线路绝缘层破损、老化，导致漏电、短路等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5651161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电气设备使用不当：如长时间使用、超负荷使用等</a:t>
            </a: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7606848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人为因素：如操作不当、误操作等</a:t>
            </a:r>
          </a:p>
        </p:txBody>
      </p:sp>
      <p:sp>
        <p:nvSpPr>
          <p:cNvPr id="57" name="对角圆角矩形 56"/>
          <p:cNvSpPr/>
          <p:nvPr>
            <p:custDataLst>
              <p:tags r:id="rId16"/>
            </p:custDataLst>
          </p:nvPr>
        </p:nvSpPr>
        <p:spPr>
          <a:xfrm>
            <a:off x="28356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17"/>
            </p:custDataLst>
          </p:nvPr>
        </p:nvCxnSpPr>
        <p:spPr>
          <a:xfrm flipH="1">
            <a:off x="2835632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18"/>
            </p:custDataLst>
          </p:nvPr>
        </p:nvSpPr>
        <p:spPr>
          <a:xfrm>
            <a:off x="2869460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0" name="对角圆角矩形 69"/>
          <p:cNvSpPr/>
          <p:nvPr>
            <p:custDataLst>
              <p:tags r:id="rId19"/>
            </p:custDataLst>
          </p:nvPr>
        </p:nvSpPr>
        <p:spPr>
          <a:xfrm flipV="1">
            <a:off x="3811116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20"/>
            </p:custDataLst>
          </p:nvPr>
        </p:nvCxnSpPr>
        <p:spPr>
          <a:xfrm flipH="1" flipV="1">
            <a:off x="3811116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21"/>
            </p:custDataLst>
          </p:nvPr>
        </p:nvSpPr>
        <p:spPr>
          <a:xfrm>
            <a:off x="3844943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0" name="对角圆角矩形 79"/>
          <p:cNvSpPr/>
          <p:nvPr>
            <p:custDataLst>
              <p:tags r:id="rId22"/>
            </p:custDataLst>
          </p:nvPr>
        </p:nvSpPr>
        <p:spPr>
          <a:xfrm>
            <a:off x="4808626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23"/>
            </p:custDataLst>
          </p:nvPr>
        </p:nvCxnSpPr>
        <p:spPr>
          <a:xfrm flipH="1">
            <a:off x="4808626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4"/>
            </p:custDataLst>
          </p:nvPr>
        </p:nvSpPr>
        <p:spPr>
          <a:xfrm>
            <a:off x="4842453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5" name="对角圆角矩形 84"/>
          <p:cNvSpPr/>
          <p:nvPr>
            <p:custDataLst>
              <p:tags r:id="rId25"/>
            </p:custDataLst>
          </p:nvPr>
        </p:nvSpPr>
        <p:spPr>
          <a:xfrm flipV="1">
            <a:off x="5784110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6"/>
            </p:custDataLst>
          </p:nvPr>
        </p:nvCxnSpPr>
        <p:spPr>
          <a:xfrm flipH="1" flipV="1">
            <a:off x="5784110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7"/>
            </p:custDataLst>
          </p:nvPr>
        </p:nvSpPr>
        <p:spPr>
          <a:xfrm>
            <a:off x="5817937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0" name="对角圆角矩形 89"/>
          <p:cNvSpPr/>
          <p:nvPr>
            <p:custDataLst>
              <p:tags r:id="rId28"/>
            </p:custDataLst>
          </p:nvPr>
        </p:nvSpPr>
        <p:spPr>
          <a:xfrm>
            <a:off x="6791060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9"/>
            </p:custDataLst>
          </p:nvPr>
        </p:nvCxnSpPr>
        <p:spPr>
          <a:xfrm flipH="1">
            <a:off x="6791060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30"/>
            </p:custDataLst>
          </p:nvPr>
        </p:nvSpPr>
        <p:spPr>
          <a:xfrm>
            <a:off x="6824887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95" name="对角圆角矩形 94"/>
          <p:cNvSpPr/>
          <p:nvPr>
            <p:custDataLst>
              <p:tags r:id="rId31"/>
            </p:custDataLst>
          </p:nvPr>
        </p:nvSpPr>
        <p:spPr>
          <a:xfrm flipV="1">
            <a:off x="7766544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6" name="直接连接符 95"/>
          <p:cNvCxnSpPr>
            <a:stCxn id="95" idx="2"/>
          </p:cNvCxnSpPr>
          <p:nvPr>
            <p:custDataLst>
              <p:tags r:id="rId32"/>
            </p:custDataLst>
          </p:nvPr>
        </p:nvCxnSpPr>
        <p:spPr>
          <a:xfrm flipH="1" flipV="1">
            <a:off x="7766544" y="3821800"/>
            <a:ext cx="0" cy="508982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>
            <p:custDataLst>
              <p:tags r:id="rId33"/>
            </p:custDataLst>
          </p:nvPr>
        </p:nvSpPr>
        <p:spPr>
          <a:xfrm>
            <a:off x="7800371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8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生命安全：电气火灾可能导致人员伤亡，严重威胁生命安全</a:t>
            </a:r>
          </a:p>
        </p:txBody>
      </p: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4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社会影响：电气火灾可能导致社会秩序混乱，影响社会稳定</a:t>
            </a:r>
          </a:p>
        </p:txBody>
      </p:sp>
      <p:sp>
        <p:nvSpPr>
          <p:cNvPr id="39" name="椭圆 38"/>
          <p:cNvSpPr/>
          <p:nvPr>
            <p:custDataLst>
              <p:tags r:id="rId17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20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财产损失：电气火灾可能导致财产损失，影响企业或个人经济利益</a:t>
            </a:r>
          </a:p>
        </p:txBody>
      </p:sp>
      <p:sp>
        <p:nvSpPr>
          <p:cNvPr id="35" name="椭圆 34"/>
          <p:cNvSpPr/>
          <p:nvPr>
            <p:custDataLst>
              <p:tags r:id="rId23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6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7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8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环境污染：电气火灾可能导致环境污染，影响生态环境和人类健康</a:t>
            </a:r>
          </a:p>
        </p:txBody>
      </p:sp>
      <p:sp>
        <p:nvSpPr>
          <p:cNvPr id="43" name="椭圆 42"/>
          <p:cNvSpPr/>
          <p:nvPr>
            <p:custDataLst>
              <p:tags r:id="rId29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电气火灾的预防措施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3000" y="2005330"/>
            <a:ext cx="4953635" cy="1303655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r>
              <a:rPr lang="en-US" altLang="zh-CN" sz="4800" b="1">
                <a:solidFill>
                  <a:schemeClr val="lt1"/>
                </a:soli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电气设备维护保养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7" name="文本框 556"/>
          <p:cNvSpPr txBox="1"/>
          <p:nvPr>
            <p:custDataLst>
              <p:tags r:id="rId8"/>
            </p:custDataLst>
          </p:nvPr>
        </p:nvSpPr>
        <p:spPr>
          <a:xfrm>
            <a:off x="3751565" y="1478280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定期检查：定期对电气设备进行检查，确保设备运行正常</a:t>
            </a:r>
          </a:p>
        </p:txBody>
      </p:sp>
      <p:grpSp>
        <p:nvGrpSpPr>
          <p:cNvPr id="5" name="组合 4"/>
          <p:cNvGrpSpPr/>
          <p:nvPr>
            <p:custDataLst>
              <p:tags r:id="rId9"/>
            </p:custDataLst>
          </p:nvPr>
        </p:nvGrpSpPr>
        <p:grpSpPr>
          <a:xfrm>
            <a:off x="2844166" y="1512764"/>
            <a:ext cx="813414" cy="436120"/>
            <a:chOff x="3045460" y="1230630"/>
            <a:chExt cx="763905" cy="409575"/>
          </a:xfrm>
        </p:grpSpPr>
        <p:sp>
          <p:nvSpPr>
            <p:cNvPr id="75" name="文本框 74"/>
            <p:cNvSpPr txBox="1"/>
            <p:nvPr>
              <p:custDataLst>
                <p:tags r:id="rId10"/>
              </p:custDataLst>
            </p:nvPr>
          </p:nvSpPr>
          <p:spPr>
            <a:xfrm>
              <a:off x="3251835" y="1230630"/>
              <a:ext cx="415925" cy="40957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58" name="Freeform 269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 rot="764619">
              <a:off x="3045460" y="12319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59" name="Freeform 269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 rot="6316664">
              <a:off x="3658235" y="1437005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2" name="文本框 561"/>
          <p:cNvSpPr txBox="1"/>
          <p:nvPr>
            <p:custDataLst>
              <p:tags r:id="rId13"/>
            </p:custDataLst>
          </p:nvPr>
        </p:nvSpPr>
        <p:spPr>
          <a:xfrm>
            <a:off x="3751565" y="2708882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清洁保养：定期对电气设备进行清洁，保持设备清洁、干燥</a:t>
            </a:r>
          </a:p>
        </p:txBody>
      </p:sp>
      <p:grpSp>
        <p:nvGrpSpPr>
          <p:cNvPr id="4" name="组合 3"/>
          <p:cNvGrpSpPr/>
          <p:nvPr>
            <p:custDataLst>
              <p:tags r:id="rId14"/>
            </p:custDataLst>
          </p:nvPr>
        </p:nvGrpSpPr>
        <p:grpSpPr>
          <a:xfrm>
            <a:off x="2844166" y="2742690"/>
            <a:ext cx="813414" cy="435444"/>
            <a:chOff x="3045460" y="2385695"/>
            <a:chExt cx="763905" cy="408940"/>
          </a:xfrm>
        </p:grpSpPr>
        <p:sp>
          <p:nvSpPr>
            <p:cNvPr id="561" name="文本框 560"/>
            <p:cNvSpPr txBox="1"/>
            <p:nvPr>
              <p:custDataLst>
                <p:tags r:id="rId15"/>
              </p:custDataLst>
            </p:nvPr>
          </p:nvSpPr>
          <p:spPr>
            <a:xfrm>
              <a:off x="3251835" y="238569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2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63" name="Freeform 269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 rot="764619">
              <a:off x="3045460" y="2387600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4" name="Freeform 269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 rot="6316664">
              <a:off x="3658235" y="259207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67" name="文本框 566"/>
          <p:cNvSpPr txBox="1"/>
          <p:nvPr>
            <p:custDataLst>
              <p:tags r:id="rId18"/>
            </p:custDataLst>
          </p:nvPr>
        </p:nvSpPr>
        <p:spPr>
          <a:xfrm>
            <a:off x="3751565" y="3969911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更换老化部件：及时更换老化、损坏的电气设备部件，确保设备安全运行</a:t>
            </a:r>
          </a:p>
        </p:txBody>
      </p:sp>
      <p:grpSp>
        <p:nvGrpSpPr>
          <p:cNvPr id="2" name="组合 1"/>
          <p:cNvGrpSpPr/>
          <p:nvPr>
            <p:custDataLst>
              <p:tags r:id="rId19"/>
            </p:custDataLst>
          </p:nvPr>
        </p:nvGrpSpPr>
        <p:grpSpPr>
          <a:xfrm>
            <a:off x="2844166" y="4004395"/>
            <a:ext cx="813414" cy="435444"/>
            <a:chOff x="3045460" y="3570605"/>
            <a:chExt cx="763905" cy="408940"/>
          </a:xfrm>
        </p:grpSpPr>
        <p:sp>
          <p:nvSpPr>
            <p:cNvPr id="566" name="文本框 565"/>
            <p:cNvSpPr txBox="1"/>
            <p:nvPr>
              <p:custDataLst>
                <p:tags r:id="rId20"/>
              </p:custDataLst>
            </p:nvPr>
          </p:nvSpPr>
          <p:spPr>
            <a:xfrm>
              <a:off x="3251835" y="357060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3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68" name="Freeform 269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 rot="764619">
              <a:off x="3045460" y="357187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69" name="Freeform 26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 rot="6316664">
              <a:off x="3658235" y="377698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72" name="文本框 571"/>
          <p:cNvSpPr txBox="1"/>
          <p:nvPr>
            <p:custDataLst>
              <p:tags r:id="rId23"/>
            </p:custDataLst>
          </p:nvPr>
        </p:nvSpPr>
        <p:spPr>
          <a:xfrm>
            <a:off x="3751565" y="5239729"/>
            <a:ext cx="5602619" cy="90274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安全操作：按照操作规程进行操作，避免误操作导致的电气火灾</a:t>
            </a:r>
          </a:p>
        </p:txBody>
      </p:sp>
      <p:grpSp>
        <p:nvGrpSpPr>
          <p:cNvPr id="6" name="组合 5"/>
          <p:cNvGrpSpPr/>
          <p:nvPr>
            <p:custDataLst>
              <p:tags r:id="rId24"/>
            </p:custDataLst>
          </p:nvPr>
        </p:nvGrpSpPr>
        <p:grpSpPr>
          <a:xfrm>
            <a:off x="2844166" y="5274213"/>
            <a:ext cx="813414" cy="435444"/>
            <a:chOff x="3045460" y="4763135"/>
            <a:chExt cx="763905" cy="408940"/>
          </a:xfrm>
        </p:grpSpPr>
        <p:sp>
          <p:nvSpPr>
            <p:cNvPr id="571" name="文本框 570"/>
            <p:cNvSpPr txBox="1"/>
            <p:nvPr>
              <p:custDataLst>
                <p:tags r:id="rId25"/>
              </p:custDataLst>
            </p:nvPr>
          </p:nvSpPr>
          <p:spPr>
            <a:xfrm>
              <a:off x="3251835" y="4763135"/>
              <a:ext cx="415925" cy="40894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>
                  <a:solidFill>
                    <a:schemeClr val="accent4"/>
                  </a:solidFill>
                  <a:latin typeface="微软雅黑" panose="020b0503020204020204" charset="-122"/>
                  <a:ea typeface="微软雅黑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73" name="Freeform 269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 rot="764619">
              <a:off x="3045460" y="4764405"/>
              <a:ext cx="210820" cy="23939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574" name="Freeform 269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 rot="6316664">
              <a:off x="3658235" y="4969510"/>
              <a:ext cx="141605" cy="160655"/>
            </a:xfrm>
            <a:custGeom>
              <a:gdLst>
                <a:gd name="T0" fmla="*/ 103 w 242"/>
                <a:gd name="T1" fmla="*/ 34 h 275"/>
                <a:gd name="T2" fmla="*/ 126 w 242"/>
                <a:gd name="T3" fmla="*/ 181 h 275"/>
                <a:gd name="T4" fmla="*/ 16 w 242"/>
                <a:gd name="T5" fmla="*/ 205 h 275"/>
                <a:gd name="T6" fmla="*/ 242 w 242"/>
                <a:gd name="T7" fmla="*/ 239 h 275"/>
                <a:gd name="T8" fmla="*/ 103 w 242"/>
                <a:gd name="T9" fmla="*/ 34 h 275"/>
                <a:gd name="T10" fmla="*/ 108 w 242"/>
                <a:gd name="T11" fmla="*/ 48 h 275"/>
                <a:gd name="T12" fmla="*/ 132 w 242"/>
                <a:gd name="T13" fmla="*/ 66 h 275"/>
                <a:gd name="T14" fmla="*/ 125 w 242"/>
                <a:gd name="T15" fmla="*/ 73 h 275"/>
                <a:gd name="T16" fmla="*/ 105 w 242"/>
                <a:gd name="T17" fmla="*/ 59 h 275"/>
                <a:gd name="T18" fmla="*/ 108 w 242"/>
                <a:gd name="T19" fmla="*/ 48 h 275"/>
                <a:gd name="T20" fmla="*/ 126 w 242"/>
                <a:gd name="T21" fmla="*/ 123 h 275"/>
                <a:gd name="T22" fmla="*/ 106 w 242"/>
                <a:gd name="T23" fmla="*/ 99 h 275"/>
                <a:gd name="T24" fmla="*/ 114 w 242"/>
                <a:gd name="T25" fmla="*/ 91 h 275"/>
                <a:gd name="T26" fmla="*/ 134 w 242"/>
                <a:gd name="T27" fmla="*/ 115 h 275"/>
                <a:gd name="T28" fmla="*/ 126 w 242"/>
                <a:gd name="T29" fmla="*/ 123 h 275"/>
                <a:gd name="T30" fmla="*/ 160 w 242"/>
                <a:gd name="T31" fmla="*/ 174 h 275"/>
                <a:gd name="T32" fmla="*/ 149 w 242"/>
                <a:gd name="T33" fmla="*/ 156 h 275"/>
                <a:gd name="T34" fmla="*/ 156 w 242"/>
                <a:gd name="T35" fmla="*/ 148 h 275"/>
                <a:gd name="T36" fmla="*/ 170 w 242"/>
                <a:gd name="T37" fmla="*/ 169 h 275"/>
                <a:gd name="T38" fmla="*/ 160 w 242"/>
                <a:gd name="T39" fmla="*/ 174 h 275"/>
                <a:gd name="T40" fmla="*/ 162 w 242"/>
                <a:gd name="T41" fmla="*/ 119 h 275"/>
                <a:gd name="T42" fmla="*/ 150 w 242"/>
                <a:gd name="T43" fmla="*/ 100 h 275"/>
                <a:gd name="T44" fmla="*/ 158 w 242"/>
                <a:gd name="T45" fmla="*/ 92 h 275"/>
                <a:gd name="T46" fmla="*/ 171 w 242"/>
                <a:gd name="T47" fmla="*/ 114 h 275"/>
                <a:gd name="T48" fmla="*/ 162 w 242"/>
                <a:gd name="T49" fmla="*/ 119 h 275"/>
                <a:gd name="T50" fmla="*/ 191 w 242"/>
                <a:gd name="T51" fmla="*/ 230 h 275"/>
                <a:gd name="T52" fmla="*/ 184 w 242"/>
                <a:gd name="T53" fmla="*/ 227 h 275"/>
                <a:gd name="T54" fmla="*/ 178 w 242"/>
                <a:gd name="T55" fmla="*/ 209 h 275"/>
                <a:gd name="T56" fmla="*/ 189 w 242"/>
                <a:gd name="T57" fmla="*/ 206 h 275"/>
                <a:gd name="T58" fmla="*/ 194 w 242"/>
                <a:gd name="T59" fmla="*/ 224 h 275"/>
                <a:gd name="T60" fmla="*/ 191 w 242"/>
                <a:gd name="T61" fmla="*/ 230 h 275"/>
                <a:gd name="T62" fmla="*/ 195 w 242"/>
                <a:gd name="T63" fmla="*/ 188 h 275"/>
                <a:gd name="T64" fmla="*/ 182 w 242"/>
                <a:gd name="T65" fmla="*/ 158 h 275"/>
                <a:gd name="T66" fmla="*/ 192 w 242"/>
                <a:gd name="T67" fmla="*/ 153 h 275"/>
                <a:gd name="T68" fmla="*/ 206 w 242"/>
                <a:gd name="T69" fmla="*/ 185 h 275"/>
                <a:gd name="T70" fmla="*/ 195 w 242"/>
                <a:gd name="T71" fmla="*/ 188 h 2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75">
                  <a:moveTo>
                    <a:pt x="103" y="34"/>
                  </a:moveTo>
                  <a:cubicBezTo>
                    <a:pt x="29" y="69"/>
                    <a:pt x="126" y="181"/>
                    <a:pt x="126" y="181"/>
                  </a:cubicBezTo>
                  <a:cubicBezTo>
                    <a:pt x="126" y="181"/>
                    <a:pt x="43" y="142"/>
                    <a:pt x="16" y="205"/>
                  </a:cubicBezTo>
                  <a:cubicBezTo>
                    <a:pt x="0" y="275"/>
                    <a:pt x="152" y="246"/>
                    <a:pt x="242" y="239"/>
                  </a:cubicBezTo>
                  <a:cubicBezTo>
                    <a:pt x="242" y="239"/>
                    <a:pt x="176" y="0"/>
                    <a:pt x="103" y="34"/>
                  </a:cubicBezTo>
                  <a:close/>
                  <a:moveTo>
                    <a:pt x="108" y="48"/>
                  </a:moveTo>
                  <a:cubicBezTo>
                    <a:pt x="118" y="51"/>
                    <a:pt x="125" y="58"/>
                    <a:pt x="132" y="66"/>
                  </a:cubicBezTo>
                  <a:cubicBezTo>
                    <a:pt x="137" y="71"/>
                    <a:pt x="130" y="78"/>
                    <a:pt x="125" y="73"/>
                  </a:cubicBezTo>
                  <a:cubicBezTo>
                    <a:pt x="119" y="68"/>
                    <a:pt x="113" y="61"/>
                    <a:pt x="105" y="59"/>
                  </a:cubicBezTo>
                  <a:cubicBezTo>
                    <a:pt x="99" y="57"/>
                    <a:pt x="101" y="46"/>
                    <a:pt x="108" y="48"/>
                  </a:cubicBezTo>
                  <a:close/>
                  <a:moveTo>
                    <a:pt x="126" y="123"/>
                  </a:moveTo>
                  <a:cubicBezTo>
                    <a:pt x="119" y="115"/>
                    <a:pt x="114" y="106"/>
                    <a:pt x="106" y="99"/>
                  </a:cubicBezTo>
                  <a:cubicBezTo>
                    <a:pt x="101" y="93"/>
                    <a:pt x="109" y="86"/>
                    <a:pt x="114" y="91"/>
                  </a:cubicBezTo>
                  <a:cubicBezTo>
                    <a:pt x="121" y="98"/>
                    <a:pt x="127" y="107"/>
                    <a:pt x="134" y="115"/>
                  </a:cubicBezTo>
                  <a:cubicBezTo>
                    <a:pt x="138" y="120"/>
                    <a:pt x="130" y="128"/>
                    <a:pt x="126" y="123"/>
                  </a:cubicBezTo>
                  <a:close/>
                  <a:moveTo>
                    <a:pt x="160" y="174"/>
                  </a:moveTo>
                  <a:cubicBezTo>
                    <a:pt x="157" y="168"/>
                    <a:pt x="154" y="161"/>
                    <a:pt x="149" y="156"/>
                  </a:cubicBezTo>
                  <a:cubicBezTo>
                    <a:pt x="144" y="151"/>
                    <a:pt x="151" y="143"/>
                    <a:pt x="156" y="148"/>
                  </a:cubicBezTo>
                  <a:cubicBezTo>
                    <a:pt x="162" y="154"/>
                    <a:pt x="166" y="161"/>
                    <a:pt x="170" y="169"/>
                  </a:cubicBezTo>
                  <a:cubicBezTo>
                    <a:pt x="173" y="175"/>
                    <a:pt x="164" y="180"/>
                    <a:pt x="160" y="174"/>
                  </a:cubicBezTo>
                  <a:close/>
                  <a:moveTo>
                    <a:pt x="162" y="119"/>
                  </a:moveTo>
                  <a:cubicBezTo>
                    <a:pt x="158" y="112"/>
                    <a:pt x="155" y="106"/>
                    <a:pt x="150" y="100"/>
                  </a:cubicBezTo>
                  <a:cubicBezTo>
                    <a:pt x="145" y="94"/>
                    <a:pt x="153" y="86"/>
                    <a:pt x="158" y="92"/>
                  </a:cubicBezTo>
                  <a:cubicBezTo>
                    <a:pt x="163" y="99"/>
                    <a:pt x="168" y="106"/>
                    <a:pt x="171" y="114"/>
                  </a:cubicBezTo>
                  <a:cubicBezTo>
                    <a:pt x="174" y="120"/>
                    <a:pt x="164" y="126"/>
                    <a:pt x="162" y="119"/>
                  </a:cubicBezTo>
                  <a:close/>
                  <a:moveTo>
                    <a:pt x="191" y="230"/>
                  </a:moveTo>
                  <a:cubicBezTo>
                    <a:pt x="187" y="231"/>
                    <a:pt x="185" y="229"/>
                    <a:pt x="184" y="227"/>
                  </a:cubicBezTo>
                  <a:cubicBezTo>
                    <a:pt x="182" y="221"/>
                    <a:pt x="179" y="215"/>
                    <a:pt x="178" y="209"/>
                  </a:cubicBezTo>
                  <a:cubicBezTo>
                    <a:pt x="177" y="202"/>
                    <a:pt x="187" y="200"/>
                    <a:pt x="189" y="206"/>
                  </a:cubicBezTo>
                  <a:cubicBezTo>
                    <a:pt x="190" y="212"/>
                    <a:pt x="192" y="218"/>
                    <a:pt x="194" y="224"/>
                  </a:cubicBezTo>
                  <a:cubicBezTo>
                    <a:pt x="196" y="226"/>
                    <a:pt x="193" y="230"/>
                    <a:pt x="191" y="230"/>
                  </a:cubicBezTo>
                  <a:close/>
                  <a:moveTo>
                    <a:pt x="195" y="188"/>
                  </a:moveTo>
                  <a:cubicBezTo>
                    <a:pt x="192" y="177"/>
                    <a:pt x="188" y="167"/>
                    <a:pt x="182" y="158"/>
                  </a:cubicBezTo>
                  <a:cubicBezTo>
                    <a:pt x="178" y="152"/>
                    <a:pt x="188" y="147"/>
                    <a:pt x="192" y="153"/>
                  </a:cubicBezTo>
                  <a:cubicBezTo>
                    <a:pt x="198" y="162"/>
                    <a:pt x="202" y="173"/>
                    <a:pt x="206" y="185"/>
                  </a:cubicBezTo>
                  <a:cubicBezTo>
                    <a:pt x="208" y="191"/>
                    <a:pt x="197" y="194"/>
                    <a:pt x="195" y="1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8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电气线路安全检查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8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9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定期检查电气线路，确保线路完好无损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检查线路连接处，确保连接牢固，无松动现象</a:t>
            </a:r>
          </a:p>
        </p:txBody>
      </p:sp>
      <p:sp>
        <p:nvSpPr>
          <p:cNvPr id="32" name="圆角矩形 31"/>
          <p:cNvSpPr/>
          <p:nvPr>
            <p:custDataLst>
              <p:tags r:id="rId16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7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8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9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20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检查线路绝缘层，确保绝缘层完好，无破损现象</a:t>
            </a:r>
          </a:p>
        </p:txBody>
      </p:sp>
      <p:sp>
        <p:nvSpPr>
          <p:cNvPr id="44" name="圆角矩形 43"/>
          <p:cNvSpPr/>
          <p:nvPr>
            <p:custDataLst>
              <p:tags r:id="rId22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3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4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检查线路周围环境，确保线路周围无易燃易爆物品</a:t>
            </a:r>
          </a:p>
        </p:txBody>
      </p:sp>
      <p:sp>
        <p:nvSpPr>
          <p:cNvPr id="49" name="圆角矩形 48"/>
          <p:cNvSpPr/>
          <p:nvPr>
            <p:custDataLst>
              <p:tags r:id="rId25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6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7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定期对电气线路进行维护和保养，确保线路安全可靠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电气火灾报警系统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9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电气火灾报警系统的作用：实时监测电气设备运行状态，及时发现火灾隐患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5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电气火灾报警系统的组成：传感器、控制器、报警装置等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9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电气火灾报警系统的安装位置：配电室、电气设备附近等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3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0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电气火灾报警系统的维护保养：定期检查、维修、更换部件等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电气火灾的扑救方法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3000" y="2005330"/>
            <a:ext cx="4953635" cy="1303655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r>
              <a:rPr lang="en-US" altLang="zh-CN" sz="4800" b="1">
                <a:solidFill>
                  <a:schemeClr val="lt1"/>
                </a:soli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椭圆 5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电气火灾扑救原则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8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9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安全第一：确保人身安全，避免二次伤害</a:t>
            </a:r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2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3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5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切断电源：迅速切断电源，防止火势蔓延</a:t>
            </a:r>
          </a:p>
        </p:txBody>
      </p:sp>
      <p:sp>
        <p:nvSpPr>
          <p:cNvPr id="15" name="椭圆 14"/>
          <p:cNvSpPr/>
          <p:nvPr>
            <p:custDataLst>
              <p:tags r:id="rId15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6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7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灭火方法：根据火灾类型选择合适的灭火方法，如干粉灭火器、二氧化碳灭火器等</a:t>
            </a:r>
          </a:p>
        </p:txBody>
      </p:sp>
      <p:sp>
        <p:nvSpPr>
          <p:cNvPr id="19" name="椭圆 18"/>
          <p:cNvSpPr/>
          <p:nvPr>
            <p:custDataLst>
              <p:tags r:id="rId19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20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21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疏散人群：迅速疏散周围人群，避免人员伤亡</a:t>
            </a:r>
          </a:p>
        </p:txBody>
      </p:sp>
      <p:sp>
        <p:nvSpPr>
          <p:cNvPr id="23" name="椭圆 22"/>
          <p:cNvSpPr/>
          <p:nvPr>
            <p:custDataLst>
              <p:tags r:id="rId23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4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5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报警求助：及时拨打119报警电话，寻求专业救援</a:t>
            </a:r>
          </a:p>
        </p:txBody>
      </p:sp>
      <p:sp>
        <p:nvSpPr>
          <p:cNvPr id="27" name="椭圆 26"/>
          <p:cNvSpPr/>
          <p:nvPr>
            <p:custDataLst>
              <p:tags r:id="rId27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椭圆 22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椭圆 21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电气火灾扑救技巧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8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9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切断电源：首先切断电源，防止触电和火灾蔓延</a:t>
            </a: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1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2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灭火器选择：根据火灾类型选择合适的灭火器，如干粉灭火器、二氧化碳灭火器等</a:t>
            </a:r>
          </a:p>
        </p:txBody>
      </p:sp>
      <p:sp>
        <p:nvSpPr>
          <p:cNvPr id="5" name="矩形: 圆角 13"/>
          <p:cNvSpPr/>
          <p:nvPr>
            <p:custDataLst>
              <p:tags r:id="rId13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4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5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安全距离：保持安全距离，避免火势蔓延和爆炸</a:t>
            </a:r>
          </a:p>
        </p:txBody>
      </p:sp>
      <p:sp>
        <p:nvSpPr>
          <p:cNvPr id="8" name="矩形: 圆角 13"/>
          <p:cNvSpPr/>
          <p:nvPr>
            <p:custDataLst>
              <p:tags r:id="rId16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7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8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扑救顺序：先扑灭明火，再扑灭暗火，最后扑灭余火</a:t>
            </a:r>
          </a:p>
        </p:txBody>
      </p:sp>
      <p:sp>
        <p:nvSpPr>
          <p:cNvPr id="11" name="矩形: 圆角 13"/>
          <p:cNvSpPr/>
          <p:nvPr>
            <p:custDataLst>
              <p:tags r:id="rId19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20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1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防止复燃：扑灭火源后，检查现场，防止复燃</a:t>
            </a:r>
          </a:p>
        </p:txBody>
      </p:sp>
      <p:sp>
        <p:nvSpPr>
          <p:cNvPr id="16" name="矩形: 圆角 13"/>
          <p:cNvSpPr/>
          <p:nvPr>
            <p:custDataLst>
              <p:tags r:id="rId22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3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4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报警求助：及时报警，寻求专业救援队伍的帮助</a:t>
            </a:r>
          </a:p>
        </p:txBody>
      </p:sp>
      <p:sp>
        <p:nvSpPr>
          <p:cNvPr id="19" name="矩形: 圆角 13"/>
          <p:cNvSpPr/>
          <p:nvPr>
            <p:custDataLst>
              <p:tags r:id="rId25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电气火灾扑救注意事项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8"/>
            </p:custDataLst>
          </p:nvPr>
        </p:nvSpPr>
        <p:spPr bwMode="auto">
          <a:xfrm rot="1800000">
            <a:off x="1761239" y="2047570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9"/>
            </p:custDataLst>
          </p:nvPr>
        </p:nvSpPr>
        <p:spPr bwMode="auto">
          <a:xfrm rot="1800000">
            <a:off x="1977654" y="2159362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10"/>
            </p:custDataLst>
          </p:nvPr>
        </p:nvSpPr>
        <p:spPr bwMode="auto">
          <a:xfrm rot="1800000">
            <a:off x="1712638" y="2313907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11"/>
            </p:custDataLst>
          </p:nvPr>
        </p:nvSpPr>
        <p:spPr bwMode="auto">
          <a:xfrm rot="1800000">
            <a:off x="1733816" y="2324667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12"/>
            </p:custDataLst>
          </p:nvPr>
        </p:nvSpPr>
        <p:spPr bwMode="auto">
          <a:xfrm rot="1800000">
            <a:off x="1789945" y="2339398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13"/>
            </p:custDataLst>
          </p:nvPr>
        </p:nvSpPr>
        <p:spPr bwMode="auto">
          <a:xfrm rot="1800000">
            <a:off x="1778345" y="2327084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4"/>
            </p:custDataLst>
          </p:nvPr>
        </p:nvSpPr>
        <p:spPr bwMode="auto">
          <a:xfrm rot="1800000">
            <a:off x="1794441" y="2336224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5"/>
            </p:custDataLst>
          </p:nvPr>
        </p:nvSpPr>
        <p:spPr bwMode="auto">
          <a:xfrm rot="1800000">
            <a:off x="1833780" y="2345680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6"/>
            </p:custDataLst>
          </p:nvPr>
        </p:nvSpPr>
        <p:spPr bwMode="auto">
          <a:xfrm rot="1800000">
            <a:off x="1851459" y="2331972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7"/>
            </p:custDataLst>
          </p:nvPr>
        </p:nvSpPr>
        <p:spPr bwMode="auto">
          <a:xfrm rot="1800000">
            <a:off x="1885545" y="2341553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8"/>
            </p:custDataLst>
          </p:nvPr>
        </p:nvSpPr>
        <p:spPr bwMode="auto">
          <a:xfrm rot="1800000">
            <a:off x="1855397" y="2253751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9"/>
            </p:custDataLst>
          </p:nvPr>
        </p:nvSpPr>
        <p:spPr bwMode="auto">
          <a:xfrm rot="1800000">
            <a:off x="2289758" y="2301518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20"/>
            </p:custDataLst>
          </p:nvPr>
        </p:nvSpPr>
        <p:spPr bwMode="auto">
          <a:xfrm rot="1800000">
            <a:off x="2132357" y="2234793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21"/>
            </p:custDataLst>
          </p:nvPr>
        </p:nvSpPr>
        <p:spPr bwMode="auto">
          <a:xfrm rot="1800000">
            <a:off x="2073330" y="2037352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22"/>
            </p:custDataLst>
          </p:nvPr>
        </p:nvSpPr>
        <p:spPr bwMode="auto">
          <a:xfrm rot="1800000">
            <a:off x="2031909" y="2073748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23"/>
            </p:custDataLst>
          </p:nvPr>
        </p:nvSpPr>
        <p:spPr bwMode="auto">
          <a:xfrm rot="1800000">
            <a:off x="2005489" y="2120542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4"/>
            </p:custDataLst>
          </p:nvPr>
        </p:nvSpPr>
        <p:spPr bwMode="auto">
          <a:xfrm rot="1800000">
            <a:off x="2098946" y="2085608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5"/>
            </p:custDataLst>
          </p:nvPr>
        </p:nvSpPr>
        <p:spPr bwMode="auto">
          <a:xfrm rot="1800000">
            <a:off x="2069187" y="2110906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6"/>
            </p:custDataLst>
          </p:nvPr>
        </p:nvSpPr>
        <p:spPr bwMode="auto">
          <a:xfrm rot="1800000">
            <a:off x="2050009" y="2143935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7"/>
            </p:custDataLst>
          </p:nvPr>
        </p:nvSpPr>
        <p:spPr bwMode="auto">
          <a:xfrm rot="1800000">
            <a:off x="2116612" y="2139407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8"/>
            </p:custDataLst>
          </p:nvPr>
        </p:nvSpPr>
        <p:spPr bwMode="auto">
          <a:xfrm rot="1800000">
            <a:off x="2221667" y="2150416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9"/>
            </p:custDataLst>
          </p:nvPr>
        </p:nvSpPr>
        <p:spPr bwMode="auto">
          <a:xfrm rot="1800000">
            <a:off x="2183998" y="2149983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30"/>
            </p:custDataLst>
          </p:nvPr>
        </p:nvSpPr>
        <p:spPr bwMode="auto">
          <a:xfrm rot="1800000">
            <a:off x="1987869" y="2249324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31"/>
            </p:custDataLst>
          </p:nvPr>
        </p:nvSpPr>
        <p:spPr bwMode="auto">
          <a:xfrm rot="1800000">
            <a:off x="2031652" y="2285256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32"/>
            </p:custDataLst>
          </p:nvPr>
        </p:nvSpPr>
        <p:spPr bwMode="auto">
          <a:xfrm rot="1800000">
            <a:off x="2087311" y="2340831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33"/>
            </p:custDataLst>
          </p:nvPr>
        </p:nvSpPr>
        <p:spPr bwMode="auto">
          <a:xfrm rot="1800000">
            <a:off x="2120224" y="2356716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1306195" y="1611005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5" name="文本框 75"/>
          <p:cNvSpPr txBox="1"/>
          <p:nvPr>
            <p:custDataLst>
              <p:tags r:id="rId35"/>
            </p:custDataLst>
          </p:nvPr>
        </p:nvSpPr>
        <p:spPr>
          <a:xfrm>
            <a:off x="2622821" y="1611005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确保自身安全：在扑救过程中，首先要确保自身安全，避免触电或火灾伤害。</a:t>
            </a: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6"/>
            </p:custDataLst>
          </p:nvPr>
        </p:nvSpPr>
        <p:spPr bwMode="auto">
          <a:xfrm rot="1800000">
            <a:off x="1761239" y="369566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7"/>
            </p:custDataLst>
          </p:nvPr>
        </p:nvSpPr>
        <p:spPr bwMode="auto">
          <a:xfrm rot="1800000">
            <a:off x="1977654" y="3807455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8"/>
            </p:custDataLst>
          </p:nvPr>
        </p:nvSpPr>
        <p:spPr bwMode="auto">
          <a:xfrm rot="1800000">
            <a:off x="1712638" y="396199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9"/>
            </p:custDataLst>
          </p:nvPr>
        </p:nvSpPr>
        <p:spPr bwMode="auto">
          <a:xfrm rot="1800000">
            <a:off x="1733816" y="397275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40"/>
            </p:custDataLst>
          </p:nvPr>
        </p:nvSpPr>
        <p:spPr bwMode="auto">
          <a:xfrm rot="1800000">
            <a:off x="1789945" y="398749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41"/>
            </p:custDataLst>
          </p:nvPr>
        </p:nvSpPr>
        <p:spPr bwMode="auto">
          <a:xfrm rot="1800000">
            <a:off x="1778345" y="397517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42"/>
            </p:custDataLst>
          </p:nvPr>
        </p:nvSpPr>
        <p:spPr bwMode="auto">
          <a:xfrm rot="1800000">
            <a:off x="1794441" y="398431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43"/>
            </p:custDataLst>
          </p:nvPr>
        </p:nvSpPr>
        <p:spPr bwMode="auto">
          <a:xfrm rot="1800000">
            <a:off x="1833780" y="399377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4"/>
            </p:custDataLst>
          </p:nvPr>
        </p:nvSpPr>
        <p:spPr bwMode="auto">
          <a:xfrm rot="1800000">
            <a:off x="1851459" y="398006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5"/>
            </p:custDataLst>
          </p:nvPr>
        </p:nvSpPr>
        <p:spPr bwMode="auto">
          <a:xfrm rot="1800000">
            <a:off x="1885545" y="398964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6"/>
            </p:custDataLst>
          </p:nvPr>
        </p:nvSpPr>
        <p:spPr bwMode="auto">
          <a:xfrm rot="1800000">
            <a:off x="1855397" y="390184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7"/>
            </p:custDataLst>
          </p:nvPr>
        </p:nvSpPr>
        <p:spPr bwMode="auto">
          <a:xfrm rot="1800000">
            <a:off x="2289758" y="394961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8"/>
            </p:custDataLst>
          </p:nvPr>
        </p:nvSpPr>
        <p:spPr bwMode="auto">
          <a:xfrm rot="1800000">
            <a:off x="2132357" y="388288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9"/>
            </p:custDataLst>
          </p:nvPr>
        </p:nvSpPr>
        <p:spPr bwMode="auto">
          <a:xfrm rot="1800000">
            <a:off x="2073330" y="368544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50"/>
            </p:custDataLst>
          </p:nvPr>
        </p:nvSpPr>
        <p:spPr bwMode="auto">
          <a:xfrm rot="1800000">
            <a:off x="2031909" y="372184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51"/>
            </p:custDataLst>
          </p:nvPr>
        </p:nvSpPr>
        <p:spPr bwMode="auto">
          <a:xfrm rot="1800000">
            <a:off x="2005489" y="376863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52"/>
            </p:custDataLst>
          </p:nvPr>
        </p:nvSpPr>
        <p:spPr bwMode="auto">
          <a:xfrm rot="1800000">
            <a:off x="2098946" y="373370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53"/>
            </p:custDataLst>
          </p:nvPr>
        </p:nvSpPr>
        <p:spPr bwMode="auto">
          <a:xfrm rot="1800000">
            <a:off x="2069187" y="375899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4"/>
            </p:custDataLst>
          </p:nvPr>
        </p:nvSpPr>
        <p:spPr bwMode="auto">
          <a:xfrm rot="1800000">
            <a:off x="2050009" y="3792028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5"/>
            </p:custDataLst>
          </p:nvPr>
        </p:nvSpPr>
        <p:spPr bwMode="auto">
          <a:xfrm rot="1800000">
            <a:off x="2116612" y="378749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6"/>
            </p:custDataLst>
          </p:nvPr>
        </p:nvSpPr>
        <p:spPr bwMode="auto">
          <a:xfrm rot="1800000">
            <a:off x="2221667" y="379850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7"/>
            </p:custDataLst>
          </p:nvPr>
        </p:nvSpPr>
        <p:spPr bwMode="auto">
          <a:xfrm rot="1800000">
            <a:off x="2183998" y="379807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8"/>
            </p:custDataLst>
          </p:nvPr>
        </p:nvSpPr>
        <p:spPr bwMode="auto">
          <a:xfrm rot="1800000">
            <a:off x="1987869" y="389741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9"/>
            </p:custDataLst>
          </p:nvPr>
        </p:nvSpPr>
        <p:spPr bwMode="auto">
          <a:xfrm rot="1800000">
            <a:off x="2031652" y="393334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60"/>
            </p:custDataLst>
          </p:nvPr>
        </p:nvSpPr>
        <p:spPr bwMode="auto">
          <a:xfrm rot="1800000">
            <a:off x="2087311" y="398892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61"/>
            </p:custDataLst>
          </p:nvPr>
        </p:nvSpPr>
        <p:spPr bwMode="auto">
          <a:xfrm rot="1800000">
            <a:off x="2120224" y="400480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62"/>
            </p:custDataLst>
          </p:nvPr>
        </p:nvSpPr>
        <p:spPr>
          <a:xfrm>
            <a:off x="1306195" y="325909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文本框 75"/>
          <p:cNvSpPr txBox="1"/>
          <p:nvPr>
            <p:custDataLst>
              <p:tags r:id="rId63"/>
            </p:custDataLst>
          </p:nvPr>
        </p:nvSpPr>
        <p:spPr>
          <a:xfrm>
            <a:off x="2622821" y="325909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使用灭火器：在扑救电气火灾时，应使用专用的灭火器，如二氧化碳灭火器或干粉灭火器。</a:t>
            </a:r>
          </a:p>
        </p:txBody>
      </p:sp>
      <p:sp>
        <p:nvSpPr>
          <p:cNvPr id="100" name="AutoShape 3"/>
          <p:cNvSpPr>
            <a:spLocks noChangeAspect="1" noChangeArrowheads="1" noTextEdit="1"/>
          </p:cNvSpPr>
          <p:nvPr>
            <p:custDataLst>
              <p:tags r:id="rId64"/>
            </p:custDataLst>
          </p:nvPr>
        </p:nvSpPr>
        <p:spPr bwMode="auto">
          <a:xfrm rot="1800000">
            <a:off x="1761239" y="5342600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1" name="Freeform 5"/>
          <p:cNvSpPr/>
          <p:nvPr>
            <p:custDataLst>
              <p:tags r:id="rId65"/>
            </p:custDataLst>
          </p:nvPr>
        </p:nvSpPr>
        <p:spPr bwMode="auto">
          <a:xfrm rot="1800000">
            <a:off x="1977654" y="5454392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2" name="Freeform 6"/>
          <p:cNvSpPr/>
          <p:nvPr>
            <p:custDataLst>
              <p:tags r:id="rId66"/>
            </p:custDataLst>
          </p:nvPr>
        </p:nvSpPr>
        <p:spPr bwMode="auto">
          <a:xfrm rot="1800000">
            <a:off x="1712638" y="5608937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3" name="Freeform 7"/>
          <p:cNvSpPr/>
          <p:nvPr>
            <p:custDataLst>
              <p:tags r:id="rId67"/>
            </p:custDataLst>
          </p:nvPr>
        </p:nvSpPr>
        <p:spPr bwMode="auto">
          <a:xfrm rot="1800000">
            <a:off x="1733816" y="5619697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4" name="Freeform 8"/>
          <p:cNvSpPr/>
          <p:nvPr>
            <p:custDataLst>
              <p:tags r:id="rId68"/>
            </p:custDataLst>
          </p:nvPr>
        </p:nvSpPr>
        <p:spPr bwMode="auto">
          <a:xfrm rot="1800000">
            <a:off x="1789945" y="5634427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5" name="Freeform 9"/>
          <p:cNvSpPr/>
          <p:nvPr>
            <p:custDataLst>
              <p:tags r:id="rId69"/>
            </p:custDataLst>
          </p:nvPr>
        </p:nvSpPr>
        <p:spPr bwMode="auto">
          <a:xfrm rot="1800000">
            <a:off x="1778345" y="5622114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6" name="Freeform 10"/>
          <p:cNvSpPr/>
          <p:nvPr>
            <p:custDataLst>
              <p:tags r:id="rId70"/>
            </p:custDataLst>
          </p:nvPr>
        </p:nvSpPr>
        <p:spPr bwMode="auto">
          <a:xfrm rot="1800000">
            <a:off x="1794441" y="5631253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 11"/>
          <p:cNvSpPr/>
          <p:nvPr>
            <p:custDataLst>
              <p:tags r:id="rId71"/>
            </p:custDataLst>
          </p:nvPr>
        </p:nvSpPr>
        <p:spPr bwMode="auto">
          <a:xfrm rot="1800000">
            <a:off x="1833780" y="5640709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8" name="Freeform 12"/>
          <p:cNvSpPr/>
          <p:nvPr>
            <p:custDataLst>
              <p:tags r:id="rId72"/>
            </p:custDataLst>
          </p:nvPr>
        </p:nvSpPr>
        <p:spPr bwMode="auto">
          <a:xfrm rot="1800000">
            <a:off x="1851459" y="5627001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9" name="Freeform 13"/>
          <p:cNvSpPr/>
          <p:nvPr>
            <p:custDataLst>
              <p:tags r:id="rId73"/>
            </p:custDataLst>
          </p:nvPr>
        </p:nvSpPr>
        <p:spPr bwMode="auto">
          <a:xfrm rot="1800000">
            <a:off x="1885545" y="5636582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0" name="Freeform 14"/>
          <p:cNvSpPr/>
          <p:nvPr>
            <p:custDataLst>
              <p:tags r:id="rId74"/>
            </p:custDataLst>
          </p:nvPr>
        </p:nvSpPr>
        <p:spPr bwMode="auto">
          <a:xfrm rot="1800000">
            <a:off x="1855397" y="5548780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1" name="Freeform 15"/>
          <p:cNvSpPr/>
          <p:nvPr>
            <p:custDataLst>
              <p:tags r:id="rId75"/>
            </p:custDataLst>
          </p:nvPr>
        </p:nvSpPr>
        <p:spPr bwMode="auto">
          <a:xfrm rot="1800000">
            <a:off x="2289758" y="5596547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2" name="Freeform 16"/>
          <p:cNvSpPr/>
          <p:nvPr>
            <p:custDataLst>
              <p:tags r:id="rId76"/>
            </p:custDataLst>
          </p:nvPr>
        </p:nvSpPr>
        <p:spPr bwMode="auto">
          <a:xfrm rot="1800000">
            <a:off x="2132357" y="5529823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3" name="Freeform 17"/>
          <p:cNvSpPr/>
          <p:nvPr>
            <p:custDataLst>
              <p:tags r:id="rId77"/>
            </p:custDataLst>
          </p:nvPr>
        </p:nvSpPr>
        <p:spPr bwMode="auto">
          <a:xfrm rot="1800000">
            <a:off x="2073330" y="5332382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4" name="Freeform 18"/>
          <p:cNvSpPr/>
          <p:nvPr>
            <p:custDataLst>
              <p:tags r:id="rId78"/>
            </p:custDataLst>
          </p:nvPr>
        </p:nvSpPr>
        <p:spPr bwMode="auto">
          <a:xfrm rot="1800000">
            <a:off x="2031909" y="5368777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5" name="Freeform 19"/>
          <p:cNvSpPr/>
          <p:nvPr>
            <p:custDataLst>
              <p:tags r:id="rId79"/>
            </p:custDataLst>
          </p:nvPr>
        </p:nvSpPr>
        <p:spPr bwMode="auto">
          <a:xfrm rot="1800000">
            <a:off x="2005489" y="5415571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6" name="Freeform 20"/>
          <p:cNvSpPr/>
          <p:nvPr>
            <p:custDataLst>
              <p:tags r:id="rId80"/>
            </p:custDataLst>
          </p:nvPr>
        </p:nvSpPr>
        <p:spPr bwMode="auto">
          <a:xfrm rot="1800000">
            <a:off x="2098946" y="5380638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7" name="Freeform 21"/>
          <p:cNvSpPr/>
          <p:nvPr>
            <p:custDataLst>
              <p:tags r:id="rId81"/>
            </p:custDataLst>
          </p:nvPr>
        </p:nvSpPr>
        <p:spPr bwMode="auto">
          <a:xfrm rot="1800000">
            <a:off x="2069187" y="5405935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Freeform 22"/>
          <p:cNvSpPr/>
          <p:nvPr>
            <p:custDataLst>
              <p:tags r:id="rId82"/>
            </p:custDataLst>
          </p:nvPr>
        </p:nvSpPr>
        <p:spPr bwMode="auto">
          <a:xfrm rot="1800000">
            <a:off x="2050009" y="5438965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9" name="Freeform 23"/>
          <p:cNvSpPr/>
          <p:nvPr>
            <p:custDataLst>
              <p:tags r:id="rId83"/>
            </p:custDataLst>
          </p:nvPr>
        </p:nvSpPr>
        <p:spPr bwMode="auto">
          <a:xfrm rot="1800000">
            <a:off x="2116612" y="5434436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Freeform 24"/>
          <p:cNvSpPr/>
          <p:nvPr>
            <p:custDataLst>
              <p:tags r:id="rId84"/>
            </p:custDataLst>
          </p:nvPr>
        </p:nvSpPr>
        <p:spPr bwMode="auto">
          <a:xfrm rot="1800000">
            <a:off x="2221667" y="5445445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Freeform 25"/>
          <p:cNvSpPr/>
          <p:nvPr>
            <p:custDataLst>
              <p:tags r:id="rId85"/>
            </p:custDataLst>
          </p:nvPr>
        </p:nvSpPr>
        <p:spPr bwMode="auto">
          <a:xfrm rot="1800000">
            <a:off x="2183998" y="5445012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Freeform 26"/>
          <p:cNvSpPr/>
          <p:nvPr>
            <p:custDataLst>
              <p:tags r:id="rId86"/>
            </p:custDataLst>
          </p:nvPr>
        </p:nvSpPr>
        <p:spPr bwMode="auto">
          <a:xfrm rot="1800000">
            <a:off x="1987869" y="5544353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3" name="Freeform 27"/>
          <p:cNvSpPr/>
          <p:nvPr>
            <p:custDataLst>
              <p:tags r:id="rId87"/>
            </p:custDataLst>
          </p:nvPr>
        </p:nvSpPr>
        <p:spPr bwMode="auto">
          <a:xfrm rot="1800000">
            <a:off x="2031652" y="5580285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4" name="Freeform 28"/>
          <p:cNvSpPr/>
          <p:nvPr>
            <p:custDataLst>
              <p:tags r:id="rId88"/>
            </p:custDataLst>
          </p:nvPr>
        </p:nvSpPr>
        <p:spPr bwMode="auto">
          <a:xfrm rot="1800000">
            <a:off x="2087311" y="5635860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5" name="Freeform 29"/>
          <p:cNvSpPr/>
          <p:nvPr>
            <p:custDataLst>
              <p:tags r:id="rId89"/>
            </p:custDataLst>
          </p:nvPr>
        </p:nvSpPr>
        <p:spPr bwMode="auto">
          <a:xfrm rot="1800000">
            <a:off x="2120224" y="5651746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文本框 98"/>
          <p:cNvSpPr txBox="1"/>
          <p:nvPr>
            <p:custDataLst>
              <p:tags r:id="rId90"/>
            </p:custDataLst>
          </p:nvPr>
        </p:nvSpPr>
        <p:spPr>
          <a:xfrm>
            <a:off x="1306195" y="4906034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97" name="文本框 75"/>
          <p:cNvSpPr txBox="1"/>
          <p:nvPr>
            <p:custDataLst>
              <p:tags r:id="rId91"/>
            </p:custDataLst>
          </p:nvPr>
        </p:nvSpPr>
        <p:spPr>
          <a:xfrm>
            <a:off x="2622821" y="4906034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及时报警：在扑救电气火灾时，如果火势较大，应立即报警，寻求专业救援。</a:t>
            </a: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92"/>
            </p:custDataLst>
          </p:nvPr>
        </p:nvSpPr>
        <p:spPr bwMode="auto">
          <a:xfrm rot="1800000">
            <a:off x="6635065" y="2728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93"/>
            </p:custDataLst>
          </p:nvPr>
        </p:nvSpPr>
        <p:spPr bwMode="auto">
          <a:xfrm rot="1800000">
            <a:off x="6851480" y="2840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94"/>
            </p:custDataLst>
          </p:nvPr>
        </p:nvSpPr>
        <p:spPr bwMode="auto">
          <a:xfrm rot="1800000">
            <a:off x="6586463" y="2994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95"/>
            </p:custDataLst>
          </p:nvPr>
        </p:nvSpPr>
        <p:spPr bwMode="auto">
          <a:xfrm rot="1800000">
            <a:off x="6607641" y="3005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96"/>
            </p:custDataLst>
          </p:nvPr>
        </p:nvSpPr>
        <p:spPr bwMode="auto">
          <a:xfrm rot="1800000">
            <a:off x="6663771" y="3020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97"/>
            </p:custDataLst>
          </p:nvPr>
        </p:nvSpPr>
        <p:spPr bwMode="auto">
          <a:xfrm rot="1800000">
            <a:off x="6652171" y="3008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98"/>
            </p:custDataLst>
          </p:nvPr>
        </p:nvSpPr>
        <p:spPr bwMode="auto">
          <a:xfrm rot="1800000">
            <a:off x="6668267" y="3017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99"/>
            </p:custDataLst>
          </p:nvPr>
        </p:nvSpPr>
        <p:spPr bwMode="auto">
          <a:xfrm rot="1800000">
            <a:off x="6707606" y="3026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100"/>
            </p:custDataLst>
          </p:nvPr>
        </p:nvSpPr>
        <p:spPr bwMode="auto">
          <a:xfrm rot="1800000">
            <a:off x="6725284" y="3012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101"/>
            </p:custDataLst>
          </p:nvPr>
        </p:nvSpPr>
        <p:spPr bwMode="auto">
          <a:xfrm rot="1800000">
            <a:off x="6759370" y="3022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102"/>
            </p:custDataLst>
          </p:nvPr>
        </p:nvSpPr>
        <p:spPr bwMode="auto">
          <a:xfrm rot="1800000">
            <a:off x="6729222" y="2934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103"/>
            </p:custDataLst>
          </p:nvPr>
        </p:nvSpPr>
        <p:spPr bwMode="auto">
          <a:xfrm rot="1800000">
            <a:off x="7163583" y="2982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104"/>
            </p:custDataLst>
          </p:nvPr>
        </p:nvSpPr>
        <p:spPr bwMode="auto">
          <a:xfrm rot="1800000">
            <a:off x="7006183" y="2915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105"/>
            </p:custDataLst>
          </p:nvPr>
        </p:nvSpPr>
        <p:spPr bwMode="auto">
          <a:xfrm rot="1800000">
            <a:off x="6947156" y="2718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106"/>
            </p:custDataLst>
          </p:nvPr>
        </p:nvSpPr>
        <p:spPr bwMode="auto">
          <a:xfrm rot="1800000">
            <a:off x="6905734" y="2754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107"/>
            </p:custDataLst>
          </p:nvPr>
        </p:nvSpPr>
        <p:spPr bwMode="auto">
          <a:xfrm rot="1800000">
            <a:off x="6879314" y="2801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108"/>
            </p:custDataLst>
          </p:nvPr>
        </p:nvSpPr>
        <p:spPr bwMode="auto">
          <a:xfrm rot="1800000">
            <a:off x="6972771" y="2766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109"/>
            </p:custDataLst>
          </p:nvPr>
        </p:nvSpPr>
        <p:spPr bwMode="auto">
          <a:xfrm rot="1800000">
            <a:off x="6943012" y="2791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110"/>
            </p:custDataLst>
          </p:nvPr>
        </p:nvSpPr>
        <p:spPr bwMode="auto">
          <a:xfrm rot="1800000">
            <a:off x="6923835" y="2824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111"/>
            </p:custDataLst>
          </p:nvPr>
        </p:nvSpPr>
        <p:spPr bwMode="auto">
          <a:xfrm rot="1800000">
            <a:off x="6990437" y="2820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112"/>
            </p:custDataLst>
          </p:nvPr>
        </p:nvSpPr>
        <p:spPr bwMode="auto">
          <a:xfrm rot="1800000">
            <a:off x="7095493" y="2831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113"/>
            </p:custDataLst>
          </p:nvPr>
        </p:nvSpPr>
        <p:spPr bwMode="auto">
          <a:xfrm rot="1800000">
            <a:off x="7057824" y="2830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114"/>
            </p:custDataLst>
          </p:nvPr>
        </p:nvSpPr>
        <p:spPr bwMode="auto">
          <a:xfrm rot="1800000">
            <a:off x="6861694" y="2930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115"/>
            </p:custDataLst>
          </p:nvPr>
        </p:nvSpPr>
        <p:spPr bwMode="auto">
          <a:xfrm rot="1800000">
            <a:off x="6905478" y="2966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116"/>
            </p:custDataLst>
          </p:nvPr>
        </p:nvSpPr>
        <p:spPr bwMode="auto">
          <a:xfrm rot="1800000">
            <a:off x="6961137" y="3021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117"/>
            </p:custDataLst>
          </p:nvPr>
        </p:nvSpPr>
        <p:spPr bwMode="auto">
          <a:xfrm rot="1800000">
            <a:off x="6994050" y="3037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0" name="文本框 129"/>
          <p:cNvSpPr txBox="1"/>
          <p:nvPr>
            <p:custDataLst>
              <p:tags r:id="rId118"/>
            </p:custDataLst>
          </p:nvPr>
        </p:nvSpPr>
        <p:spPr>
          <a:xfrm>
            <a:off x="6180020" y="2292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8" name="文本框 75"/>
          <p:cNvSpPr txBox="1"/>
          <p:nvPr>
            <p:custDataLst>
              <p:tags r:id="rId119"/>
            </p:custDataLst>
          </p:nvPr>
        </p:nvSpPr>
        <p:spPr>
          <a:xfrm>
            <a:off x="7496646" y="2292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切断电源：在扑救电气火灾时，首先要切断电源，防止火灾进一步扩大。</a:t>
            </a: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120"/>
            </p:custDataLst>
          </p:nvPr>
        </p:nvSpPr>
        <p:spPr bwMode="auto">
          <a:xfrm rot="1800000">
            <a:off x="6635065" y="47690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121"/>
            </p:custDataLst>
          </p:nvPr>
        </p:nvSpPr>
        <p:spPr bwMode="auto">
          <a:xfrm rot="1800000">
            <a:off x="6851480" y="4880797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122"/>
            </p:custDataLst>
          </p:nvPr>
        </p:nvSpPr>
        <p:spPr bwMode="auto">
          <a:xfrm rot="1800000">
            <a:off x="6586463" y="50353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123"/>
            </p:custDataLst>
          </p:nvPr>
        </p:nvSpPr>
        <p:spPr bwMode="auto">
          <a:xfrm rot="1800000">
            <a:off x="6607641" y="50461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124"/>
            </p:custDataLst>
          </p:nvPr>
        </p:nvSpPr>
        <p:spPr bwMode="auto">
          <a:xfrm rot="1800000">
            <a:off x="6663771" y="50608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125"/>
            </p:custDataLst>
          </p:nvPr>
        </p:nvSpPr>
        <p:spPr bwMode="auto">
          <a:xfrm rot="1800000">
            <a:off x="6652171" y="5048519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126"/>
            </p:custDataLst>
          </p:nvPr>
        </p:nvSpPr>
        <p:spPr bwMode="auto">
          <a:xfrm rot="1800000">
            <a:off x="6668267" y="50576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127"/>
            </p:custDataLst>
          </p:nvPr>
        </p:nvSpPr>
        <p:spPr bwMode="auto">
          <a:xfrm rot="1800000">
            <a:off x="6707606" y="50671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128"/>
            </p:custDataLst>
          </p:nvPr>
        </p:nvSpPr>
        <p:spPr bwMode="auto">
          <a:xfrm rot="1800000">
            <a:off x="6725284" y="50534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129"/>
            </p:custDataLst>
          </p:nvPr>
        </p:nvSpPr>
        <p:spPr bwMode="auto">
          <a:xfrm rot="1800000">
            <a:off x="6759370" y="50629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130"/>
            </p:custDataLst>
          </p:nvPr>
        </p:nvSpPr>
        <p:spPr bwMode="auto">
          <a:xfrm rot="1800000">
            <a:off x="6729222" y="49751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131"/>
            </p:custDataLst>
          </p:nvPr>
        </p:nvSpPr>
        <p:spPr bwMode="auto">
          <a:xfrm rot="1800000">
            <a:off x="7163583" y="50229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32"/>
            </p:custDataLst>
          </p:nvPr>
        </p:nvSpPr>
        <p:spPr bwMode="auto">
          <a:xfrm rot="1800000">
            <a:off x="7006183" y="49562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33"/>
            </p:custDataLst>
          </p:nvPr>
        </p:nvSpPr>
        <p:spPr bwMode="auto">
          <a:xfrm rot="1800000">
            <a:off x="6947156" y="47587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34"/>
            </p:custDataLst>
          </p:nvPr>
        </p:nvSpPr>
        <p:spPr bwMode="auto">
          <a:xfrm rot="1800000">
            <a:off x="6905734" y="47951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35"/>
            </p:custDataLst>
          </p:nvPr>
        </p:nvSpPr>
        <p:spPr bwMode="auto">
          <a:xfrm rot="1800000">
            <a:off x="6879314" y="48419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36"/>
            </p:custDataLst>
          </p:nvPr>
        </p:nvSpPr>
        <p:spPr bwMode="auto">
          <a:xfrm rot="1800000">
            <a:off x="6972771" y="4807043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37"/>
            </p:custDataLst>
          </p:nvPr>
        </p:nvSpPr>
        <p:spPr bwMode="auto">
          <a:xfrm rot="1800000">
            <a:off x="6943012" y="48323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38"/>
            </p:custDataLst>
          </p:nvPr>
        </p:nvSpPr>
        <p:spPr bwMode="auto">
          <a:xfrm rot="1800000">
            <a:off x="6923835" y="4865370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39"/>
            </p:custDataLst>
          </p:nvPr>
        </p:nvSpPr>
        <p:spPr bwMode="auto">
          <a:xfrm rot="1800000">
            <a:off x="6990437" y="48608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40"/>
            </p:custDataLst>
          </p:nvPr>
        </p:nvSpPr>
        <p:spPr bwMode="auto">
          <a:xfrm rot="1800000">
            <a:off x="7095493" y="48718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41"/>
            </p:custDataLst>
          </p:nvPr>
        </p:nvSpPr>
        <p:spPr bwMode="auto">
          <a:xfrm rot="1800000">
            <a:off x="7057824" y="48714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42"/>
            </p:custDataLst>
          </p:nvPr>
        </p:nvSpPr>
        <p:spPr bwMode="auto">
          <a:xfrm rot="1800000">
            <a:off x="6861694" y="49707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43"/>
            </p:custDataLst>
          </p:nvPr>
        </p:nvSpPr>
        <p:spPr bwMode="auto">
          <a:xfrm rot="1800000">
            <a:off x="6905478" y="50066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44"/>
            </p:custDataLst>
          </p:nvPr>
        </p:nvSpPr>
        <p:spPr bwMode="auto">
          <a:xfrm rot="1800000">
            <a:off x="6961137" y="50622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45"/>
            </p:custDataLst>
          </p:nvPr>
        </p:nvSpPr>
        <p:spPr bwMode="auto">
          <a:xfrm rot="1800000">
            <a:off x="6994050" y="50781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46"/>
            </p:custDataLst>
          </p:nvPr>
        </p:nvSpPr>
        <p:spPr>
          <a:xfrm>
            <a:off x="6180020" y="4332439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9" name="文本框 75"/>
          <p:cNvSpPr txBox="1"/>
          <p:nvPr>
            <p:custDataLst>
              <p:tags r:id="rId147"/>
            </p:custDataLst>
          </p:nvPr>
        </p:nvSpPr>
        <p:spPr>
          <a:xfrm>
            <a:off x="7496646" y="43324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防止复燃：在扑救电气火灾时，要注意防止火灾复燃，彻底扑灭火源。</a:t>
            </a:r>
          </a:p>
        </p:txBody>
      </p:sp>
    </p:spTree>
    <p:custDataLst>
      <p:tags r:id="rId148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电气火灾的应急处理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3000" y="2005330"/>
            <a:ext cx="4953635" cy="1303655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r>
              <a:rPr lang="en-US" altLang="zh-CN" sz="4800" b="1">
                <a:solidFill>
                  <a:schemeClr val="lt1"/>
                </a:soli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电气火灾应急预案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8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9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成立应急处理小组，明确职责分工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制定应急预案，包括报警、疏散、扑救、救援等环节</a:t>
            </a:r>
          </a:p>
        </p:txBody>
      </p:sp>
      <p:sp>
        <p:nvSpPr>
          <p:cNvPr id="32" name="圆角矩形 31"/>
          <p:cNvSpPr/>
          <p:nvPr>
            <p:custDataLst>
              <p:tags r:id="rId16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7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8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9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20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定期组织应急演练，提高应急处理能力</a:t>
            </a:r>
          </a:p>
        </p:txBody>
      </p:sp>
      <p:sp>
        <p:nvSpPr>
          <p:cNvPr id="44" name="圆角矩形 43"/>
          <p:cNvSpPr/>
          <p:nvPr>
            <p:custDataLst>
              <p:tags r:id="rId22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3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4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加强电气设备维护和管理，降低火灾风险</a:t>
            </a:r>
          </a:p>
        </p:txBody>
      </p:sp>
      <p:sp>
        <p:nvSpPr>
          <p:cNvPr id="49" name="圆角矩形 48"/>
          <p:cNvSpPr/>
          <p:nvPr>
            <p:custDataLst>
              <p:tags r:id="rId25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6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7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建立信息通报机制，确保信息畅通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电气火灾应急处置流程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8"/>
            </p:custDataLst>
          </p:nvPr>
        </p:nvSpPr>
        <p:spPr>
          <a:xfrm>
            <a:off x="2256526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发现电气火灾：立即切断电源，防止火势蔓延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9"/>
            </p:custDataLst>
          </p:nvPr>
        </p:nvSpPr>
        <p:spPr bwMode="auto">
          <a:xfrm>
            <a:off x="1909016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10"/>
            </p:custDataLst>
          </p:nvPr>
        </p:nvSpPr>
        <p:spPr bwMode="auto">
          <a:xfrm>
            <a:off x="1929031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11"/>
            </p:custDataLst>
          </p:nvPr>
        </p:nvSpPr>
        <p:spPr bwMode="auto">
          <a:xfrm>
            <a:off x="1924027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12"/>
            </p:custDataLst>
          </p:nvPr>
        </p:nvSpPr>
        <p:spPr bwMode="auto">
          <a:xfrm>
            <a:off x="1924027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13"/>
            </p:custDataLst>
          </p:nvPr>
        </p:nvSpPr>
        <p:spPr bwMode="auto">
          <a:xfrm>
            <a:off x="1924027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1909016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5"/>
            </p:custDataLst>
          </p:nvPr>
        </p:nvSpPr>
        <p:spPr>
          <a:xfrm>
            <a:off x="1305894" y="2515914"/>
            <a:ext cx="608556" cy="556032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6"/>
            </p:custDataLst>
          </p:nvPr>
        </p:nvSpPr>
        <p:spPr>
          <a:xfrm>
            <a:off x="2243480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疏散人员：组织人员有序撤离火灾现场，避免人员伤亡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1909016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8"/>
            </p:custDataLst>
          </p:nvPr>
        </p:nvSpPr>
        <p:spPr bwMode="auto">
          <a:xfrm>
            <a:off x="1929031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9"/>
            </p:custDataLst>
          </p:nvPr>
        </p:nvSpPr>
        <p:spPr bwMode="auto">
          <a:xfrm>
            <a:off x="1924027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20"/>
            </p:custDataLst>
          </p:nvPr>
        </p:nvSpPr>
        <p:spPr bwMode="auto">
          <a:xfrm>
            <a:off x="1924027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21"/>
            </p:custDataLst>
          </p:nvPr>
        </p:nvSpPr>
        <p:spPr bwMode="auto">
          <a:xfrm>
            <a:off x="1924027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1909016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23"/>
            </p:custDataLst>
          </p:nvPr>
        </p:nvSpPr>
        <p:spPr>
          <a:xfrm>
            <a:off x="1305894" y="3428143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4"/>
            </p:custDataLst>
          </p:nvPr>
        </p:nvSpPr>
        <p:spPr>
          <a:xfrm>
            <a:off x="2244084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保护现场：在确保安全的情况下，保护火灾现场，便于消防部门调查火灾原因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5"/>
            </p:custDataLst>
          </p:nvPr>
        </p:nvSpPr>
        <p:spPr bwMode="auto">
          <a:xfrm>
            <a:off x="1909620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6"/>
            </p:custDataLst>
          </p:nvPr>
        </p:nvSpPr>
        <p:spPr bwMode="auto">
          <a:xfrm>
            <a:off x="1929635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7"/>
            </p:custDataLst>
          </p:nvPr>
        </p:nvSpPr>
        <p:spPr bwMode="auto">
          <a:xfrm>
            <a:off x="1924631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8"/>
            </p:custDataLst>
          </p:nvPr>
        </p:nvSpPr>
        <p:spPr bwMode="auto">
          <a:xfrm>
            <a:off x="1924631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9"/>
            </p:custDataLst>
          </p:nvPr>
        </p:nvSpPr>
        <p:spPr bwMode="auto">
          <a:xfrm>
            <a:off x="1924631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30"/>
            </p:custDataLst>
          </p:nvPr>
        </p:nvSpPr>
        <p:spPr bwMode="auto">
          <a:xfrm>
            <a:off x="1909620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31"/>
            </p:custDataLst>
          </p:nvPr>
        </p:nvSpPr>
        <p:spPr>
          <a:xfrm>
            <a:off x="1306497" y="4340977"/>
            <a:ext cx="603726" cy="554824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32"/>
            </p:custDataLst>
          </p:nvPr>
        </p:nvSpPr>
        <p:spPr>
          <a:xfrm>
            <a:off x="7091399" y="2515914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报警：拨打119报警电话，说明火灾地点、火势情况等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33"/>
            </p:custDataLst>
          </p:nvPr>
        </p:nvSpPr>
        <p:spPr bwMode="auto">
          <a:xfrm>
            <a:off x="6756935" y="252376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4"/>
            </p:custDataLst>
          </p:nvPr>
        </p:nvSpPr>
        <p:spPr bwMode="auto">
          <a:xfrm>
            <a:off x="6776950" y="268059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5"/>
            </p:custDataLst>
          </p:nvPr>
        </p:nvSpPr>
        <p:spPr bwMode="auto">
          <a:xfrm>
            <a:off x="6771946" y="280906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6"/>
            </p:custDataLst>
          </p:nvPr>
        </p:nvSpPr>
        <p:spPr bwMode="auto">
          <a:xfrm>
            <a:off x="6771946" y="253877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7"/>
            </p:custDataLst>
          </p:nvPr>
        </p:nvSpPr>
        <p:spPr bwMode="auto">
          <a:xfrm>
            <a:off x="6771946" y="259717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8"/>
            </p:custDataLst>
          </p:nvPr>
        </p:nvSpPr>
        <p:spPr bwMode="auto">
          <a:xfrm>
            <a:off x="6756935" y="252376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9"/>
            </p:custDataLst>
          </p:nvPr>
        </p:nvSpPr>
        <p:spPr>
          <a:xfrm>
            <a:off x="6153813" y="2515914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40"/>
            </p:custDataLst>
          </p:nvPr>
        </p:nvSpPr>
        <p:spPr>
          <a:xfrm>
            <a:off x="7091399" y="3428143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灭火：使用灭火器、消防栓等消防设施进行灭火，注意安全操作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41"/>
            </p:custDataLst>
          </p:nvPr>
        </p:nvSpPr>
        <p:spPr bwMode="auto">
          <a:xfrm>
            <a:off x="6756935" y="3435992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42"/>
            </p:custDataLst>
          </p:nvPr>
        </p:nvSpPr>
        <p:spPr bwMode="auto">
          <a:xfrm>
            <a:off x="6776950" y="3592823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43"/>
            </p:custDataLst>
          </p:nvPr>
        </p:nvSpPr>
        <p:spPr bwMode="auto">
          <a:xfrm>
            <a:off x="6771946" y="3721290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4"/>
            </p:custDataLst>
          </p:nvPr>
        </p:nvSpPr>
        <p:spPr bwMode="auto">
          <a:xfrm>
            <a:off x="6771946" y="3451008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5"/>
            </p:custDataLst>
          </p:nvPr>
        </p:nvSpPr>
        <p:spPr bwMode="auto">
          <a:xfrm>
            <a:off x="6771946" y="3509402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6"/>
            </p:custDataLst>
          </p:nvPr>
        </p:nvSpPr>
        <p:spPr bwMode="auto">
          <a:xfrm>
            <a:off x="6756935" y="3435992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7"/>
            </p:custDataLst>
          </p:nvPr>
        </p:nvSpPr>
        <p:spPr>
          <a:xfrm>
            <a:off x="6153813" y="3428143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2" name="文本框 191"/>
          <p:cNvSpPr txBox="1"/>
          <p:nvPr>
            <p:custDataLst>
              <p:tags r:id="rId48"/>
            </p:custDataLst>
          </p:nvPr>
        </p:nvSpPr>
        <p:spPr>
          <a:xfrm>
            <a:off x="7092003" y="4340977"/>
            <a:ext cx="3800455" cy="76371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协助调查：配合消防部门进行火灾原因调查，提供相关证据和信息</a:t>
            </a:r>
          </a:p>
        </p:txBody>
      </p:sp>
      <p:sp>
        <p:nvSpPr>
          <p:cNvPr id="195" name="AutoShape 25"/>
          <p:cNvSpPr>
            <a:spLocks noChangeAspect="1" noChangeArrowheads="1" noTextEdit="1"/>
          </p:cNvSpPr>
          <p:nvPr>
            <p:custDataLst>
              <p:tags r:id="rId49"/>
            </p:custDataLst>
          </p:nvPr>
        </p:nvSpPr>
        <p:spPr bwMode="auto">
          <a:xfrm>
            <a:off x="6757539" y="4348825"/>
            <a:ext cx="277714" cy="5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6" name="Freeform 27"/>
          <p:cNvSpPr/>
          <p:nvPr>
            <p:custDataLst>
              <p:tags r:id="rId50"/>
            </p:custDataLst>
          </p:nvPr>
        </p:nvSpPr>
        <p:spPr bwMode="auto">
          <a:xfrm>
            <a:off x="6777554" y="4505656"/>
            <a:ext cx="184308" cy="226070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7" name="Freeform 28"/>
          <p:cNvSpPr/>
          <p:nvPr>
            <p:custDataLst>
              <p:tags r:id="rId51"/>
            </p:custDataLst>
          </p:nvPr>
        </p:nvSpPr>
        <p:spPr bwMode="auto">
          <a:xfrm>
            <a:off x="6772550" y="4634123"/>
            <a:ext cx="145112" cy="181857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" name="Freeform 29"/>
          <p:cNvSpPr/>
          <p:nvPr>
            <p:custDataLst>
              <p:tags r:id="rId52"/>
            </p:custDataLst>
          </p:nvPr>
        </p:nvSpPr>
        <p:spPr bwMode="auto">
          <a:xfrm>
            <a:off x="6772550" y="4363842"/>
            <a:ext cx="247691" cy="509700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9" name="Freeform 30"/>
          <p:cNvSpPr/>
          <p:nvPr>
            <p:custDataLst>
              <p:tags r:id="rId53"/>
            </p:custDataLst>
          </p:nvPr>
        </p:nvSpPr>
        <p:spPr bwMode="auto">
          <a:xfrm>
            <a:off x="6772550" y="4422236"/>
            <a:ext cx="145112" cy="181857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0" name="Freeform 31"/>
          <p:cNvSpPr>
            <a:spLocks noEditPoints="1"/>
          </p:cNvSpPr>
          <p:nvPr>
            <p:custDataLst>
              <p:tags r:id="rId54"/>
            </p:custDataLst>
          </p:nvPr>
        </p:nvSpPr>
        <p:spPr bwMode="auto">
          <a:xfrm>
            <a:off x="6757539" y="4348825"/>
            <a:ext cx="277714" cy="539731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1" name="文本框 200"/>
          <p:cNvSpPr txBox="1"/>
          <p:nvPr>
            <p:custDataLst>
              <p:tags r:id="rId55"/>
            </p:custDataLst>
          </p:nvPr>
        </p:nvSpPr>
        <p:spPr>
          <a:xfrm>
            <a:off x="6154416" y="4340977"/>
            <a:ext cx="608403" cy="55597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</p:spTree>
    <p:custDataLst>
      <p:tags r:id="rId5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椭圆 18"/>
          <p:cNvSpPr/>
          <p:nvPr userDrawn="1">
            <p:custDataLst>
              <p:tags r:id="rId2"/>
            </p:custDataLst>
          </p:nvPr>
        </p:nvSpPr>
        <p:spPr>
          <a:xfrm>
            <a:off x="-857886" y="-712614"/>
            <a:ext cx="3828779" cy="3828779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59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椭圆 19"/>
          <p:cNvSpPr/>
          <p:nvPr userDrawn="1">
            <p:custDataLst>
              <p:tags r:id="rId3"/>
            </p:custDataLst>
          </p:nvPr>
        </p:nvSpPr>
        <p:spPr>
          <a:xfrm>
            <a:off x="5396230" y="248919"/>
            <a:ext cx="1487170" cy="148717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 userDrawn="1">
            <p:custDataLst>
              <p:tags r:id="rId4"/>
            </p:custDataLst>
          </p:nvPr>
        </p:nvSpPr>
        <p:spPr>
          <a:xfrm>
            <a:off x="6304145" y="4657726"/>
            <a:ext cx="3747770" cy="2790190"/>
          </a:xfrm>
          <a:prstGeom prst="ellipse">
            <a:avLst/>
          </a:prstGeom>
          <a:gradFill>
            <a:gsLst>
              <a:gs pos="0">
                <a:srgbClr val="947BDE"/>
              </a:gs>
              <a:gs pos="0">
                <a:schemeClr val="accent3">
                  <a:alpha val="71000"/>
                </a:schemeClr>
              </a:gs>
              <a:gs pos="59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13"/>
          <p:cNvSpPr/>
          <p:nvPr userDrawn="1">
            <p:custDataLst>
              <p:tags r:id="rId5"/>
            </p:custDataLst>
          </p:nvPr>
        </p:nvSpPr>
        <p:spPr>
          <a:xfrm>
            <a:off x="1" y="1"/>
            <a:ext cx="1096595" cy="885197"/>
          </a:xfrm>
          <a:custGeom>
            <a:gdLst>
              <a:gd name="connsiteX0" fmla="*/ 0 w 1096595"/>
              <a:gd name="connsiteY0" fmla="*/ 0 h 885197"/>
              <a:gd name="connsiteX1" fmla="*/ 1096595 w 1096595"/>
              <a:gd name="connsiteY1" fmla="*/ 0 h 885197"/>
              <a:gd name="connsiteX2" fmla="*/ 1079542 w 1096595"/>
              <a:gd name="connsiteY2" fmla="*/ 169160 h 885197"/>
              <a:gd name="connsiteX3" fmla="*/ 200994 w 1096595"/>
              <a:gd name="connsiteY3" fmla="*/ 885197 h 885197"/>
              <a:gd name="connsiteX4" fmla="*/ 20264 w 1096595"/>
              <a:gd name="connsiteY4" fmla="*/ 866978 h 885197"/>
              <a:gd name="connsiteX5" fmla="*/ 0 w 1096595"/>
              <a:gd name="connsiteY5" fmla="*/ 861767 h 8851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95" h="885196">
                <a:moveTo>
                  <a:pt x="0" y="0"/>
                </a:moveTo>
                <a:lnTo>
                  <a:pt x="1096595" y="0"/>
                </a:lnTo>
                <a:lnTo>
                  <a:pt x="1079542" y="169160"/>
                </a:lnTo>
                <a:cubicBezTo>
                  <a:pt x="995922" y="577802"/>
                  <a:pt x="634356" y="885197"/>
                  <a:pt x="200994" y="885197"/>
                </a:cubicBezTo>
                <a:cubicBezTo>
                  <a:pt x="139085" y="885197"/>
                  <a:pt x="78642" y="878924"/>
                  <a:pt x="20264" y="866978"/>
                </a:cubicBezTo>
                <a:lnTo>
                  <a:pt x="0" y="861767"/>
                </a:lnTo>
                <a:close/>
              </a:path>
            </a:pathLst>
          </a:custGeom>
          <a:gradFill>
            <a:gsLst>
              <a:gs pos="41000">
                <a:schemeClr val="accent2"/>
              </a:gs>
              <a:gs pos="10000">
                <a:schemeClr val="accent1"/>
              </a:gs>
              <a:gs pos="76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6" name="文本框 6"/>
          <p:cNvSpPr txBox="1"/>
          <p:nvPr>
            <p:custDataLst>
              <p:tags r:id="rId6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电气火灾应急演练</a:t>
            </a:r>
          </a:p>
        </p:txBody>
      </p:sp>
      <p:cxnSp>
        <p:nvCxnSpPr>
          <p:cNvPr id="3" name="直接连接符 2"/>
          <p:cNvCxnSpPr/>
          <p:nvPr>
            <p:custDataLst>
              <p:tags r:id="rId7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9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10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1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演练目的：提高员工应对电气火灾的能力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3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4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5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6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演练内容：包括报警、疏散、灭火、救援等环节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8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9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20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1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演练要求：严格按照应急预案进行，确保演练效果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3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4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5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6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演练总结：对演练过程进行总结，提出改进措施，提高应急处理能力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ASSEMBLE_CHIP_INDEX" val="dcc4a7479097488183c9c296412d5388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f3547d295c1bf6da70f1e0"/>
  <p:tag name="KSO_WM_CHIP_XID" val="62f35480295c1bf6da70f1ee"/>
  <p:tag name="KSO_WM_TAG_VERSION" val="1.0"/>
  <p:tag name="KSO_WM_UNIT_COMPATIBLE" val="0"/>
  <p:tag name="KSO_WM_UNIT_DEC_AREA_ID" val="7c9c1e4d4a994b9fa762f3991435bea6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u"/>
  <p:tag name="KSO_WM_UNIT_TYPE" val="i"/>
</p:tagLst>
</file>

<file path=ppt/tags/tag67.xml><?xml version="1.0" encoding="utf-8"?>
<p:tagLst xmlns:p="http://schemas.openxmlformats.org/presentationml/2006/main">
  <p:tag name="KSO_WM_ASSEMBLE_CHIP_INDEX" val="89ff6f437299468c94cf8107c6f54bf1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f3547d295c1bf6da70f1e0"/>
  <p:tag name="KSO_WM_CHIP_XID" val="62f35480295c1bf6da70f1ef"/>
  <p:tag name="KSO_WM_TAG_VERSION" val="1.0"/>
  <p:tag name="KSO_WM_UNIT_COMPATIBLE" val="0"/>
  <p:tag name="KSO_WM_UNIT_DEC_AREA_ID" val="00bae4bc3e3345ec8cbbfecf234f7308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u"/>
  <p:tag name="KSO_WM_UNIT_TYPE" val="i"/>
</p:tagLst>
</file>

<file path=ppt/tags/tag68.xml><?xml version="1.0" encoding="utf-8"?>
<p:tagLst xmlns:p="http://schemas.openxmlformats.org/presentationml/2006/main">
  <p:tag name="KSO_WM_ASSEMBLE_CHIP_INDEX" val="9015fcc14b1f46119c8fc0f318c296cf"/>
  <p:tag name="KSO_WM_BEAUTIFY_FLAG" val="#wm#"/>
  <p:tag name="KSO_WM_CHIP_FILLAREA_FILL_RULE" val="{&quot;fill_align&quot;:&quot;lm&quot;,&quot;fill_mode&quot;:&quot;adaptive&quot;,&quot;sacle_strategy&quot;:&quot;smart&quot;}"/>
  <p:tag name="KSO_WM_CHIP_GROUPID" val="619ded4456c5b5f57912a6db"/>
  <p:tag name="KSO_WM_CHIP_XID" val="619ded4456c5b5f57912a6d8"/>
  <p:tag name="KSO_WM_TAG_VERSION" val="1.0"/>
  <p:tag name="KSO_WM_TEMPLATE_ASSEMBLE_GROUPID" val="62f3547d295c1bf6da70f1e0"/>
  <p:tag name="KSO_WM_TEMPLATE_ASSEMBLE_XID" val="6315b98959d53ee3cde33a40"/>
  <p:tag name="KSO_WM_UNIT_BLOCK" val="0"/>
  <p:tag name="KSO_WM_UNIT_COMPATIBLE" val="0"/>
  <p:tag name="KSO_WM_UNIT_DEC_AREA_ID" val="8b3a8a4c3e08422f977951ce0ca67871"/>
  <p:tag name="KSO_WM_UNIT_DEFAULT_FONT" val="60;66;2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销售工作通用科技风格模板"/>
  <p:tag name="KSO_WM_UNIT_TEXT_FILL_FORE_SCHEMECOLOR_INDEX" val="5"/>
  <p:tag name="KSO_WM_UNIT_TEXT_FILL_FORE_SCHEMECOLOR_INDEX_BRIGHTNESS" val="-0.25"/>
  <p:tag name="KSO_WM_UNIT_TEXT_FILL_TYPE" val="1"/>
  <p:tag name="KSO_WM_UNIT_TYPE" val="a"/>
  <p:tag name="KSO_WM_UNIT_VALUE" val="21"/>
</p:tagLst>
</file>

<file path=ppt/tags/tag69.xml><?xml version="1.0" encoding="utf-8"?>
<p:tagLst xmlns:p="http://schemas.openxmlformats.org/presentationml/2006/main">
  <p:tag name="KSO_WM_ASSEMBLE_CHIP_INDEX" val="9015fcc14b1f46119c8fc0f318c296cf"/>
  <p:tag name="KSO_WM_BEAUTIFY_FLAG" val="#wm#"/>
  <p:tag name="KSO_WM_CHIP_FILLAREA_FILL_RULE" val="{&quot;fill_align&quot;:&quot;lm&quot;,&quot;fill_mode&quot;:&quot;adaptive&quot;,&quot;sacle_strategy&quot;:&quot;smart&quot;}"/>
  <p:tag name="KSO_WM_CHIP_GROUPID" val="619ded4456c5b5f57912a6db"/>
  <p:tag name="KSO_WM_CHIP_XID" val="619ded4456c5b5f57912a6d8"/>
  <p:tag name="KSO_WM_TAG_VERSION" val="1.0"/>
  <p:tag name="KSO_WM_TEMPLATE_ASSEMBLE_GROUPID" val="62f3547d295c1bf6da70f1e0"/>
  <p:tag name="KSO_WM_TEMPLATE_ASSEMBLE_XID" val="6315b98959d53ee3cde33a40"/>
  <p:tag name="KSO_WM_UNIT_BLOCK" val="0"/>
  <p:tag name="KSO_WM_UNIT_COMPATIBLE" val="0"/>
  <p:tag name="KSO_WM_UNIT_DEC_AREA_ID" val="619d2af46e4346cc82ecf4986b06b1ed"/>
  <p:tag name="KSO_WM_UNIT_DEFAULT_FONT" val="16;18;2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44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ASSEMBLE_CHIP_INDEX" val="d1d51ca12bcd4d2cbcb58baaeb4fe293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f3547d295c1bf6da70f1e0"/>
  <p:tag name="KSO_WM_CHIP_XID" val="62f35480295c1bf6da70f1ed"/>
  <p:tag name="KSO_WM_TAG_VERSION" val="1.0"/>
  <p:tag name="KSO_WM_UNIT_COMPATIBLE" val="0"/>
  <p:tag name="KSO_WM_UNIT_DEC_AREA_ID" val="15d274ce8aa34dda973bafba2f53b229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t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5.xml><?xml version="1.0" encoding="utf-8"?>
<p:tagLst xmlns:p="http://schemas.openxmlformats.org/presentationml/2006/main">
  <p:tag name="KSO_WM_ASSEMBLE_CHIP_INDEX" val="b03f99d1319f401182e379e5edd38a23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f3547d295c1bf6da70f1e0"/>
  <p:tag name="KSO_WM_CHIP_XID" val="62f35480295c1bf6da70f1e8"/>
  <p:tag name="KSO_WM_TAG_VERSION" val="1.0"/>
  <p:tag name="KSO_WM_UNIT_COMPATIBLE" val="0"/>
  <p:tag name="KSO_WM_UNIT_DEC_AREA_ID" val="d5e480b9cc3041c48f02d2adb00990d0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r"/>
  <p:tag name="KSO_WM_UNIT_TYPE" val="i"/>
</p:tagLst>
</file>

<file path=ppt/tags/tag106.xml><?xml version="1.0" encoding="utf-8"?>
<p:tagLst xmlns:p="http://schemas.openxmlformats.org/presentationml/2006/main">
  <p:tag name="KSO_WM_ASSEMBLE_CHIP_INDEX" val="53da91a7a2b54125830a6c5d015be389"/>
  <p:tag name="KSO_WM_BEAUTIFY_FLAG" val="#wm#"/>
  <p:tag name="KSO_WM_CHIP_FILLAREA_FILL_RULE" val="{&quot;fill_align&quot;:&quot;lt&quot;,&quot;fill_mode&quot;:&quot;adaptive&quot;,&quot;sacle_strategy&quot;:&quot;smart&quot;}"/>
  <p:tag name="KSO_WM_CHIP_GROUPID" val="614434f31e630cfd8f114040"/>
  <p:tag name="KSO_WM_CHIP_XID" val="614434f31e630cfd8f114041"/>
  <p:tag name="KSO_WM_TAG_VERSION" val="1.0"/>
  <p:tag name="KSO_WM_TEMPLATE_ASSEMBLE_GROUPID" val="62f3547d295c1bf6da70f1e0"/>
  <p:tag name="KSO_WM_TEMPLATE_ASSEMBLE_XID" val="6315b98959d53ee3cde33a23"/>
  <p:tag name="KSO_WM_UNIT_BLOCK" val="0"/>
  <p:tag name="KSO_WM_UNIT_COMPATIBLE" val="0"/>
  <p:tag name="KSO_WM_UNIT_DEC_AREA_ID" val="577670e5444043d3944091ac7942147c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0},&quot;DecorateInfoY&quot;:{&quot;IsAbs&quot;:true,&quot;Pos&quot;:0},&quot;ReferentInfo&quot;:{&quot;Id&quot;:&quot;4575436bc7f041c681ab7e79c6edff5e&quot;,&quot;X&quot;:{&quot;Pos&quot;:0},&quot;Y&quot;:{&quot;Pos&quot;:2}},&quot;whChangeMode&quot;:0}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"/>
  <p:tag name="KSO_WM_UNIT_SM_LIMIT_TYPE" val="3"/>
  <p:tag name="KSO_WM_UNIT_TYPE" val="i"/>
</p:tagLst>
</file>

<file path=ppt/tags/tag107.xml><?xml version="1.0" encoding="utf-8"?>
<p:tagLst xmlns:p="http://schemas.openxmlformats.org/presentationml/2006/main">
  <p:tag name="KSO_WM_ASSEMBLE_CHIP_INDEX" val="53da91a7a2b54125830a6c5d015be389"/>
  <p:tag name="KSO_WM_BEAUTIFY_FLAG" val="#wm#"/>
  <p:tag name="KSO_WM_CHIP_FILLAREA_FILL_RULE" val="{&quot;fill_align&quot;:&quot;lt&quot;,&quot;fill_mode&quot;:&quot;adaptive&quot;,&quot;sacle_strategy&quot;:&quot;smart&quot;}"/>
  <p:tag name="KSO_WM_CHIP_GROUPID" val="614434f31e630cfd8f114040"/>
  <p:tag name="KSO_WM_CHIP_XID" val="614434f31e630cfd8f114041"/>
  <p:tag name="KSO_WM_TAG_VERSION" val="1.0"/>
  <p:tag name="KSO_WM_TEMPLATE_ASSEMBLE_GROUPID" val="62f3547d295c1bf6da70f1e0"/>
  <p:tag name="KSO_WM_TEMPLATE_ASSEMBLE_XID" val="6315b98959d53ee3cde33a23"/>
  <p:tag name="KSO_WM_UNIT_BLOCK" val="0"/>
  <p:tag name="KSO_WM_UNIT_COMPATIBLE" val="0"/>
  <p:tag name="KSO_WM_UNIT_DEC_AREA_ID" val="4575436bc7f041c681ab7e79c6edff5e"/>
  <p:tag name="KSO_WM_UNIT_DEFAULT_FONT" val="40;48;2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3.xml><?xml version="1.0" encoding="utf-8"?>
<p:tagLst xmlns:p="http://schemas.openxmlformats.org/presentationml/2006/main">
  <p:tag name="KSO_WM_ASSEMBLE_CHIP_INDEX" val="66d4b51d672b4537a680ff2ab6d7911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f3547d295c1bf6da70f1e0"/>
  <p:tag name="KSO_WM_CHIP_XID" val="62f35480295c1bf6da70f1e2"/>
  <p:tag name="KSO_WM_TAG_VERSION" val="1.0"/>
  <p:tag name="KSO_WM_UNIT_COMPATIBLE" val="0"/>
  <p:tag name="KSO_WM_UNIT_DEC_AREA_ID" val="2ccba20500d6475ba100a04d87fb1e35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u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ASSEMBLE_CHIP_INDEX" val="f0be8de54d3e4e2297cb9a1dddd24511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f3547d295c1bf6da70f1e0"/>
  <p:tag name="KSO_WM_CHIP_XID" val="62f35480295c1bf6da70f1e5"/>
  <p:tag name="KSO_WM_TAG_VERSION" val="1.0"/>
  <p:tag name="KSO_WM_UNIT_COMPATIBLE" val="0"/>
  <p:tag name="KSO_WM_UNIT_DEC_AREA_ID" val="06bacf53c1ca416b8301321f65a35fa1"/>
  <p:tag name="KSO_WM_UNIT_DEC_CHANGEPICRESERVED" val="1"/>
  <p:tag name="KSO_WM_UNIT_DEC_SUPPORTCHANGEPIC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SUBTYPE" val="u"/>
  <p:tag name="KSO_WM_UNIT_TYPE" val="i"/>
</p:tagLst>
</file>

<file path=ppt/tags/tag186.xml><?xml version="1.0" encoding="utf-8"?>
<p:tagLst xmlns:p="http://schemas.openxmlformats.org/presentationml/2006/main">
  <p:tag name="KSO_WM_ASSEMBLE_CHIP_INDEX" val="e4a76db1af894a248394c0741b07a40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24cfa648c72ca61f790a27d"/>
  <p:tag name="KSO_WM_CHIP_XID" val="624cfa648c72ca61f790a27c"/>
  <p:tag name="KSO_WM_TAG_VERSION" val="1.0"/>
  <p:tag name="KSO_WM_TEMPLATE_ASSEMBLE_GROUPID" val="62f3547d295c1bf6da70f1e0"/>
  <p:tag name="KSO_WM_TEMPLATE_ASSEMBLE_XID" val="62fb48c9295c1bf6da94ac15"/>
  <p:tag name="KSO_WM_UNIT_BLOCK" val="0"/>
  <p:tag name="KSO_WM_UNIT_COMPATIBLE" val="0"/>
  <p:tag name="KSO_WM_UNIT_DEC_AREA_ID" val="c88e2944756e47e4839538e059e5f7fb"/>
  <p:tag name="KSO_WM_UNIT_DEFAULT_FONT" val="80;88;2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赏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87.xml><?xml version="1.0" encoding="utf-8"?>
<p:tagLst xmlns:p="http://schemas.openxmlformats.org/presentationml/2006/main">
  <p:tag name="KSO_WM_ASSEMBLE_CHIP_INDEX" val="e4a76db1af894a248394c0741b07a40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24cfa648c72ca61f790a27d"/>
  <p:tag name="KSO_WM_CHIP_XID" val="624cfa648c72ca61f790a27c"/>
  <p:tag name="KSO_WM_TAG_VERSION" val="1.0"/>
  <p:tag name="KSO_WM_TEMPLATE_ASSEMBLE_GROUPID" val="62f3547d295c1bf6da70f1e0"/>
  <p:tag name="KSO_WM_TEMPLATE_ASSEMBLE_XID" val="62fb48c9295c1bf6da94ac15"/>
  <p:tag name="KSO_WM_UNIT_BLOCK" val="0"/>
  <p:tag name="KSO_WM_UNIT_COMPATIBLE" val="0"/>
  <p:tag name="KSO_WM_UNIT_DEC_AREA_ID" val="6dd1b47cb18744b285dd5a04d1b4589b"/>
  <p:tag name="KSO_WM_UNIT_DEFAULT_FONT" val="24;26;2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18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8fc"/>
  <p:tag name="KSO_WM_SLIDE_BACKGROUND_TYPE" val="frame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_13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frame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8fd"/>
  <p:tag name="KSO_WM_SLIDE_BACKGROUND_TYPE" val="leftRight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4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8fe"/>
  <p:tag name="KSO_WM_SLIDE_BACKGROUND_TYPE" val="topBottom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_15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8ff"/>
  <p:tag name="KSO_WM_SLIDE_BACKGROUND_TYPE" val="bottomTop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_1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900"/>
  <p:tag name="KSO_WM_SLIDE_BACKGROUND_TYPE" val="navigation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_17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39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CHIP_GROUPID" val="61835888a6a891b1f9db064a"/>
  <p:tag name="KSO_WM_CHIP_XID" val="618b7a2d18adb49c6c1f2901"/>
  <p:tag name="KSO_WM_SLIDE_BACKGROUND_TYPE" val="belt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_18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4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5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6.xml><?xml version="1.0" encoding="utf-8"?>
<p:tagLst xmlns:p="http://schemas.openxmlformats.org/presentationml/2006/main">
  <p:tag name="KSO_WM_BEAUTIFY_FLAG" val="#wm#"/>
  <p:tag name="KSO_WM_SLIDE_BACKGROUND_TYPE" val="bel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TEXT_FILL_FORE_SCHEMECOLOR_INDEX" val="13"/>
  <p:tag name="KSO_WM_UNIT_TEXT_FILL_FORE_SCHEMECOLOR_INDEX_BRIGHTNESS" val="0"/>
  <p:tag name="KSO_WM_UNIT_TEXT_FILL_TYPE" val="1"/>
</p:tagLst>
</file>

<file path=ppt/tags/tag262.xml><?xml version="1.0" encoding="utf-8"?>
<p:tagLst xmlns:p="http://schemas.openxmlformats.org/presentationml/2006/main">
  <p:tag name="KSO_WM_BEAUTIFY_FLAG" val="#wm#"/>
  <p:tag name="KSO_WM_CHIP_COLORING" val="1"/>
  <p:tag name="KSO_WM_TAG_VERSION" val="1.0"/>
  <p:tag name="KSO_WM_TEMPLATE_CATEGORY" val="custom"/>
  <p:tag name="KSO_WM_TEMPLATE_INDEX" val="20230798"/>
  <p:tag name="KSO_WM_TEMPLATE_MASTER_TYPE" val="1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内容"/>
  <p:tag name="KSO_WM_UNIT_TEXT_FILL_FORE_SCHEMECOLOR_INDEX" val="2"/>
  <p:tag name="KSO_WM_UNIT_TEXT_FILL_FORE_SCHEMECOLOR_INDEX_BRIGHTNESS" val="0"/>
  <p:tag name="KSO_WM_UNIT_TEXT_FILL_TYPE" val="1"/>
  <p:tag name="KSO_WM_UNIT_TYPE" val="a"/>
  <p:tag name="KSO_WM_UNIT_VALUE" val="14"/>
</p:tagLst>
</file>

<file path=ppt/tags/tag264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e1e5d983c448471aad9aed945e055a0d&quot;,&quot;fill_align&quot;:&quot;lm&quot;,&quot;chip_types&quot;:[&quot;header&quot;,&quot;wordpuzzle&quot;]}]]"/>
  <p:tag name="KSO_WM_CHIP_GROUPID" val="613098f1c37455bdf62aa2e5"/>
  <p:tag name="KSO_WM_CHIP_INFOS" val="{&quot;type&quot;:0,&quot;layout_type&quot;:&quot;1_NF_LC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3098f1c37455bdf62aa2e6"/>
  <p:tag name="KSO_WM_SLIDE_BACKGROUND_TYPE" val="general"/>
  <p:tag name="KSO_WM_SLIDE_BK_DARK_LIGHT" val="2"/>
  <p:tag name="KSO_WM_SLIDE_ID" val="custom20230798_1"/>
  <p:tag name="KSO_WM_SLIDE_INDEX" val="1"/>
  <p:tag name="KSO_WM_SLIDE_ITEM_CNT" val="0"/>
  <p:tag name="KSO_WM_SLIDE_LAYOUT" val="a_b"/>
  <p:tag name="KSO_WM_SLIDE_LAYOUT_CNT" val="1_1"/>
  <p:tag name="KSO_WM_SLIDE_LAYOUT_INFO" val="{&quot;id&quot;:&quot;2022-09-05T16:55:47&quot;,&quot;margin&quot;:{&quot;bottom&quot;:2.6691415309906006,&quot;left&quot;:2.771066665649414,&quot;right&quot;:16.6534423828125,&quot;top&quot;:3.339402914047241},&quot;type&quot;:0}"/>
  <p:tag name="KSO_WM_SLIDE_SUBTYPE" val="pureTxt"/>
  <p:tag name="KSO_WM_SLIDE_SUPPORT_FEATURE_TYPE" val="0"/>
  <p:tag name="KSO_WM_SLIDE_TYPE" val="title"/>
  <p:tag name="KSO_WM_TAG_VERSION" val="1.0"/>
  <p:tag name="KSO_WM_TEMPLATE_ASSEMBLE_GROUPID" val="62f3547d295c1bf6da70f1e0"/>
  <p:tag name="KSO_WM_TEMPLATE_ASSEMBLE_XID" val="6315b98959d53ee3cde33a40"/>
  <p:tag name="KSO_WM_TEMPLATE_CATEGORY" val="custom"/>
  <p:tag name="KSO_WM_TEMPLATE_COLOR_TYPE" val="1"/>
  <p:tag name="KSO_WM_TEMPLATE_INDEX" val="20230798"/>
  <p:tag name="KSO_WM_TEMPLATE_MASTER_THUMB_INDEX" val="13"/>
  <p:tag name="KSO_WM_TEMPLATE_MASTER_TYPE" val="1"/>
  <p:tag name="KSO_WM_TEMPLATE_SUBCATEGORY" val="0"/>
  <p:tag name="KSO_WM_TEMPLATE_THUMBS_INDEX" val="1、2、5、6、7、18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798"/>
  <p:tag name="KSO_WM_TEMPLATE_MASTER_TYPE" val="1"/>
  <p:tag name="KSO_WM_TEMPLATE_SUBCATEGORY" val="1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0"/>
  <p:tag name="KSO_WM_UNIT_PRESET_TEXT_LEN" val="8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1"/>
  <p:tag name="KSO_WM_UNIT_DIAGRAM_ISNUMVISUAL" val="0"/>
  <p:tag name="KSO_WM_UNIT_DIAGRAM_ISREFERUNIT" val="0"/>
  <p:tag name="KSO_WM_UNIT_HIGHLIGHT" val="0"/>
  <p:tag name="KSO_WM_UNIT_ID" val="custom20230798_7*e*1"/>
  <p:tag name="KSO_WM_UNIT_INDEX" val="1"/>
  <p:tag name="KSO_WM_UNIT_LAYERLEVEL" val="1"/>
  <p:tag name="KSO_WM_UNIT_NOCLEAR" val="0"/>
  <p:tag name="KSO_WM_UNIT_PRESET_TEXT" val="PART . 01"/>
  <p:tag name="KSO_WM_UNIT_TEXT_FILL_FORE_SCHEMECOLOR_INDEX" val="13"/>
  <p:tag name="KSO_WM_UNIT_TEXT_FILL_FORE_SCHEMECOLOR_INDEX_BRIGHTNESS" val="0"/>
  <p:tag name="KSO_WM_UNIT_TEXT_FILL_TYPE" val="1"/>
  <p:tag name="KSO_WM_UNIT_TYPE" val="e"/>
  <p:tag name="KSO_WM_UNIT_VALUE" val="5"/>
</p:tagLst>
</file>

<file path=ppt/tags/tag283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b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t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]"/>
  <p:tag name="KSO_WM_CHIP_GROUPID" val="614a9d9b1e630cfd8f114d26"/>
  <p:tag name="KSO_WM_CHIP_INFOS" val="{&quot;type&quot;:0,&quot;layout_type&quot;:&quot;1_NF_LC_7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d9b1e630cfd8f114d27"/>
  <p:tag name="KSO_WM_SLIDE_BACKGROUND_TYPE" val="general"/>
  <p:tag name="KSO_WM_SLIDE_BK_DARK_LIGHT" val="2"/>
  <p:tag name="KSO_WM_SLIDE_ID" val="custom20230798_7"/>
  <p:tag name="KSO_WM_SLIDE_INDEX" val="7"/>
  <p:tag name="KSO_WM_SLIDE_ITEM_CNT" val="0"/>
  <p:tag name="KSO_WM_SLIDE_LAYOUT" val="a_e"/>
  <p:tag name="KSO_WM_SLIDE_LAYOUT_CNT" val="1_1"/>
  <p:tag name="KSO_WM_SLIDE_LAYOUT_INFO" val="{&quot;id&quot;:&quot;2022-09-05T16:55:49&quot;,&quot;margin&quot;:{&quot;bottom&quot;:3.983370065689087,&quot;left&quot;:0.9507361650466919,&quot;right&quot;:14.313993453979492,&quot;top&quot;:5.182305335998535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f3547d295c1bf6da70f1e0"/>
  <p:tag name="KSO_WM_TEMPLATE_ASSEMBLE_XID" val="6315b98959d53ee3cde33a23"/>
  <p:tag name="KSO_WM_TEMPLATE_CATEGORY" val="custom"/>
  <p:tag name="KSO_WM_TEMPLATE_COLOR_TYPE" val="1"/>
  <p:tag name="KSO_WM_TEMPLATE_INDEX" val="20230798"/>
  <p:tag name="KSO_WM_TEMPLATE_MASTER_TYPE" val="1"/>
  <p:tag name="KSO_WM_TEMPLATE_SUBCATEGORY" val="0"/>
</p:tagLst>
</file>

<file path=ppt/tags/tag2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3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f*1_6_1"/>
  <p:tag name="KSO_WM_UNIT_INDEX" val="1_6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781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2"/>
  <p:tag name="KSO_WM_UNIT_INDEX" val="1_6_2"/>
  <p:tag name="KSO_WM_UNIT_LAYERLEVEL" val="1_1_1"/>
  <p:tag name="KSO_WM_UNIT_LINE_FILL_TYPE" val="2"/>
  <p:tag name="KSO_WM_UNIT_LINE_FORE_SCHEMECOLOR_INDEX" val="10"/>
  <p:tag name="KSO_WM_UNIT_LINE_FORE_SCHEMECOLOR_INDEX_BRIGHTNESS" val="0"/>
  <p:tag name="KSO_WM_UNIT_TYPE" val="m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5*m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8&quot;,&quot;maxSize&quot;:{&quot;size1&quot;:22.2},&quot;minSize&quot;:{&quot;size1&quot;:13.5},&quot;normalSize&quot;:{&quot;size1&quot;:13.5},&quot;subLayout&quot;:[{&quot;id&quot;:&quot;2023-09-06T01:23:18&quot;,&quot;margin&quot;:{&quot;bottom&quot;:0.025999998673796654,&quot;left&quot;:2.117000102996826,&quot;right&quot;:1.2699999809265137,&quot;top&quot;:0.4230000376701355},&quot;type&quot;:0},{&quot;id&quot;:&quot;2023-09-06T01:23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6&quot;,&quot;maxSize&quot;:{&quot;size1&quot;:22.2},&quot;minSize&quot;:{&quot;size1&quot;:13.5},&quot;normalSize&quot;:{&quot;size1&quot;:13.5},&quot;subLayout&quot;:[{&quot;id&quot;:&quot;2023-09-06T01:23:16&quot;,&quot;margin&quot;:{&quot;bottom&quot;:0.025999998673796654,&quot;left&quot;:2.117000102996826,&quot;right&quot;:1.2699999809265137,&quot;top&quot;:0.4230000376701355},&quot;type&quot;:0},{&quot;id&quot;:&quot;2023-09-06T01:23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0"/>
  <p:tag name="KSO_WM_UNIT_PRESET_TEXT_LEN" val="8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1"/>
  <p:tag name="KSO_WM_UNIT_DIAGRAM_ISNUMVISUAL" val="0"/>
  <p:tag name="KSO_WM_UNIT_DIAGRAM_ISREFERUNIT" val="0"/>
  <p:tag name="KSO_WM_UNIT_HIGHLIGHT" val="0"/>
  <p:tag name="KSO_WM_UNIT_ID" val="custom20230798_7*e*1"/>
  <p:tag name="KSO_WM_UNIT_INDEX" val="1"/>
  <p:tag name="KSO_WM_UNIT_LAYERLEVEL" val="1"/>
  <p:tag name="KSO_WM_UNIT_NOCLEAR" val="0"/>
  <p:tag name="KSO_WM_UNIT_PRESET_TEXT" val="PART . 01"/>
  <p:tag name="KSO_WM_UNIT_TEXT_FILL_FORE_SCHEMECOLOR_INDEX" val="13"/>
  <p:tag name="KSO_WM_UNIT_TEXT_FILL_FORE_SCHEMECOLOR_INDEX_BRIGHTNESS" val="0"/>
  <p:tag name="KSO_WM_UNIT_TEXT_FILL_TYPE" val="1"/>
  <p:tag name="KSO_WM_UNIT_TYPE" val="e"/>
  <p:tag name="KSO_WM_UNIT_VALUE" val="5"/>
</p:tagLst>
</file>

<file path=ppt/tags/tag370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b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t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]"/>
  <p:tag name="KSO_WM_CHIP_GROUPID" val="614a9d9b1e630cfd8f114d26"/>
  <p:tag name="KSO_WM_CHIP_INFOS" val="{&quot;type&quot;:0,&quot;layout_type&quot;:&quot;1_NF_LC_7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d9b1e630cfd8f114d27"/>
  <p:tag name="KSO_WM_SLIDE_BACKGROUND_TYPE" val="general"/>
  <p:tag name="KSO_WM_SLIDE_BK_DARK_LIGHT" val="2"/>
  <p:tag name="KSO_WM_SLIDE_ID" val="custom20230798_7"/>
  <p:tag name="KSO_WM_SLIDE_INDEX" val="7"/>
  <p:tag name="KSO_WM_SLIDE_ITEM_CNT" val="0"/>
  <p:tag name="KSO_WM_SLIDE_LAYOUT" val="a_e"/>
  <p:tag name="KSO_WM_SLIDE_LAYOUT_CNT" val="1_1"/>
  <p:tag name="KSO_WM_SLIDE_LAYOUT_INFO" val="{&quot;id&quot;:&quot;2022-09-05T16:55:49&quot;,&quot;margin&quot;:{&quot;bottom&quot;:3.983370065689087,&quot;left&quot;:0.9507361650466919,&quot;right&quot;:14.313993453979492,&quot;top&quot;:5.182305335998535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f3547d295c1bf6da70f1e0"/>
  <p:tag name="KSO_WM_TEMPLATE_ASSEMBLE_XID" val="6315b98959d53ee3cde33a23"/>
  <p:tag name="KSO_WM_TEMPLATE_CATEGORY" val="custom"/>
  <p:tag name="KSO_WM_TEMPLATE_COLOR_TYPE" val="1"/>
  <p:tag name="KSO_WM_TEMPLATE_INDEX" val="20230798"/>
  <p:tag name="KSO_WM_TEMPLATE_MASTER_TYPE" val="1"/>
  <p:tag name="KSO_WM_TEMPLATE_SUBCATEGORY" val="0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1"/>
  <p:tag name="KSO_WM_UNIT_INDEX" val="1_1_1"/>
  <p:tag name="KSO_WM_UNIT_LAYERLEVEL" val="1_1_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839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1"/>
  <p:tag name="KSO_WM_UNIT_INDEX" val="1_2_1"/>
  <p:tag name="KSO_WM_UNIT_LAYERLEVEL" val="1_1_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839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1"/>
  <p:tag name="KSO_WM_UNIT_INDEX" val="1_3_1"/>
  <p:tag name="KSO_WM_UNIT_LAYERLEVEL" val="1_1_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839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1"/>
  <p:tag name="KSO_WM_UNIT_INDEX" val="1_4_1"/>
  <p:tag name="KSO_WM_UNIT_LAYERLEVEL" val="1_1_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HIGHLIGHT" val="0"/>
  <p:tag name="KSO_WM_UNIT_ID" val="diagram20206839_3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83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839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3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4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4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4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4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4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4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0"/>
  <p:tag name="KSO_WM_UNIT_PRESET_TEXT_LEN" val="8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1"/>
  <p:tag name="KSO_WM_UNIT_DIAGRAM_ISNUMVISUAL" val="0"/>
  <p:tag name="KSO_WM_UNIT_DIAGRAM_ISREFERUNIT" val="0"/>
  <p:tag name="KSO_WM_UNIT_HIGHLIGHT" val="0"/>
  <p:tag name="KSO_WM_UNIT_ID" val="custom20230798_7*e*1"/>
  <p:tag name="KSO_WM_UNIT_INDEX" val="1"/>
  <p:tag name="KSO_WM_UNIT_LAYERLEVEL" val="1"/>
  <p:tag name="KSO_WM_UNIT_NOCLEAR" val="0"/>
  <p:tag name="KSO_WM_UNIT_PRESET_TEXT" val="PART . 01"/>
  <p:tag name="KSO_WM_UNIT_TEXT_FILL_FORE_SCHEMECOLOR_INDEX" val="13"/>
  <p:tag name="KSO_WM_UNIT_TEXT_FILL_FORE_SCHEMECOLOR_INDEX_BRIGHTNESS" val="0"/>
  <p:tag name="KSO_WM_UNIT_TEXT_FILL_TYPE" val="1"/>
  <p:tag name="KSO_WM_UNIT_TYPE" val="e"/>
  <p:tag name="KSO_WM_UNIT_VALUE" val="5"/>
</p:tagLst>
</file>

<file path=ppt/tags/tag450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b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t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]"/>
  <p:tag name="KSO_WM_CHIP_GROUPID" val="614a9d9b1e630cfd8f114d26"/>
  <p:tag name="KSO_WM_CHIP_INFOS" val="{&quot;type&quot;:0,&quot;layout_type&quot;:&quot;1_NF_LC_7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d9b1e630cfd8f114d27"/>
  <p:tag name="KSO_WM_SLIDE_BACKGROUND_TYPE" val="general"/>
  <p:tag name="KSO_WM_SLIDE_BK_DARK_LIGHT" val="2"/>
  <p:tag name="KSO_WM_SLIDE_ID" val="custom20230798_7"/>
  <p:tag name="KSO_WM_SLIDE_INDEX" val="7"/>
  <p:tag name="KSO_WM_SLIDE_ITEM_CNT" val="0"/>
  <p:tag name="KSO_WM_SLIDE_LAYOUT" val="a_e"/>
  <p:tag name="KSO_WM_SLIDE_LAYOUT_CNT" val="1_1"/>
  <p:tag name="KSO_WM_SLIDE_LAYOUT_INFO" val="{&quot;id&quot;:&quot;2022-09-05T16:55:49&quot;,&quot;margin&quot;:{&quot;bottom&quot;:3.983370065689087,&quot;left&quot;:0.9507361650466919,&quot;right&quot;:14.313993453979492,&quot;top&quot;:5.182305335998535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f3547d295c1bf6da70f1e0"/>
  <p:tag name="KSO_WM_TEMPLATE_ASSEMBLE_XID" val="6315b98959d53ee3cde33a23"/>
  <p:tag name="KSO_WM_TEMPLATE_CATEGORY" val="custom"/>
  <p:tag name="KSO_WM_TEMPLATE_COLOR_TYPE" val="1"/>
  <p:tag name="KSO_WM_TEMPLATE_INDEX" val="20230798"/>
  <p:tag name="KSO_WM_TEMPLATE_MASTER_TYPE" val="1"/>
  <p:tag name="KSO_WM_TEMPLATE_SUBCATEGORY" val="0"/>
</p:tagLst>
</file>

<file path=ppt/tags/tag4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4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8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8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8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8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9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9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9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9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9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9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9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49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49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49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0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0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0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8&quot;,&quot;maxSize&quot;:{&quot;size1&quot;:22.2},&quot;minSize&quot;:{&quot;size1&quot;:13.5},&quot;normalSize&quot;:{&quot;size1&quot;:13.5},&quot;subLayout&quot;:[{&quot;id&quot;:&quot;2023-09-06T01:23:18&quot;,&quot;margin&quot;:{&quot;bottom&quot;:0.025999998673796654,&quot;left&quot;:2.117000102996826,&quot;right&quot;:1.2699999809265137,&quot;top&quot;:0.4230000376701355},&quot;type&quot;:0},{&quot;id&quot;:&quot;2023-09-06T01:23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5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4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4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1_14"/>
  <p:tag name="KSO_WM_UNIT_INDEX" val="1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4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4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3_14"/>
  <p:tag name="KSO_WM_UNIT_INDEX" val="1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26"/>
  <p:tag name="KSO_WM_UNIT_INDEX" val="1_5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25"/>
  <p:tag name="KSO_WM_UNIT_INDEX" val="1_5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11"/>
  <p:tag name="KSO_WM_UNIT_INDEX" val="1_5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27"/>
  <p:tag name="KSO_WM_UNIT_INDEX" val="1_5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13"/>
  <p:tag name="KSO_WM_UNIT_INDEX" val="1_5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16"/>
  <p:tag name="KSO_WM_UNIT_INDEX" val="1_5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22"/>
  <p:tag name="KSO_WM_UNIT_INDEX" val="1_5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8"/>
  <p:tag name="KSO_WM_UNIT_INDEX" val="1_5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19"/>
  <p:tag name="KSO_WM_UNIT_INDEX" val="1_5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9"/>
  <p:tag name="KSO_WM_UNIT_INDEX" val="1_5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10"/>
  <p:tag name="KSO_WM_UNIT_INDEX" val="1_5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21"/>
  <p:tag name="KSO_WM_UNIT_INDEX" val="1_5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23"/>
  <p:tag name="KSO_WM_UNIT_INDEX" val="1_5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24"/>
  <p:tag name="KSO_WM_UNIT_INDEX" val="1_5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17"/>
  <p:tag name="KSO_WM_UNIT_INDEX" val="1_5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18"/>
  <p:tag name="KSO_WM_UNIT_INDEX" val="1_5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20"/>
  <p:tag name="KSO_WM_UNIT_INDEX" val="1_5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5_12"/>
  <p:tag name="KSO_WM_UNIT_INDEX" val="1_5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4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4*l_h_i*1_5_15"/>
  <p:tag name="KSO_WM_UNIT_INDEX" val="1_5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5_14"/>
  <p:tag name="KSO_WM_UNIT_INDEX" val="1_5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f*1_5_1"/>
  <p:tag name="KSO_WM_UNIT_INDEX" val="1_5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4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4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2_14"/>
  <p:tag name="KSO_WM_UNIT_INDEX" val="1_2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6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4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4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4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i*1_4_14"/>
  <p:tag name="KSO_WM_UNIT_INDEX" val="1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4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6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0"/>
  <p:tag name="KSO_WM_UNIT_PRESET_TEXT_LEN" val="8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1"/>
  <p:tag name="KSO_WM_UNIT_DIAGRAM_ISNUMVISUAL" val="0"/>
  <p:tag name="KSO_WM_UNIT_DIAGRAM_ISREFERUNIT" val="0"/>
  <p:tag name="KSO_WM_UNIT_HIGHLIGHT" val="0"/>
  <p:tag name="KSO_WM_UNIT_ID" val="custom20230798_7*e*1"/>
  <p:tag name="KSO_WM_UNIT_INDEX" val="1"/>
  <p:tag name="KSO_WM_UNIT_LAYERLEVEL" val="1"/>
  <p:tag name="KSO_WM_UNIT_NOCLEAR" val="0"/>
  <p:tag name="KSO_WM_UNIT_PRESET_TEXT" val="PART . 01"/>
  <p:tag name="KSO_WM_UNIT_TEXT_FILL_FORE_SCHEMECOLOR_INDEX" val="13"/>
  <p:tag name="KSO_WM_UNIT_TEXT_FILL_FORE_SCHEMECOLOR_INDEX_BRIGHTNESS" val="0"/>
  <p:tag name="KSO_WM_UNIT_TEXT_FILL_TYPE" val="1"/>
  <p:tag name="KSO_WM_UNIT_TYPE" val="e"/>
  <p:tag name="KSO_WM_UNIT_VALUE" val="5"/>
</p:tagLst>
</file>

<file path=ppt/tags/tag652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b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t&quot;,&quot;chip_types&quot;:[&quot;header&quot;]}],[{&quot;text_align&quot;:&quot;rm&quot;,&quot;text_direction&quot;:&quot;horizontal&quot;,&quot;support_big_font&quot;:false,&quot;picture_toward&quot;:0,&quot;picture_dockside&quot;:[],&quot;fill_id&quot;:&quot;3b50f7cce9dd429da8d2fb599840cb10&quot;,&quot;fill_align&quot;:&quot;r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,[{&quot;text_align&quot;:&quot;lm&quot;,&quot;text_direction&quot;:&quot;horizontal&quot;,&quot;support_big_font&quot;:false,&quot;picture_toward&quot;:0,&quot;picture_dockside&quot;:[],&quot;fill_id&quot;:&quot;3b50f7cce9dd429da8d2fb599840cb10&quot;,&quot;fill_align&quot;:&quot;cb&quot;,&quot;chip_types&quot;:[&quot;header&quot;]}]]"/>
  <p:tag name="KSO_WM_CHIP_GROUPID" val="614a9d9b1e630cfd8f114d26"/>
  <p:tag name="KSO_WM_CHIP_INFOS" val="{&quot;type&quot;:0,&quot;layout_type&quot;:&quot;1_NF_LC_7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d9b1e630cfd8f114d27"/>
  <p:tag name="KSO_WM_SLIDE_BACKGROUND_TYPE" val="general"/>
  <p:tag name="KSO_WM_SLIDE_BK_DARK_LIGHT" val="2"/>
  <p:tag name="KSO_WM_SLIDE_ID" val="custom20230798_7"/>
  <p:tag name="KSO_WM_SLIDE_INDEX" val="7"/>
  <p:tag name="KSO_WM_SLIDE_ITEM_CNT" val="0"/>
  <p:tag name="KSO_WM_SLIDE_LAYOUT" val="a_e"/>
  <p:tag name="KSO_WM_SLIDE_LAYOUT_CNT" val="1_1"/>
  <p:tag name="KSO_WM_SLIDE_LAYOUT_INFO" val="{&quot;id&quot;:&quot;2022-09-05T16:55:49&quot;,&quot;margin&quot;:{&quot;bottom&quot;:3.983370065689087,&quot;left&quot;:0.9507361650466919,&quot;right&quot;:14.313993453979492,&quot;top&quot;:5.182305335998535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f3547d295c1bf6da70f1e0"/>
  <p:tag name="KSO_WM_TEMPLATE_ASSEMBLE_XID" val="6315b98959d53ee3cde33a23"/>
  <p:tag name="KSO_WM_TEMPLATE_CATEGORY" val="custom"/>
  <p:tag name="KSO_WM_TEMPLATE_COLOR_TYPE" val="1"/>
  <p:tag name="KSO_WM_TEMPLATE_INDEX" val="20230798"/>
  <p:tag name="KSO_WM_TEMPLATE_MASTER_TYPE" val="1"/>
  <p:tag name="KSO_WM_TEMPLATE_SUBCATEGORY" val="0"/>
</p:tagLst>
</file>

<file path=ppt/tags/tag6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6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6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6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6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6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6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6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6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6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3"/>
</p:tagLst>
</file>

<file path=ppt/tags/tag7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7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7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7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7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7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f*1_6_1"/>
  <p:tag name="KSO_WM_UNIT_INDEX" val="1_6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3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7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5*l_h_i*1_6_1"/>
  <p:tag name="KSO_WM_UNIT_INDEX" val="1_6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</p:tagLst>
</file>

<file path=ppt/tags/tag73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9&quot;,&quot;maxSize&quot;:{&quot;size1&quot;:22.2},&quot;minSize&quot;:{&quot;size1&quot;:13.5},&quot;normalSize&quot;:{&quot;size1&quot;:13.5},&quot;subLayout&quot;:[{&quot;id&quot;:&quot;2023-09-06T01:23:19&quot;,&quot;margin&quot;:{&quot;bottom&quot;:0.025999998673796654,&quot;left&quot;:2.117000102996826,&quot;right&quot;:1.2699999809265137,&quot;top&quot;:0.4230000376701355},&quot;type&quot;:0},{&quot;id&quot;:&quot;2023-09-06T01:23:1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7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1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41"/>
  <p:tag name="KSO_WM_UNIT_FILL_FORE_SCHEMECOLOR_INDEX_2_TRANS" val="0"/>
  <p:tag name="KSO_WM_UNIT_FILL_FORE_SCHEMECOLOR_INDEX_3" val="7"/>
  <p:tag name="KSO_WM_UNIT_FILL_FORE_SCHEMECOLOR_INDEX_3_BRIGHTNESS" val="0"/>
  <p:tag name="KSO_WM_UNIT_FILL_FORE_SCHEMECOLOR_INDEX_3_POS" val="0.76"/>
  <p:tag name="KSO_WM_UNIT_FILL_FORE_SCHEMECOLOR_INDEX_3_TRANS" val="0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4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4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4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4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4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74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74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4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4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4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75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75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5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5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5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75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75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75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5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75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76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76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6T01:23:17&quot;,&quot;maxSize&quot;:{&quot;size1&quot;:22.2},&quot;minSize&quot;:{&quot;size1&quot;:13.5},&quot;normalSize&quot;:{&quot;size1&quot;:13.5},&quot;subLayout&quot;:[{&quot;id&quot;:&quot;2023-09-06T01:23:17&quot;,&quot;margin&quot;:{&quot;bottom&quot;:0.025999998673796654,&quot;left&quot;:2.117000102996826,&quot;right&quot;:1.2699999809265137,&quot;top&quot;:0.4230000376701355},&quot;type&quot;:0},{&quot;id&quot;:&quot;2023-09-06T01:2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798"/>
  <p:tag name="KSO_WM_TEMPLATE_MASTER_TYPE" val="0"/>
  <p:tag name="KSO_WM_TEMPLATE_SUBCATEGORY" val="25"/>
</p:tagLst>
</file>

<file path=ppt/tags/tag7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798"/>
  <p:tag name="KSO_WM_UNIT_COMPATIBLE" val="0"/>
  <p:tag name="KSO_WM_UNIT_DIAGRAM_ISNUMVISUAL" val="0"/>
  <p:tag name="KSO_WM_UNIT_DIAGRAM_ISREFERUNIT" val="0"/>
  <p:tag name="KSO_WM_UNIT_HIGHLIGHT" val="0"/>
  <p:tag name="KSO_WM_UNIT_ID" val="custom20230798_18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谢谢观看！"/>
  <p:tag name="KSO_WM_UNIT_TEXT_FILL_FORE_SCHEMECOLOR_INDEX" val="2"/>
  <p:tag name="KSO_WM_UNIT_TEXT_FILL_FORE_SCHEMECOLOR_INDEX_BRIGHTNESS" val="0"/>
  <p:tag name="KSO_WM_UNIT_TEXT_FILL_TYPE" val="1"/>
  <p:tag name="KSO_WM_UNIT_TYPE" val="a"/>
</p:tagLst>
</file>

<file path=ppt/tags/tag763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rm&quot;,&quot;text_direction&quot;:&quot;horizontal&quot;,&quot;support_big_font&quot;:false,&quot;picture_toward&quot;:0,&quot;picture_dockside&quot;:[],&quot;fill_id&quot;:&quot;3887597eb2d4430e8f5e1a57689f7fd3&quot;,&quot;fill_align&quot;:&quot;r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3887597eb2d4430e8f5e1a57689f7fd3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3887597eb2d4430e8f5e1a57689f7fd3&quot;,&quot;fill_align&quot;:&quot;lm&quot;,&quot;chip_types&quot;:[&quot;header&quot;]}],[{&quot;text_align&quot;:&quot;lm&quot;,&quot;text_direction&quot;:&quot;horizontal&quot;,&quot;support_big_font&quot;:false,&quot;picture_toward&quot;:0,&quot;picture_dockside&quot;:[],&quot;fill_id&quot;:&quot;3887597eb2d4430e8f5e1a57689f7fd3&quot;,&quot;fill_align&quot;:&quot;lt&quot;,&quot;chip_types&quot;:[&quot;header&quot;]}],[{&quot;text_align&quot;:&quot;lm&quot;,&quot;text_direction&quot;:&quot;horizontal&quot;,&quot;support_big_font&quot;:false,&quot;picture_toward&quot;:0,&quot;picture_dockside&quot;:[],&quot;fill_id&quot;:&quot;3887597eb2d4430e8f5e1a57689f7fd3&quot;,&quot;fill_align&quot;:&quot;lb&quot;,&quot;chip_types&quot;:[&quot;header&quot;]}],[{&quot;text_align&quot;:&quot;lm&quot;,&quot;text_direction&quot;:&quot;horizontal&quot;,&quot;support_big_font&quot;:false,&quot;picture_toward&quot;:0,&quot;picture_dockside&quot;:[],&quot;fill_id&quot;:&quot;3887597eb2d4430e8f5e1a57689f7fd3&quot;,&quot;fill_align&quot;:&quot;cm&quot;,&quot;chip_types&quot;:[&quot;header&quot;]}],[{&quot;text_align&quot;:&quot;cm&quot;,&quot;text_direction&quot;:&quot;horizontal&quot;,&quot;support_big_font&quot;:false,&quot;picture_toward&quot;:0,&quot;picture_dockside&quot;:[],&quot;fill_id&quot;:&quot;3887597eb2d4430e8f5e1a57689f7fd3&quot;,&quot;fill_align&quot;:&quot;lm&quot;,&quot;chip_types&quot;:[&quot;header&quot;]}],[{&quot;text_align&quot;:&quot;cm&quot;,&quot;text_direction&quot;:&quot;horizontal&quot;,&quot;support_big_font&quot;:false,&quot;picture_toward&quot;:0,&quot;picture_dockside&quot;:[],&quot;fill_id&quot;:&quot;3887597eb2d4430e8f5e1a57689f7fd3&quot;,&quot;fill_align&quot;:&quot;lt&quot;,&quot;chip_types&quot;:[&quot;header&quot;]}],[{&quot;text_align&quot;:&quot;cm&quot;,&quot;text_direction&quot;:&quot;horizontal&quot;,&quot;support_big_font&quot;:false,&quot;picture_toward&quot;:0,&quot;picture_dockside&quot;:[],&quot;fill_id&quot;:&quot;3887597eb2d4430e8f5e1a57689f7fd3&quot;,&quot;fill_align&quot;:&quot;lb&quot;,&quot;chip_types&quot;:[&quot;header&quot;]}],[{&quot;text_align&quot;:&quot;rm&quot;,&quot;text_direction&quot;:&quot;horizontal&quot;,&quot;support_big_font&quot;:false,&quot;picture_toward&quot;:0,&quot;picture_dockside&quot;:[],&quot;fill_id&quot;:&quot;3887597eb2d4430e8f5e1a57689f7fd3&quot;,&quot;fill_align&quot;:&quot;rb&quot;,&quot;chip_types&quot;:[&quot;header&quot;]}],[{&quot;text_align&quot;:&quot;rm&quot;,&quot;text_direction&quot;:&quot;horizontal&quot;,&quot;support_big_font&quot;:false,&quot;picture_toward&quot;:0,&quot;picture_dockside&quot;:[],&quot;fill_id&quot;:&quot;3887597eb2d4430e8f5e1a57689f7fd3&quot;,&quot;fill_align&quot;:&quot;rt&quot;,&quot;chip_types&quot;:[&quot;header&quot;]}]]"/>
  <p:tag name="KSO_WM_CHIP_GROUPID" val="6193191a18adb49c6c1f3d8b"/>
  <p:tag name="KSO_WM_CHIP_INFOS" val="{&quot;type&quot;:0,&quot;layout_type&quot;:&quot;1_NF_RC_7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93191a18adb49c6c1f3d89"/>
  <p:tag name="KSO_WM_SLIDE_BACKGROUND_TYPE" val="general"/>
  <p:tag name="KSO_WM_SLIDE_BK_DARK_LIGHT" val="2"/>
  <p:tag name="KSO_WM_SLIDE_ID" val="custom20230798_18"/>
  <p:tag name="KSO_WM_SLIDE_INDEX" val="18"/>
  <p:tag name="KSO_WM_SLIDE_ITEM_CNT" val="0"/>
  <p:tag name="KSO_WM_SLIDE_LAYOUT" val="a_b"/>
  <p:tag name="KSO_WM_SLIDE_LAYOUT_CNT" val="1_1"/>
  <p:tag name="KSO_WM_SLIDE_LAYOUT_INFO" val="{&quot;id&quot;:&quot;2022-09-05T16:55:53&quot;,&quot;margin&quot;:{&quot;bottom&quot;:5.465053081512451,&quot;left&quot;:9.616453170776367,&quot;right&quot;:1.1486663818359375,&quot;top&quot;:5.465044975280762},&quot;type&quot;:0}"/>
  <p:tag name="KSO_WM_SLIDE_SUBTYPE" val="pureTxt"/>
  <p:tag name="KSO_WM_SLIDE_SUPPORT_FEATURE_TYPE" val="0"/>
  <p:tag name="KSO_WM_SLIDE_TYPE" val="endPage"/>
  <p:tag name="KSO_WM_TAG_VERSION" val="1.0"/>
  <p:tag name="KSO_WM_TEMPLATE_ASSEMBLE_GROUPID" val="62f3547d295c1bf6da70f1e0"/>
  <p:tag name="KSO_WM_TEMPLATE_ASSEMBLE_XID" val="62fb48c9295c1bf6da94ac15"/>
  <p:tag name="KSO_WM_TEMPLATE_CATEGORY" val="custom"/>
  <p:tag name="KSO_WM_TEMPLATE_COLOR_TYPE" val="1"/>
  <p:tag name="KSO_WM_TEMPLATE_INDEX" val="20230798"/>
  <p:tag name="KSO_WM_TEMPLATE_MASTER_TYPE" val="1"/>
  <p:tag name="KSO_WM_TEMPLATE_SUBCATEGORY" val="0"/>
</p:tagLst>
</file>

<file path=ppt/tags/tag76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02050B"/>
      </a:dk2>
      <a:lt2>
        <a:srgbClr val="1A2843"/>
      </a:lt2>
      <a:accent1>
        <a:srgbClr val="8286FF"/>
      </a:accent1>
      <a:accent2>
        <a:srgbClr val="9B7FE8"/>
      </a:accent2>
      <a:accent3>
        <a:srgbClr val="B378D1"/>
      </a:accent3>
      <a:accent4>
        <a:srgbClr val="CC70BA"/>
      </a:accent4>
      <a:accent5>
        <a:srgbClr val="E469A3"/>
      </a:accent5>
      <a:accent6>
        <a:srgbClr val="FD628C"/>
      </a:accent6>
      <a:hlink>
        <a:srgbClr val="0563C1"/>
      </a:hlink>
      <a:folHlink>
        <a:srgbClr val="954F72"/>
      </a:folHlink>
    </a:clrScheme>
    <a:fontScheme name="汉仪刚艺体-雅酷黑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Adjacency">
    <a:dk1>
      <a:srgbClr val="000000"/>
    </a:dk1>
    <a:lt1>
      <a:srgbClr val="FFFFFF"/>
    </a:lt1>
    <a:dk2>
      <a:srgbClr val="02050B"/>
    </a:dk2>
    <a:lt2>
      <a:srgbClr val="1A2843"/>
    </a:lt2>
    <a:accent1>
      <a:srgbClr val="8286FF"/>
    </a:accent1>
    <a:accent2>
      <a:srgbClr val="9B7FE8"/>
    </a:accent2>
    <a:accent3>
      <a:srgbClr val="B378D1"/>
    </a:accent3>
    <a:accent4>
      <a:srgbClr val="CC70BA"/>
    </a:accent4>
    <a:accent5>
      <a:srgbClr val="E469A3"/>
    </a:accent5>
    <a:accent6>
      <a:srgbClr val="FD628C"/>
    </a:accent6>
    <a:hlink>
      <a:srgbClr val="0563C1"/>
    </a:hlink>
    <a:folHlink>
      <a:srgbClr val="954F72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131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电气火灾相关知识培训</vt:lpstr>
      <vt:lpstr>Slide 2</vt:lpstr>
      <vt:lpstr>电气火灾的基本概念</vt:lpstr>
      <vt:lpstr>Slide 4</vt:lpstr>
      <vt:lpstr>Slide 5</vt:lpstr>
      <vt:lpstr>Slide 6</vt:lpstr>
      <vt:lpstr>电气火灾的预防措施</vt:lpstr>
      <vt:lpstr>Slide 8</vt:lpstr>
      <vt:lpstr>Slide 9</vt:lpstr>
      <vt:lpstr>Slide 10</vt:lpstr>
      <vt:lpstr>电气火灾的扑救方法</vt:lpstr>
      <vt:lpstr>Slide 12</vt:lpstr>
      <vt:lpstr>Slide 13</vt:lpstr>
      <vt:lpstr>Slide 14</vt:lpstr>
      <vt:lpstr>电气火灾的应急处理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2023-09-06T00:43:58Z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9C73CB9D3CF7413FADED763C6F92B36A_11</vt:lpwstr>
  </property>
  <property fmtid="{D5CDD505-2E9C-101B-9397-08002B2CF9AE}" pid="3" name="KSOProductBuildVer">
    <vt:lpwstr>2052-12.1.0.15374</vt:lpwstr>
  </property>
</Properties>
</file>