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634" r:id="rId1"/>
    <p:sldMasterId id="2147496671" r:id="rId2"/>
  </p:sldMasterIdLst>
  <p:notesMasterIdLst>
    <p:notesMasterId r:id="rId3"/>
  </p:notesMasterIdLst>
  <p:sldIdLst>
    <p:sldId id="6383" r:id="rId4"/>
    <p:sldId id="6386" r:id="rId5"/>
    <p:sldId id="6389" r:id="rId6"/>
    <p:sldId id="6392" r:id="rId7"/>
    <p:sldId id="6398" r:id="rId9"/>
    <p:sldId id="6401" r:id="rId10"/>
    <p:sldId id="6404" r:id="rId11"/>
    <p:sldId id="6407" r:id="rId12"/>
    <p:sldId id="6410" r:id="rId13"/>
    <p:sldId id="6416" r:id="rId15"/>
    <p:sldId id="6419" r:id="rId16"/>
    <p:sldId id="6422" r:id="rId17"/>
    <p:sldId id="6425" r:id="rId18"/>
    <p:sldId id="6428" r:id="rId19"/>
    <p:sldId id="6434" r:id="rId21"/>
    <p:sldId id="6437" r:id="rId22"/>
    <p:sldId id="6440" r:id="rId23"/>
    <p:sldId id="6443" r:id="rId24"/>
    <p:sldId id="6446" r:id="rId25"/>
    <p:sldId id="6452" r:id="rId27"/>
    <p:sldId id="6455" r:id="rId28"/>
    <p:sldId id="6458" r:id="rId29"/>
    <p:sldId id="6461" r:id="rId30"/>
    <p:sldId id="6464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635" r:id="rId1"/>
    <p:sldLayoutId id="2147496636" r:id="rId2"/>
    <p:sldLayoutId id="2147496637" r:id="rId3"/>
    <p:sldLayoutId id="2147496638" r:id="rId4"/>
    <p:sldLayoutId id="2147496639" r:id="rId5"/>
    <p:sldLayoutId id="2147496640" r:id="rId6"/>
    <p:sldLayoutId id="2147496641" r:id="rId7"/>
    <p:sldLayoutId id="2147496642" r:id="rId8"/>
    <p:sldLayoutId id="2147496643" r:id="rId9"/>
    <p:sldLayoutId id="2147496644" r:id="rId10"/>
    <p:sldLayoutId id="214749664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6672" r:id="rId1"/>
    <p:sldLayoutId id="2147496673" r:id="rId2"/>
    <p:sldLayoutId id="2147496674" r:id="rId3"/>
    <p:sldLayoutId id="2147496675" r:id="rId4"/>
    <p:sldLayoutId id="2147496676" r:id="rId5"/>
    <p:sldLayoutId id="2147496677" r:id="rId6"/>
    <p:sldLayoutId id="2147496678" r:id="rId7"/>
    <p:sldLayoutId id="2147496679" r:id="rId8"/>
    <p:sldLayoutId id="2147496680" r:id="rId9"/>
    <p:sldLayoutId id="2147496681" r:id="rId10"/>
    <p:sldLayoutId id="214749668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tags" Target="../tags/tag270.xml"/><Relationship Id="rId18" Type="http://schemas.openxmlformats.org/officeDocument/2006/relationships/tags" Target="../tags/tag271.xml"/><Relationship Id="rId19" Type="http://schemas.openxmlformats.org/officeDocument/2006/relationships/tags" Target="../tags/tag272.xml"/><Relationship Id="rId20" Type="http://schemas.openxmlformats.org/officeDocument/2006/relationships/tags" Target="../tags/tag273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商业百货行业的成就与展望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商业百货行业的成就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商业百货行业的发展趋势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302260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302260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商业百货行业的挑战与机遇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672465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672465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商业百货行业的未来展望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商业百货行业的成就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行业发展历程</a:t>
            </a:r>
            <a:endParaRPr altLang="en-US" lang="zh-CN"/>
          </a:p>
        </p:txBody>
      </p:sp>
      <p:sp>
        <p:nvSpPr>
          <p:cNvPr id="104897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商业百货行业的起源和发展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商业百货行业的崛起和繁荣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商业百货行业的竞争和变革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商业百货行业的未来展望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市场规模与增长</a:t>
            </a:r>
            <a:endParaRPr altLang="en-US" lang="zh-CN"/>
          </a:p>
        </p:txBody>
      </p:sp>
      <p:sp>
        <p:nvSpPr>
          <p:cNvPr id="104901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2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市场规模：近年来商业百货行业规模不断扩大，成为国内消费市场的重要组成部分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增长速度：随着国内经济的持续增长和消费升级，商业百货行业保持了较快的增长速度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市场份额：国内商业百货企业在市场份额上占据主导地位，具有较高的品牌影响力和市场竞争力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消费者群体：商业百货行业拥有庞大的消费者群体，涵盖了各个年龄段和消费层次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行业主要成就</a:t>
            </a:r>
            <a:endParaRPr altLang="en-US" lang="zh-CN"/>
          </a:p>
        </p:txBody>
      </p:sp>
      <p:sp>
        <p:nvSpPr>
          <p:cNvPr id="104907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商业百货行业的发展历程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商业百货行业的市场规模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商业百货行业的品牌影响力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商业百货行业的创新与变革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成功案例分析</a:t>
            </a:r>
            <a:endParaRPr altLang="en-US" lang="zh-CN"/>
          </a:p>
        </p:txBody>
      </p:sp>
      <p:sp>
        <p:nvSpPr>
          <p:cNvPr id="104911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百货公司C：注重品牌建设，提升品牌知名度和美誉度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百货公司A：通过创新经营模式，提高销售额和客户满意度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百货公司B：利用互联网技术，实现线上线下融合，拓展市场份额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百货公司D：通过多元化发展，拓展业务范围，提高盈利能力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商业百货行业的发展趋势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消费者行为变化</a:t>
            </a:r>
            <a:endParaRPr altLang="en-US" lang="zh-CN"/>
          </a:p>
        </p:txBody>
      </p:sp>
      <p:sp>
        <p:nvSpPr>
          <p:cNvPr id="1049246" name="正文"/>
          <p:cNvSpPr txBox="1"/>
          <p:nvPr>
            <p:custDataLst>
              <p:tags r:id="rId1"/>
            </p:custDataLst>
          </p:nvPr>
        </p:nvSpPr>
        <p:spPr>
          <a:xfrm>
            <a:off x="2787010" y="1879857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线上购物趋势：消费者越来越倾向于在线上购物，商业百货行业需要适应这一变化，加强线上销售渠道的建设。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标题"/>
          <p:cNvSpPr txBox="1"/>
          <p:nvPr>
            <p:custDataLst>
              <p:tags r:id="rId2"/>
            </p:custDataLst>
          </p:nvPr>
        </p:nvSpPr>
        <p:spPr>
          <a:xfrm>
            <a:off x="2787690" y="1364400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50" name="标题"/>
          <p:cNvSpPr txBox="1"/>
          <p:nvPr>
            <p:custDataLst>
              <p:tags r:id="rId3"/>
            </p:custDataLst>
          </p:nvPr>
        </p:nvSpPr>
        <p:spPr>
          <a:xfrm>
            <a:off x="2787690" y="5058283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52" name="正文"/>
          <p:cNvSpPr txBox="1"/>
          <p:nvPr>
            <p:custDataLst>
              <p:tags r:id="rId4"/>
            </p:custDataLst>
          </p:nvPr>
        </p:nvSpPr>
        <p:spPr>
          <a:xfrm>
            <a:off x="2787690" y="5573740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个性化需求：消费者对于个性化需求的追求越来越高，商业百货行业需要提供更加个性化、定制化的产品和服务，满足消费者的不同需求。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正文"/>
          <p:cNvSpPr txBox="1"/>
          <p:nvPr>
            <p:custDataLst>
              <p:tags r:id="rId5"/>
            </p:custDataLst>
          </p:nvPr>
        </p:nvSpPr>
        <p:spPr>
          <a:xfrm>
            <a:off x="2787690" y="3110698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体验式消费：消费者更加注重购物体验，商业百货行业需要提供更加舒适、便捷的购物环境，以及更加多样化的体验式消费项目。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标题"/>
          <p:cNvSpPr txBox="1"/>
          <p:nvPr>
            <p:custDataLst>
              <p:tags r:id="rId6"/>
            </p:custDataLst>
          </p:nvPr>
        </p:nvSpPr>
        <p:spPr>
          <a:xfrm>
            <a:off x="2788370" y="2595921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58" name="标题"/>
          <p:cNvSpPr txBox="1"/>
          <p:nvPr>
            <p:custDataLst>
              <p:tags r:id="rId7"/>
            </p:custDataLst>
          </p:nvPr>
        </p:nvSpPr>
        <p:spPr>
          <a:xfrm>
            <a:off x="2788370" y="3826762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60" name="正文"/>
          <p:cNvSpPr txBox="1"/>
          <p:nvPr>
            <p:custDataLst>
              <p:tags r:id="rId8"/>
            </p:custDataLst>
          </p:nvPr>
        </p:nvSpPr>
        <p:spPr>
          <a:xfrm>
            <a:off x="2787690" y="4342219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绿色环保：消费者越来越关注环保和可持续发展，商业百货行业需要采取更加环保的经营方式，推广绿色消费。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数字化转型趋势</a:t>
            </a:r>
            <a:endParaRPr altLang="en-US" lang="zh-CN"/>
          </a:p>
        </p:txBody>
      </p:sp>
      <p:sp>
        <p:nvSpPr>
          <p:cNvPr id="104929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电子商务的崛起：商业百货行业面临巨大挑战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数字化转型的必要性：提高效率、降低成本、增加竞争力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数字化转型的实践：线上线下融合、智能化升级、大数据应用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数字化转型的未来展望：智能化、个性化、社交化的发展趋势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智能化升级趋势</a:t>
            </a:r>
            <a:endParaRPr altLang="en-US" lang="zh-CN"/>
          </a:p>
        </p:txBody>
      </p:sp>
      <p:sp>
        <p:nvSpPr>
          <p:cNvPr id="104935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人工智能技术的应用：提高商业百货行业的运营效率和服务质量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6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智能化的供应链管理：实现快速响应和精准预测市场需求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6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智能化的营销策略：个性化推荐和精准营销，提高客户满意度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7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智能化的客户服务：提供便捷、高效、个性化的服务体验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绿色环保发展</a:t>
            </a:r>
            <a:endParaRPr altLang="en-US" lang="zh-CN"/>
          </a:p>
        </p:txBody>
      </p:sp>
      <p:sp>
        <p:nvSpPr>
          <p:cNvPr id="104941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绿色环保理念在商业百货行业中的普及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1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商业百货行业在绿色环保方面的实践与探索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2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绿色环保对商业百货行业发展的影响与作用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3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商业百货行业未来绿色环保发展的趋势与展望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商业百货行业的挑战与机遇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市场竞争压力</a:t>
            </a:r>
            <a:endParaRPr altLang="en-US" lang="zh-CN"/>
          </a:p>
        </p:txBody>
      </p:sp>
      <p:sp>
        <p:nvSpPr>
          <p:cNvPr id="104953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国内外品牌竞争激烈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电商冲击导致销售渠道变革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消费者需求多样化，要求提高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成本上升，利润空间压缩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消费者需求变化</a:t>
            </a:r>
            <a:endParaRPr altLang="en-US" lang="zh-CN"/>
          </a:p>
        </p:txBody>
      </p:sp>
      <p:sp>
        <p:nvSpPr>
          <p:cNvPr id="10495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消费者对商品品质和价格的要求不断提高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消费者更加注重购物体验和服务质量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消费者对个性化、定制化商品的需求增加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消费者对环保、可持续发展的要求越来越高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技术创新机遇</a:t>
            </a:r>
            <a:endParaRPr altLang="en-US" lang="zh-CN"/>
          </a:p>
        </p:txBody>
      </p:sp>
      <p:sp>
        <p:nvSpPr>
          <p:cNvPr id="104963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电子商务的崛起：商业百货行业面临电子商务的冲击，但同时也为技术创新提供了机遇。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智能化技术的应用：商业百货行业可以通过智能化技术提高运营效率，提升客户体验。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社交电商的兴起：社交电商为商业百货行业提供了新的销售渠道和营销方式。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跨界合作与创新：商业百货行业可以与其他行业进行跨界合作，共同探索新的商业模式和创新机会。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政策法规影响</a:t>
            </a:r>
            <a:endParaRPr altLang="en-US" lang="zh-CN"/>
          </a:p>
        </p:txBody>
      </p:sp>
      <p:sp>
        <p:nvSpPr>
          <p:cNvPr id="104967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政策法规对商业百货行业的挑战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政策法规对商业百货行业未来发展的影响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政策法规对商业百货行业的影响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政策法规对商业百货行业的机遇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商业百货行业的未来展望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行业未来发展趋势</a:t>
            </a:r>
            <a:endParaRPr altLang="en-US" lang="zh-CN"/>
          </a:p>
        </p:txBody>
      </p:sp>
      <p:sp>
        <p:nvSpPr>
          <p:cNvPr id="104979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数字化转型：利用大数据、人工智能等技术提升运营效率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多元化发展：拓展线上业务，满足消费者多元化需求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绿色环保：推广环保理念，减少资源浪费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国际化拓展：加强国际合作，拓展海外市场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未来市场机遇与挑战</a:t>
            </a:r>
            <a:endParaRPr altLang="en-US" lang="zh-CN"/>
          </a:p>
        </p:txBody>
      </p:sp>
      <p:sp>
        <p:nvSpPr>
          <p:cNvPr id="10498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未来市场机遇：随着消费升级和新兴技术的发展，商业百货行业将迎来更多市场机遇，如个性化、智能化、体验式消费等。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未来市场挑战：商业百货行业需要应对市场竞争加剧、成本上升、消费者需求变化等挑战，需要不断创新和提升服务质量。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未来发展趋势：商业百货行业将向个性化、智能化、体验式消费等方向发展，同时需要加强线上线下融合，提高运营效率和服务质量。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应对策略：商业百货行业需要加强人才培养和引进，提高服务质量和品牌形象，加强市场营销和推广，以应对未来市场的机遇和挑战。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企业战略规划建议</a:t>
            </a:r>
            <a:endParaRPr altLang="en-US" lang="zh-CN"/>
          </a:p>
        </p:txBody>
      </p:sp>
      <p:sp>
        <p:nvSpPr>
          <p:cNvPr id="10498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提升服务质量：加强员工培训，提高服务质量，提升客户满意度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拓展线上业务：利用互联网技术，拓展线上销售渠道，提高品牌知名度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多元化发展：开发新产品线，拓展新市场，提高企业竞争力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加强品牌建设：通过广告、促销等手段，加强品牌宣传，提高品牌价值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可持续发展路径</a:t>
            </a:r>
            <a:endParaRPr altLang="en-US" lang="zh-CN"/>
          </a:p>
        </p:txBody>
      </p:sp>
      <p:sp>
        <p:nvSpPr>
          <p:cNvPr id="10499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绿色环保：采用环保材料，减少对环境的污染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多元化发展：拓展线上业务，满足消费者多样化需求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社会责任：积极履行社会责任，关注员工福利和社区发展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智能化发展：利用人工智能、大数据等技术提高运营效率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3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04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04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5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5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5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5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5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5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5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5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5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5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5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SLIDE_ID" val="custom20230982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21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278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2023-12-17T19:48:38Z</dcterms:created>
  <dcterms:modified xsi:type="dcterms:W3CDTF">2023-12-17T19:48:38Z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177956639bd34a378225a4e611de7221_21</vt:lpwstr>
  </property>
</Properties>
</file>