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gif" ContentType="image/gif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2.1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440" r:id="rId6"/>
    <p:sldId id="702" r:id="rId7"/>
    <p:sldId id="502" r:id="rId8"/>
    <p:sldId id="259" r:id="rId9"/>
    <p:sldId id="704" r:id="rId10"/>
    <p:sldId id="703" r:id="rId11"/>
    <p:sldId id="707" r:id="rId12"/>
    <p:sldId id="705" r:id="rId13"/>
    <p:sldId id="708" r:id="rId14"/>
    <p:sldId id="422" r:id="rId15"/>
    <p:sldId id="713" r:id="rId16"/>
    <p:sldId id="299" r:id="rId17"/>
    <p:sldId id="550" r:id="rId18"/>
    <p:sldId id="380" r:id="rId19"/>
    <p:sldId id="358" r:id="rId20"/>
    <p:sldId id="559" r:id="rId21"/>
    <p:sldId id="474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fill>
          <a:solidFill>
            <a:schemeClr val="accent6">
              <a:alpha val="20000"/>
            </a:schemeClr>
          </a:solidFill>
        </a:fill>
      </a:tcStyle>
    </a:band1H>
    <a:band1V>
      <a:tcStyle>
        <a:fill>
          <a:solidFill>
            <a:schemeClr val="accent6">
              <a:alpha val="20000"/>
            </a:schemeClr>
          </a:solidFill>
        </a:fill>
      </a:tcStyle>
    </a:band1V>
    <a:lastCol>
      <a:tcTxStyle b="on"/>
    </a:lastCol>
    <a:firstCol>
      <a:tcTxStyle b="on"/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0" autoAdjust="0"/>
    <p:restoredTop sz="94660"/>
  </p:normalViewPr>
  <p:slideViewPr>
    <p:cSldViewPr snapToGrid="0">
      <p:cViewPr varScale="1">
        <p:scale>
          <a:sx n="88" d="100"/>
          <a:sy n="88" d="100"/>
        </p:scale>
        <p:origin x="255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tags" Target="tags/tag233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iagrams/colors1.xml><?xml version="1.0" encoding="utf-8"?>
<dgm:colorsDef xmlns:a="http://schemas.openxmlformats.org/drawingml/2006/main" xmlns:dgm="http://schemas.openxmlformats.org/drawingml/2006/diagram" uniqueId="urn:microsoft.com/office/officeart/2005/8/colors/colorful2">
  <dgm:title val=""/>
  <dgm:desc val=""/>
  <dgm:catLst>
    <dgm:cat type="colorful" pri="10200"/>
  </dgm:catLst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>
  <dgm:ptLst>
    <dgm:pt modelId="{A3A7C5E0-F6F0-4713-B066-8EFFA076871C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zh-CN" altLang="en-US"/>
        </a:p>
      </dgm:t>
    </dgm:pt>
    <dgm:pt modelId="{E8B52B1E-99B4-4121-B132-684A7E32D185}" type="parTrans" cxnId="{918FC30B-9684-48A7-A6FF-F9DE532D7DCB}">
      <dgm:prSet custT="1"/>
      <dgm:spPr/>
      <dgm:t>
        <a:bodyPr/>
        <a:lstStyle/>
        <a:p>
          <a:endParaRPr lang="zh-CN" altLang="en-US" sz="2800" b="1">
            <a:solidFill>
              <a:schemeClr val="tx1"/>
            </a:solidFill>
          </a:endParaRPr>
        </a:p>
      </dgm:t>
    </dgm:pt>
    <dgm:pt modelId="{8FE2DE93-C06B-4E25-8FBE-2D3FB2576B2D}">
      <dgm:prSet phldrT="[文本]" custT="1"/>
      <dgm:spPr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gm:spPr>
      <dgm:t>
        <a:bodyPr/>
        <a:lstStyle/>
        <a:p>
          <a:r>
            <a:rPr lang="zh-CN" altLang="en-US" sz="2800" b="1">
              <a:solidFill>
                <a:schemeClr val="tx1"/>
              </a:solidFill>
            </a:rPr>
            <a:t>无机盐</a:t>
          </a:r>
        </a:p>
      </dgm:t>
    </dgm:pt>
    <dgm:pt modelId="{73FF0BAF-FDF8-4457-935F-CE85B9163834}" type="sibTrans" cxnId="{918FC30B-9684-48A7-A6FF-F9DE532D7DCB}">
      <dgm:prSet custT="1"/>
      <dgm:spPr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gm:spPr>
      <dgm:t>
        <a:bodyPr/>
        <a:lstStyle/>
        <a:p>
          <a:r>
            <a:rPr lang="zh-CN" altLang="en-US" sz="2800" b="1">
              <a:solidFill>
                <a:schemeClr val="tx1"/>
              </a:solidFill>
            </a:rPr>
            <a:t>水</a:t>
          </a:r>
        </a:p>
      </dgm:t>
    </dgm:pt>
    <dgm:pt modelId="{E8039998-87AA-49A1-8C8B-9B180965B7E3}" type="parTrans" cxnId="{7FC1E566-6D71-45DD-9FE7-DD97266C23FF}">
      <dgm:prSet custT="1"/>
      <dgm:spPr/>
      <dgm:t>
        <a:bodyPr/>
        <a:lstStyle/>
        <a:p>
          <a:endParaRPr lang="zh-CN" altLang="en-US" sz="2800" b="1">
            <a:solidFill>
              <a:schemeClr val="tx1"/>
            </a:solidFill>
          </a:endParaRPr>
        </a:p>
      </dgm:t>
    </dgm:pt>
    <dgm:pt modelId="{B3B2A99C-3AF7-4DAC-83A1-8EB01DD1239E}">
      <dgm:prSet phldrT="[文本]" custT="1"/>
      <dgm:spPr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gm:spPr>
      <dgm:t>
        <a:bodyPr/>
        <a:lstStyle/>
        <a:p>
          <a:r>
            <a:rPr lang="zh-CN" altLang="en-US" sz="2800" b="1">
              <a:solidFill>
                <a:schemeClr val="tx1"/>
              </a:solidFill>
            </a:rPr>
            <a:t>油脂</a:t>
          </a:r>
        </a:p>
      </dgm:t>
    </dgm:pt>
    <dgm:pt modelId="{396D264F-D5B2-458C-B3F9-78B9A3B3CD52}" type="sibTrans" cxnId="{7FC1E566-6D71-45DD-9FE7-DD97266C23FF}">
      <dgm:prSet custT="1"/>
      <dgm:spPr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gm:spPr>
      <dgm:t>
        <a:bodyPr/>
        <a:lstStyle/>
        <a:p>
          <a:r>
            <a:rPr lang="zh-CN" altLang="en-US" sz="2800" b="1">
              <a:solidFill>
                <a:schemeClr val="tx1"/>
              </a:solidFill>
            </a:rPr>
            <a:t>蛋白质</a:t>
          </a:r>
        </a:p>
      </dgm:t>
    </dgm:pt>
    <dgm:pt modelId="{347596B0-393E-4C34-9A4C-7A3EA8899142}" type="parTrans" cxnId="{11A41F31-5280-4BB0-B694-D1FE84117725}">
      <dgm:prSet custT="1"/>
      <dgm:spPr/>
      <dgm:t>
        <a:bodyPr/>
        <a:lstStyle/>
        <a:p>
          <a:endParaRPr lang="zh-CN" altLang="en-US" sz="2800" b="1">
            <a:solidFill>
              <a:schemeClr val="tx1"/>
            </a:solidFill>
          </a:endParaRPr>
        </a:p>
      </dgm:t>
    </dgm:pt>
    <dgm:pt modelId="{BCC200D9-DD96-448D-82BD-A789ACC2C771}">
      <dgm:prSet phldrT="[文本]" custT="1"/>
      <dgm:spPr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gm:spPr>
      <dgm:t>
        <a:bodyPr/>
        <a:lstStyle/>
        <a:p>
          <a:r>
            <a:rPr lang="zh-CN" altLang="en-US" sz="2800" b="1">
              <a:solidFill>
                <a:schemeClr val="tx1"/>
              </a:solidFill>
            </a:rPr>
            <a:t>糖类</a:t>
          </a:r>
        </a:p>
      </dgm:t>
    </dgm:pt>
    <dgm:pt modelId="{16E9C0FE-233A-45DC-81A2-E579C4DF95BB}" type="sibTrans" cxnId="{11A41F31-5280-4BB0-B694-D1FE84117725}">
      <dgm:prSet custT="1"/>
      <dgm:spPr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gm:spPr>
      <dgm:t>
        <a:bodyPr/>
        <a:lstStyle/>
        <a:p>
          <a:r>
            <a:rPr lang="zh-CN" altLang="en-US" sz="2800" b="1">
              <a:solidFill>
                <a:schemeClr val="tx1"/>
              </a:solidFill>
            </a:rPr>
            <a:t>维生素</a:t>
          </a:r>
        </a:p>
      </dgm:t>
    </dgm:pt>
    <dgm:pt modelId="{02A0054F-C0BA-4FA8-A162-FAAFEBE48029}" type="pres">
      <dgm:prSet presAssocID="{A3A7C5E0-F6F0-4713-B066-8EFFA076871C}" presName="Name0">
        <dgm:presLayoutVars>
          <dgm:chMax/>
          <dgm:chPref/>
          <dgm:dir/>
          <dgm:animLvl val="lvl"/>
        </dgm:presLayoutVars>
      </dgm:prSet>
      <dgm:spPr/>
      <dgm:t>
        <a:bodyPr/>
        <a:lstStyle/>
        <a:p/>
      </dgm:t>
    </dgm:pt>
    <dgm:pt modelId="{6BAEB096-6F89-4FF5-AF12-371FE8EC72EB}" type="pres">
      <dgm:prSet presAssocID="{8FE2DE93-C06B-4E25-8FBE-2D3FB2576B2D}" presName="composite"/>
      <dgm:spPr/>
      <dgm:t>
        <a:bodyPr/>
        <a:lstStyle/>
        <a:p/>
      </dgm:t>
    </dgm:pt>
    <dgm:pt modelId="{F34A87D4-BF59-49E6-85C8-307F6A29A21B}" type="pres">
      <dgm:prSet presAssocID="{8FE2DE93-C06B-4E25-8FBE-2D3FB2576B2D}" presName="Parent1" presStyleLbl="node1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/>
      </dgm:t>
    </dgm:pt>
    <dgm:pt modelId="{153BF25F-CC2A-4FD8-9411-60DC4567D316}" type="pres">
      <dgm:prSet presAssocID="{8FE2DE93-C06B-4E25-8FBE-2D3FB2576B2D}" presName="Childtext1" presStyleLbl="revTx" presStyleCnt="3">
        <dgm:presLayoutVars>
          <dgm:chMax val="0"/>
          <dgm:chPref val="0"/>
          <dgm:bulletEnabled val="1"/>
        </dgm:presLayoutVars>
      </dgm:prSet>
      <dgm:spPr>
        <a:noFill/>
        <a:ln>
          <a:noFill/>
        </a:ln>
      </dgm:spPr>
      <dgm:t>
        <a:bodyPr/>
        <a:lstStyle/>
        <a:p/>
      </dgm:t>
    </dgm:pt>
    <dgm:pt modelId="{ED79A7D4-BDBE-4BFB-8735-D8151572D8B1}" type="pres">
      <dgm:prSet presAssocID="{8FE2DE93-C06B-4E25-8FBE-2D3FB2576B2D}" presName="BalanceSpacing"/>
      <dgm:spPr/>
      <dgm:t>
        <a:bodyPr/>
        <a:lstStyle/>
        <a:p/>
      </dgm:t>
    </dgm:pt>
    <dgm:pt modelId="{CF06B6C5-B42E-4D29-8E6A-7E5CDC321956}" type="pres">
      <dgm:prSet presAssocID="{8FE2DE93-C06B-4E25-8FBE-2D3FB2576B2D}" presName="BalanceSpacing1"/>
      <dgm:spPr/>
      <dgm:t>
        <a:bodyPr/>
        <a:lstStyle/>
        <a:p/>
      </dgm:t>
    </dgm:pt>
    <dgm:pt modelId="{8762D7AA-1E36-47E4-B4B3-7FD83AE6D1FB}" type="pres">
      <dgm:prSet presAssocID="{73FF0BAF-FDF8-4457-935F-CE85B9163834}" presName="Accent1Text" presStyleLbl="node1" presStyleIdx="1" presStyleCnt="6"/>
      <dgm:spPr/>
      <dgm:t>
        <a:bodyPr/>
        <a:lstStyle/>
        <a:p/>
      </dgm:t>
    </dgm:pt>
    <dgm:pt modelId="{EB5413C3-8A25-4E3F-ADFD-7ADC4086FF00}" type="pres">
      <dgm:prSet presAssocID="{73FF0BAF-FDF8-4457-935F-CE85B9163834}" presName="spaceBetweenRectangles"/>
      <dgm:spPr/>
      <dgm:t>
        <a:bodyPr/>
        <a:lstStyle/>
        <a:p/>
      </dgm:t>
    </dgm:pt>
    <dgm:pt modelId="{3CC2AC09-AD4C-489E-966F-DDFC54F7FF7E}" type="pres">
      <dgm:prSet presAssocID="{B3B2A99C-3AF7-4DAC-83A1-8EB01DD1239E}" presName="composite"/>
      <dgm:spPr/>
      <dgm:t>
        <a:bodyPr/>
        <a:lstStyle/>
        <a:p/>
      </dgm:t>
    </dgm:pt>
    <dgm:pt modelId="{7283AB29-F343-428B-80BA-79EEBEBC6691}" type="pres">
      <dgm:prSet presAssocID="{B3B2A99C-3AF7-4DAC-83A1-8EB01DD1239E}" presName="Parent1" presStyleLbl="node1" presStyleIdx="2" presStyleCnt="6" custLinFactX="-13565" custLinFactNeighborX="-100000" custLinFactNeighborY="-1039">
        <dgm:presLayoutVars>
          <dgm:chMax val="1"/>
          <dgm:chPref val="1"/>
          <dgm:bulletEnabled val="1"/>
        </dgm:presLayoutVars>
      </dgm:prSet>
      <dgm:spPr/>
      <dgm:t>
        <a:bodyPr/>
        <a:lstStyle/>
        <a:p/>
      </dgm:t>
    </dgm:pt>
    <dgm:pt modelId="{712E2E60-47B8-4B0D-A17C-AABDCE7D4776}" type="pres">
      <dgm:prSet presAssocID="{B3B2A99C-3AF7-4DAC-83A1-8EB01DD1239E}" presName="Childtext1" presStyleLbl="revTx" presStyleIdx="1" presStyleCnt="3">
        <dgm:presLayoutVars>
          <dgm:chMax val="0"/>
          <dgm:chPref val="0"/>
          <dgm:bulletEnabled val="1"/>
        </dgm:presLayoutVars>
      </dgm:prSet>
      <dgm:spPr>
        <a:noFill/>
        <a:ln>
          <a:noFill/>
        </a:ln>
      </dgm:spPr>
      <dgm:t>
        <a:bodyPr/>
        <a:lstStyle/>
        <a:p/>
      </dgm:t>
    </dgm:pt>
    <dgm:pt modelId="{8BC94E39-781A-4BB0-9DDB-D48356ABAB8E}" type="pres">
      <dgm:prSet presAssocID="{B3B2A99C-3AF7-4DAC-83A1-8EB01DD1239E}" presName="BalanceSpacing"/>
      <dgm:spPr/>
      <dgm:t>
        <a:bodyPr/>
        <a:lstStyle/>
        <a:p/>
      </dgm:t>
    </dgm:pt>
    <dgm:pt modelId="{0EDD9318-B30E-46B8-89AD-37BB27C64FB1}" type="pres">
      <dgm:prSet presAssocID="{B3B2A99C-3AF7-4DAC-83A1-8EB01DD1239E}" presName="BalanceSpacing1"/>
      <dgm:spPr/>
      <dgm:t>
        <a:bodyPr/>
        <a:lstStyle/>
        <a:p/>
      </dgm:t>
    </dgm:pt>
    <dgm:pt modelId="{548BFC93-05AC-490B-984E-7CC0C2AF8AB9}" type="pres">
      <dgm:prSet presAssocID="{396D264F-D5B2-458C-B3F9-78B9A3B3CD52}" presName="Accent1Text" presStyleLbl="node1" presStyleIdx="3" presStyleCnt="6"/>
      <dgm:spPr/>
      <dgm:t>
        <a:bodyPr/>
        <a:lstStyle/>
        <a:p/>
      </dgm:t>
    </dgm:pt>
    <dgm:pt modelId="{4F4A6C4A-886C-4C7C-B5D3-6672CE8B2CFC}" type="pres">
      <dgm:prSet presAssocID="{396D264F-D5B2-458C-B3F9-78B9A3B3CD52}" presName="spaceBetweenRectangles"/>
      <dgm:spPr/>
      <dgm:t>
        <a:bodyPr/>
        <a:lstStyle/>
        <a:p/>
      </dgm:t>
    </dgm:pt>
    <dgm:pt modelId="{9EC1F411-8EA6-4C56-8F22-D2720F12B261}" type="pres">
      <dgm:prSet presAssocID="{BCC200D9-DD96-448D-82BD-A789ACC2C771}" presName="composite"/>
      <dgm:spPr/>
      <dgm:t>
        <a:bodyPr/>
        <a:lstStyle/>
        <a:p/>
      </dgm:t>
    </dgm:pt>
    <dgm:pt modelId="{87AACFD5-0988-4B38-8521-6120C4B00AFF}" type="pres">
      <dgm:prSet presAssocID="{BCC200D9-DD96-448D-82BD-A789ACC2C771}" presName="Parent1" presStyleLbl="node1" presStyleIdx="4" presStyleCnt="6" custLinFactNeighborX="4817" custLinFactNeighborY="-175">
        <dgm:presLayoutVars>
          <dgm:chMax val="1"/>
          <dgm:chPref val="1"/>
          <dgm:bulletEnabled val="1"/>
        </dgm:presLayoutVars>
      </dgm:prSet>
      <dgm:spPr/>
      <dgm:t>
        <a:bodyPr/>
        <a:lstStyle/>
        <a:p/>
      </dgm:t>
    </dgm:pt>
    <dgm:pt modelId="{511700A1-3F06-4F64-934C-7DF0D2529A0B}" type="pres">
      <dgm:prSet presAssocID="{BCC200D9-DD96-448D-82BD-A789ACC2C771}" presName="Childtext1" presStyleLbl="revTx" presStyleIdx="2" presStyleCnt="3">
        <dgm:presLayoutVars>
          <dgm:chMax val="0"/>
          <dgm:chPref val="0"/>
          <dgm:bulletEnabled val="1"/>
        </dgm:presLayoutVars>
      </dgm:prSet>
      <dgm:spPr>
        <a:noFill/>
        <a:ln>
          <a:noFill/>
        </a:ln>
      </dgm:spPr>
      <dgm:t>
        <a:bodyPr/>
        <a:lstStyle/>
        <a:p/>
      </dgm:t>
    </dgm:pt>
    <dgm:pt modelId="{B578F74C-188F-4A95-A5A4-9652DCAB74A3}" type="pres">
      <dgm:prSet presAssocID="{BCC200D9-DD96-448D-82BD-A789ACC2C771}" presName="BalanceSpacing"/>
      <dgm:spPr/>
      <dgm:t>
        <a:bodyPr/>
        <a:lstStyle/>
        <a:p/>
      </dgm:t>
    </dgm:pt>
    <dgm:pt modelId="{1920CA3A-230D-40CB-BF85-93DD01A730DF}" type="pres">
      <dgm:prSet presAssocID="{BCC200D9-DD96-448D-82BD-A789ACC2C771}" presName="BalanceSpacing1"/>
      <dgm:spPr/>
      <dgm:t>
        <a:bodyPr/>
        <a:lstStyle/>
        <a:p/>
      </dgm:t>
    </dgm:pt>
    <dgm:pt modelId="{DD4C4385-98A4-4577-B941-33EEDD63199E}" type="pres">
      <dgm:prSet presAssocID="{16E9C0FE-233A-45DC-81A2-E579C4DF95BB}" presName="Accent1Text" presStyleLbl="node1" presStyleIdx="5" presStyleCnt="6" custLinFactNeighborX="-6492" custLinFactNeighborY="2609"/>
      <dgm:spPr/>
      <dgm:t>
        <a:bodyPr/>
        <a:lstStyle/>
        <a:p/>
      </dgm:t>
    </dgm:pt>
  </dgm:ptLst>
  <dgm:cxnLst>
    <dgm:cxn modelId="{918FC30B-9684-48A7-A6FF-F9DE532D7DCB}" srcId="{A3A7C5E0-F6F0-4713-B066-8EFFA076871C}" destId="{8FE2DE93-C06B-4E25-8FBE-2D3FB2576B2D}" srcOrd="0" destOrd="0" parTransId="{E8B52B1E-99B4-4121-B132-684A7E32D185}" sibTransId="{73FF0BAF-FDF8-4457-935F-CE85B9163834}"/>
    <dgm:cxn modelId="{7FC1E566-6D71-45DD-9FE7-DD97266C23FF}" srcId="{A3A7C5E0-F6F0-4713-B066-8EFFA076871C}" destId="{B3B2A99C-3AF7-4DAC-83A1-8EB01DD1239E}" srcOrd="1" destOrd="0" parTransId="{E8039998-87AA-49A1-8C8B-9B180965B7E3}" sibTransId="{396D264F-D5B2-458C-B3F9-78B9A3B3CD52}"/>
    <dgm:cxn modelId="{11A41F31-5280-4BB0-B694-D1FE84117725}" srcId="{A3A7C5E0-F6F0-4713-B066-8EFFA076871C}" destId="{BCC200D9-DD96-448D-82BD-A789ACC2C771}" srcOrd="2" destOrd="0" parTransId="{347596B0-393E-4C34-9A4C-7A3EA8899142}" sibTransId="{16E9C0FE-233A-45DC-81A2-E579C4DF95BB}"/>
    <dgm:cxn modelId="{02DE4CE1-18CF-4FFA-AEE3-280926F78710}" type="presOf" srcId="{A3A7C5E0-F6F0-4713-B066-8EFFA076871C}" destId="{02A0054F-C0BA-4FA8-A162-FAAFEBE48029}" srcOrd="0" destOrd="0" presId="urn:microsoft.com/office/officeart/2008/layout/AlternatingHexagons"/>
    <dgm:cxn modelId="{7A6F0C09-8325-455B-B5AD-336C7BA954FA}" type="presParOf" srcId="{02A0054F-C0BA-4FA8-A162-FAAFEBE48029}" destId="{6BAEB096-6F89-4FF5-AF12-371FE8EC72EB}" srcOrd="0" destOrd="0" presId="urn:microsoft.com/office/officeart/2008/layout/AlternatingHexagons"/>
    <dgm:cxn modelId="{F3E14585-1F37-4E3D-95E5-08FA3EFDD22B}" type="presParOf" srcId="{6BAEB096-6F89-4FF5-AF12-371FE8EC72EB}" destId="{F34A87D4-BF59-49E6-85C8-307F6A29A21B}" srcOrd="0" destOrd="0" presId="urn:microsoft.com/office/officeart/2008/layout/AlternatingHexagons"/>
    <dgm:cxn modelId="{C6743F59-D7AD-4415-82EE-024386E34489}" type="presOf" srcId="{8FE2DE93-C06B-4E25-8FBE-2D3FB2576B2D}" destId="{F34A87D4-BF59-49E6-85C8-307F6A29A21B}" srcOrd="0" destOrd="0" presId="urn:microsoft.com/office/officeart/2008/layout/AlternatingHexagons"/>
    <dgm:cxn modelId="{6CDD8F1A-7B1F-40EE-9565-51A706122263}" type="presParOf" srcId="{6BAEB096-6F89-4FF5-AF12-371FE8EC72EB}" destId="{153BF25F-CC2A-4FD8-9411-60DC4567D316}" srcOrd="1" destOrd="0" presId="urn:microsoft.com/office/officeart/2008/layout/AlternatingHexagons"/>
    <dgm:cxn modelId="{C4BAE7FF-CB36-454F-BE96-7CADD1B767A9}" type="presParOf" srcId="{6BAEB096-6F89-4FF5-AF12-371FE8EC72EB}" destId="{ED79A7D4-BDBE-4BFB-8735-D8151572D8B1}" srcOrd="2" destOrd="0" presId="urn:microsoft.com/office/officeart/2008/layout/AlternatingHexagons"/>
    <dgm:cxn modelId="{80836F87-163F-4283-B783-73D727BE2733}" type="presParOf" srcId="{6BAEB096-6F89-4FF5-AF12-371FE8EC72EB}" destId="{CF06B6C5-B42E-4D29-8E6A-7E5CDC321956}" srcOrd="3" destOrd="0" presId="urn:microsoft.com/office/officeart/2008/layout/AlternatingHexagons"/>
    <dgm:cxn modelId="{6D9BF81E-8D6C-4F32-943D-A61779623E44}" type="presParOf" srcId="{6BAEB096-6F89-4FF5-AF12-371FE8EC72EB}" destId="{8762D7AA-1E36-47E4-B4B3-7FD83AE6D1FB}" srcOrd="4" destOrd="0" presId="urn:microsoft.com/office/officeart/2008/layout/AlternatingHexagons"/>
    <dgm:cxn modelId="{A703BCF2-3185-4D0E-B1FD-553D9E86EE6D}" type="presOf" srcId="{73FF0BAF-FDF8-4457-935F-CE85B9163834}" destId="{8762D7AA-1E36-47E4-B4B3-7FD83AE6D1FB}" srcOrd="0" destOrd="0" presId="urn:microsoft.com/office/officeart/2008/layout/AlternatingHexagons"/>
    <dgm:cxn modelId="{9E611B3C-8AF0-4390-B079-89F11A7BC7E7}" type="presParOf" srcId="{02A0054F-C0BA-4FA8-A162-FAAFEBE48029}" destId="{EB5413C3-8A25-4E3F-ADFD-7ADC4086FF00}" srcOrd="1" destOrd="0" presId="urn:microsoft.com/office/officeart/2008/layout/AlternatingHexagons"/>
    <dgm:cxn modelId="{07542579-4050-40FC-9104-C416FC74AAC4}" type="presParOf" srcId="{02A0054F-C0BA-4FA8-A162-FAAFEBE48029}" destId="{3CC2AC09-AD4C-489E-966F-DDFC54F7FF7E}" srcOrd="2" destOrd="0" presId="urn:microsoft.com/office/officeart/2008/layout/AlternatingHexagons"/>
    <dgm:cxn modelId="{FA5A448E-CEC8-406F-8F16-48C542E55DB6}" type="presParOf" srcId="{3CC2AC09-AD4C-489E-966F-DDFC54F7FF7E}" destId="{7283AB29-F343-428B-80BA-79EEBEBC6691}" srcOrd="0" destOrd="0" presId="urn:microsoft.com/office/officeart/2008/layout/AlternatingHexagons"/>
    <dgm:cxn modelId="{60B278F9-A4D0-46F8-98D8-2BB978EACBB9}" type="presOf" srcId="{B3B2A99C-3AF7-4DAC-83A1-8EB01DD1239E}" destId="{7283AB29-F343-428B-80BA-79EEBEBC6691}" srcOrd="0" destOrd="0" presId="urn:microsoft.com/office/officeart/2008/layout/AlternatingHexagons"/>
    <dgm:cxn modelId="{6165EA55-65D7-4B39-9723-11D153AE3EB1}" type="presParOf" srcId="{3CC2AC09-AD4C-489E-966F-DDFC54F7FF7E}" destId="{712E2E60-47B8-4B0D-A17C-AABDCE7D4776}" srcOrd="1" destOrd="0" presId="urn:microsoft.com/office/officeart/2008/layout/AlternatingHexagons"/>
    <dgm:cxn modelId="{56055D06-ECFC-47C4-9FB2-CCDFCF743488}" type="presParOf" srcId="{3CC2AC09-AD4C-489E-966F-DDFC54F7FF7E}" destId="{8BC94E39-781A-4BB0-9DDB-D48356ABAB8E}" srcOrd="2" destOrd="0" presId="urn:microsoft.com/office/officeart/2008/layout/AlternatingHexagons"/>
    <dgm:cxn modelId="{B3C6F952-CB87-49AE-9182-6EFFD982E822}" type="presParOf" srcId="{3CC2AC09-AD4C-489E-966F-DDFC54F7FF7E}" destId="{0EDD9318-B30E-46B8-89AD-37BB27C64FB1}" srcOrd="3" destOrd="0" presId="urn:microsoft.com/office/officeart/2008/layout/AlternatingHexagons"/>
    <dgm:cxn modelId="{92A68505-8222-407F-9A50-A89BDDFF7150}" type="presParOf" srcId="{3CC2AC09-AD4C-489E-966F-DDFC54F7FF7E}" destId="{548BFC93-05AC-490B-984E-7CC0C2AF8AB9}" srcOrd="4" destOrd="0" presId="urn:microsoft.com/office/officeart/2008/layout/AlternatingHexagons"/>
    <dgm:cxn modelId="{F21D3A5A-4127-49F9-9C61-7C6BB4B7883B}" type="presOf" srcId="{396D264F-D5B2-458C-B3F9-78B9A3B3CD52}" destId="{548BFC93-05AC-490B-984E-7CC0C2AF8AB9}" srcOrd="0" destOrd="0" presId="urn:microsoft.com/office/officeart/2008/layout/AlternatingHexagons"/>
    <dgm:cxn modelId="{74513EE5-A111-441D-8B6E-53514C4C6882}" type="presParOf" srcId="{02A0054F-C0BA-4FA8-A162-FAAFEBE48029}" destId="{4F4A6C4A-886C-4C7C-B5D3-6672CE8B2CFC}" srcOrd="3" destOrd="0" presId="urn:microsoft.com/office/officeart/2008/layout/AlternatingHexagons"/>
    <dgm:cxn modelId="{D36E2440-CEDA-4DA9-ACD8-DAB2B504C859}" type="presParOf" srcId="{02A0054F-C0BA-4FA8-A162-FAAFEBE48029}" destId="{9EC1F411-8EA6-4C56-8F22-D2720F12B261}" srcOrd="4" destOrd="0" presId="urn:microsoft.com/office/officeart/2008/layout/AlternatingHexagons"/>
    <dgm:cxn modelId="{2804BA7E-4BF5-42A4-B56E-DD34907C67E7}" type="presParOf" srcId="{9EC1F411-8EA6-4C56-8F22-D2720F12B261}" destId="{87AACFD5-0988-4B38-8521-6120C4B00AFF}" srcOrd="0" destOrd="0" presId="urn:microsoft.com/office/officeart/2008/layout/AlternatingHexagons"/>
    <dgm:cxn modelId="{84B7AF81-8198-4575-9803-6C4F5518C383}" type="presOf" srcId="{BCC200D9-DD96-448D-82BD-A789ACC2C771}" destId="{87AACFD5-0988-4B38-8521-6120C4B00AFF}" srcOrd="0" destOrd="0" presId="urn:microsoft.com/office/officeart/2008/layout/AlternatingHexagons"/>
    <dgm:cxn modelId="{A6C76739-DD78-4B70-BA74-BC7A57D0040C}" type="presParOf" srcId="{9EC1F411-8EA6-4C56-8F22-D2720F12B261}" destId="{511700A1-3F06-4F64-934C-7DF0D2529A0B}" srcOrd="1" destOrd="0" presId="urn:microsoft.com/office/officeart/2008/layout/AlternatingHexagons"/>
    <dgm:cxn modelId="{3AEAA63E-F1C3-4163-AF19-ABB6016B0471}" type="presParOf" srcId="{9EC1F411-8EA6-4C56-8F22-D2720F12B261}" destId="{B578F74C-188F-4A95-A5A4-9652DCAB74A3}" srcOrd="2" destOrd="0" presId="urn:microsoft.com/office/officeart/2008/layout/AlternatingHexagons"/>
    <dgm:cxn modelId="{70C1A905-B732-47DA-86E6-0B002C9BEC92}" type="presParOf" srcId="{9EC1F411-8EA6-4C56-8F22-D2720F12B261}" destId="{1920CA3A-230D-40CB-BF85-93DD01A730DF}" srcOrd="3" destOrd="0" presId="urn:microsoft.com/office/officeart/2008/layout/AlternatingHexagons"/>
    <dgm:cxn modelId="{B21E3644-8A74-42D9-9BFE-F6A608277B5E}" type="presParOf" srcId="{9EC1F411-8EA6-4C56-8F22-D2720F12B261}" destId="{DD4C4385-98A4-4577-B941-33EEDD63199E}" srcOrd="4" destOrd="0" presId="urn:microsoft.com/office/officeart/2008/layout/AlternatingHexagons"/>
    <dgm:cxn modelId="{94918BEA-DCFC-43F3-8020-988304DA62B1}" type="presOf" srcId="{16E9C0FE-233A-45DC-81A2-E579C4DF95BB}" destId="{DD4C4385-98A4-4577-B941-33EEDD63199E}" srcOrd="0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4" minVer="http://schemas.openxmlformats.org/drawingml/2006/main"/>
    </a:ext>
  </dgm:extLst>
</dgm:dataModel>
</file>

<file path=ppt/diagrams/drawing1.xml><?xml version="1.0" encoding="utf-8"?>
<dsp:drawing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="http://schemas.openxmlformats.org/presentationml/2006/main" xmlns:p14="http://schemas.microsoft.com/office/powerpoint/2010/main" xmlns:dsp="http://schemas.microsoft.com/office/drawing/2008/diagram">
  <dsp:spTree>
    <dsp:nvGrpSpPr>
      <dsp:cNvPr id="2" name="组合 1"/>
      <dsp:cNvGrpSpPr/>
    </dsp:nvGrpSpPr>
    <dsp:grpSpPr>
      <a:xfrm>
        <a:off x="0" y="0"/>
        <a:ext cx="5044241" cy="3810000"/>
        <a:chExt cx="5044241" cy="3810000"/>
      </a:xfrm>
    </dsp:grpSpPr>
    <dsp:sp modelId="{F34A87D4-BF59-49E6-85C8-307F6A29A21B}">
      <dsp:nvSpPr>
        <dsp:cNvPr id="3" name="六边形 2"/>
        <dsp:cNvSpPr/>
      </dsp:nvSpPr>
      <dsp:spPr bwMode="white">
        <a:xfrm rot="5400000">
          <a:off x="2133434" y="106168"/>
          <a:ext cx="1401178" cy="1219025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hemeClr val="lt1"/>
        </a:lnRef>
        <a:fillRef idx="1">
          <a:schemeClr val="accent2">
            <a:hueOff val="0"/>
            <a:satOff val="0"/>
            <a:lumOff val="0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106680" tIns="106680" rIns="106680" bIns="1066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>
              <a:solidFill>
                <a:schemeClr val="tx1"/>
              </a:solidFill>
            </a:rPr>
            <a:t>无机盐</a:t>
          </a:r>
        </a:p>
      </dsp:txBody>
      <dsp:txXfrm rot="16200000">
        <a:off x="2414475" y="233442"/>
        <a:ext cx="839095" cy="964477"/>
      </dsp:txXfrm>
    </dsp:sp>
    <dsp:sp modelId="{153BF25F-CC2A-4FD8-9411-60DC4567D316}">
      <dsp:nvSpPr>
        <dsp:cNvPr id="12" name="矩形 3"/>
        <dsp:cNvSpPr/>
      </dsp:nvSpPr>
      <dsp:spPr bwMode="white">
        <a:xfrm>
          <a:off x="3480526" y="295327"/>
          <a:ext cx="1563715" cy="840707"/>
        </a:xfrm>
        <a:prstGeom prst="rect">
          <a:avLst/>
        </a:prstGeom>
        <a:noFill/>
        <a:ln>
          <a:noFill/>
        </a:ln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137160" tIns="137160" rIns="137160" bIns="137160" anchor="ctr"/>
        <a:lstStyle>
          <a:lvl1pPr algn="l">
            <a:defRPr sz="3600"/>
          </a:lvl1pPr>
          <a:lvl2pPr marL="285750" indent="-285750" algn="l">
            <a:defRPr sz="2800"/>
          </a:lvl2pPr>
          <a:lvl3pPr marL="571500" indent="-285750" algn="l">
            <a:defRPr sz="2800"/>
          </a:lvl3pPr>
          <a:lvl4pPr marL="857250" indent="-285750" algn="l">
            <a:defRPr sz="2800"/>
          </a:lvl4pPr>
          <a:lvl5pPr marL="1143000" indent="-285750" algn="l">
            <a:defRPr sz="2800"/>
          </a:lvl5pPr>
          <a:lvl6pPr marL="1428750" indent="-285750" algn="l">
            <a:defRPr sz="2800"/>
          </a:lvl6pPr>
          <a:lvl7pPr marL="1714500" indent="-285750" algn="l">
            <a:defRPr sz="2800"/>
          </a:lvl7pPr>
          <a:lvl8pPr marL="2000250" indent="-285750" algn="l">
            <a:defRPr sz="2800"/>
          </a:lvl8pPr>
          <a:lvl9pPr marL="2286000" indent="-285750" algn="l">
            <a:defRPr sz="2800"/>
          </a:lvl9pPr>
        </a:lstStyle>
        <a:p>
          <a:endParaRPr>
            <a:solidFill>
              <a:schemeClr val="tx1"/>
            </a:solidFill>
          </a:endParaRPr>
        </a:p>
      </dsp:txBody>
      <dsp:txXfrm>
        <a:off x="3480526" y="295327"/>
        <a:ext cx="1563715" cy="840707"/>
      </dsp:txXfrm>
    </dsp:sp>
    <dsp:sp modelId="{8762D7AA-1E36-47E4-B4B3-7FD83AE6D1FB}">
      <dsp:nvSpPr>
        <dsp:cNvPr id="5" name="六边形 4"/>
        <dsp:cNvSpPr/>
      </dsp:nvSpPr>
      <dsp:spPr bwMode="white">
        <a:xfrm rot="5400000">
          <a:off x="816887" y="106168"/>
          <a:ext cx="1401178" cy="1219025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hemeClr val="lt1"/>
        </a:lnRef>
        <a:fillRef idx="1">
          <a:schemeClr val="accent2">
            <a:hueOff val="0"/>
            <a:satOff val="-5411"/>
            <a:lumOff val="-1332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>
              <a:solidFill>
                <a:schemeClr val="tx1"/>
              </a:solidFill>
            </a:rPr>
            <a:t>水</a:t>
          </a:r>
        </a:p>
      </dsp:txBody>
      <dsp:txXfrm rot="16200000">
        <a:off x="1097928" y="233442"/>
        <a:ext cx="839095" cy="964477"/>
      </dsp:txXfrm>
    </dsp:sp>
    <dsp:sp modelId="{7283AB29-F343-428B-80BA-79EEBEBC6691}">
      <dsp:nvSpPr>
        <dsp:cNvPr id="6" name="六边形 5"/>
        <dsp:cNvSpPr/>
      </dsp:nvSpPr>
      <dsp:spPr bwMode="white">
        <a:xfrm rot="5400000">
          <a:off x="88252" y="1280929"/>
          <a:ext cx="1401178" cy="1219025"/>
        </a:xfrm>
        <a:prstGeom prst="hexagon">
          <a:avLst>
            <a:gd name="adj" fmla="val 25000"/>
            <a:gd name="vf" fmla="val 11547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hemeClr val="lt1"/>
        </a:lnRef>
        <a:fillRef idx="1">
          <a:schemeClr val="accent2">
            <a:hueOff val="0"/>
            <a:satOff val="-10823"/>
            <a:lumOff val="-2666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106680" tIns="106680" rIns="106680" bIns="1066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>
              <a:solidFill>
                <a:schemeClr val="tx1"/>
              </a:solidFill>
            </a:rPr>
            <a:t>油脂</a:t>
          </a:r>
        </a:p>
      </dsp:txBody>
      <dsp:txXfrm rot="16200000">
        <a:off x="369293" y="1408203"/>
        <a:ext cx="839095" cy="964477"/>
      </dsp:txXfrm>
    </dsp:sp>
    <dsp:sp modelId="{712E2E60-47B8-4B0D-A17C-AABDCE7D4776}">
      <dsp:nvSpPr>
        <dsp:cNvPr id="7" name="矩形 6"/>
        <dsp:cNvSpPr/>
      </dsp:nvSpPr>
      <dsp:spPr bwMode="white">
        <a:xfrm>
          <a:off x="0" y="1484647"/>
          <a:ext cx="1513272" cy="840707"/>
        </a:xfrm>
        <a:prstGeom prst="rect">
          <a:avLst/>
        </a:prstGeom>
        <a:noFill/>
        <a:ln>
          <a:noFill/>
        </a:ln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137160" tIns="137160" rIns="137160" bIns="137160" anchor="ctr"/>
        <a:lstStyle>
          <a:lvl1pPr algn="r">
            <a:defRPr sz="3600"/>
          </a:lvl1pPr>
          <a:lvl2pPr marL="285750" indent="-285750" algn="r">
            <a:defRPr sz="2800"/>
          </a:lvl2pPr>
          <a:lvl3pPr marL="571500" indent="-285750" algn="r">
            <a:defRPr sz="2800"/>
          </a:lvl3pPr>
          <a:lvl4pPr marL="857250" indent="-285750" algn="r">
            <a:defRPr sz="2800"/>
          </a:lvl4pPr>
          <a:lvl5pPr marL="1143000" indent="-285750" algn="r">
            <a:defRPr sz="2800"/>
          </a:lvl5pPr>
          <a:lvl6pPr marL="1428750" indent="-285750" algn="r">
            <a:defRPr sz="2800"/>
          </a:lvl6pPr>
          <a:lvl7pPr marL="1714500" indent="-285750" algn="r">
            <a:defRPr sz="2800"/>
          </a:lvl7pPr>
          <a:lvl8pPr marL="2000250" indent="-285750" algn="r">
            <a:defRPr sz="2800"/>
          </a:lvl8pPr>
          <a:lvl9pPr marL="2286000" indent="-285750" algn="r">
            <a:defRPr sz="2800"/>
          </a:lvl9pPr>
        </a:lstStyle>
        <a:p>
          <a:endParaRPr>
            <a:solidFill>
              <a:schemeClr val="tx1"/>
            </a:solidFill>
          </a:endParaRPr>
        </a:p>
      </dsp:txBody>
      <dsp:txXfrm>
        <a:off x="0" y="1484647"/>
        <a:ext cx="1513272" cy="840707"/>
      </dsp:txXfrm>
    </dsp:sp>
    <dsp:sp modelId="{548BFC93-05AC-490B-984E-7CC0C2AF8AB9}">
      <dsp:nvSpPr>
        <dsp:cNvPr id="8" name="六边形 7"/>
        <dsp:cNvSpPr/>
      </dsp:nvSpPr>
      <dsp:spPr bwMode="white">
        <a:xfrm rot="5400000">
          <a:off x="2789185" y="1295488"/>
          <a:ext cx="1401178" cy="1219025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hemeClr val="lt1"/>
        </a:lnRef>
        <a:fillRef idx="1">
          <a:schemeClr val="accent2">
            <a:hueOff val="0"/>
            <a:satOff val="-16234"/>
            <a:lumOff val="-3999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>
              <a:solidFill>
                <a:schemeClr val="tx1"/>
              </a:solidFill>
            </a:rPr>
            <a:t>蛋白质</a:t>
          </a:r>
        </a:p>
      </dsp:txBody>
      <dsp:txXfrm rot="16200000">
        <a:off x="3070226" y="1422762"/>
        <a:ext cx="839095" cy="964477"/>
      </dsp:txXfrm>
    </dsp:sp>
    <dsp:sp modelId="{87AACFD5-0988-4B38-8521-6120C4B00AFF}">
      <dsp:nvSpPr>
        <dsp:cNvPr id="9" name="六边形 8"/>
        <dsp:cNvSpPr/>
      </dsp:nvSpPr>
      <dsp:spPr bwMode="white">
        <a:xfrm rot="5400000">
          <a:off x="2192154" y="2482355"/>
          <a:ext cx="1401178" cy="121902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hemeClr val="lt1"/>
        </a:lnRef>
        <a:fillRef idx="1">
          <a:schemeClr val="accent2">
            <a:hueOff val="0"/>
            <a:satOff val="-21646"/>
            <a:lumOff val="-5332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106680" tIns="106680" rIns="106680" bIns="1066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>
              <a:solidFill>
                <a:schemeClr val="tx1"/>
              </a:solidFill>
            </a:rPr>
            <a:t>糖类</a:t>
          </a:r>
        </a:p>
      </dsp:txBody>
      <dsp:txXfrm rot="16200000">
        <a:off x="2473195" y="2609629"/>
        <a:ext cx="839095" cy="964477"/>
      </dsp:txXfrm>
    </dsp:sp>
    <dsp:sp modelId="{511700A1-3F06-4F64-934C-7DF0D2529A0B}">
      <dsp:nvSpPr>
        <dsp:cNvPr id="10" name="矩形 9"/>
        <dsp:cNvSpPr/>
      </dsp:nvSpPr>
      <dsp:spPr bwMode="white">
        <a:xfrm>
          <a:off x="3480526" y="2673967"/>
          <a:ext cx="1563715" cy="840707"/>
        </a:xfrm>
        <a:prstGeom prst="rect">
          <a:avLst/>
        </a:prstGeom>
        <a:noFill/>
        <a:ln>
          <a:noFill/>
        </a:ln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137160" tIns="137160" rIns="137160" bIns="137160" anchor="ctr"/>
        <a:lstStyle>
          <a:lvl1pPr algn="l">
            <a:defRPr sz="3600"/>
          </a:lvl1pPr>
          <a:lvl2pPr marL="285750" indent="-285750" algn="l">
            <a:defRPr sz="2800"/>
          </a:lvl2pPr>
          <a:lvl3pPr marL="571500" indent="-285750" algn="l">
            <a:defRPr sz="2800"/>
          </a:lvl3pPr>
          <a:lvl4pPr marL="857250" indent="-285750" algn="l">
            <a:defRPr sz="2800"/>
          </a:lvl4pPr>
          <a:lvl5pPr marL="1143000" indent="-285750" algn="l">
            <a:defRPr sz="2800"/>
          </a:lvl5pPr>
          <a:lvl6pPr marL="1428750" indent="-285750" algn="l">
            <a:defRPr sz="2800"/>
          </a:lvl6pPr>
          <a:lvl7pPr marL="1714500" indent="-285750" algn="l">
            <a:defRPr sz="2800"/>
          </a:lvl7pPr>
          <a:lvl8pPr marL="2000250" indent="-285750" algn="l">
            <a:defRPr sz="2800"/>
          </a:lvl8pPr>
          <a:lvl9pPr marL="2286000" indent="-285750" algn="l">
            <a:defRPr sz="2800"/>
          </a:lvl9pPr>
        </a:lstStyle>
        <a:p>
          <a:endParaRPr>
            <a:solidFill>
              <a:schemeClr val="tx1"/>
            </a:solidFill>
          </a:endParaRPr>
        </a:p>
      </dsp:txBody>
      <dsp:txXfrm>
        <a:off x="3480526" y="2673967"/>
        <a:ext cx="1563715" cy="840707"/>
      </dsp:txXfrm>
    </dsp:sp>
    <dsp:sp modelId="{DD4C4385-98A4-4577-B941-33EEDD63199E}">
      <dsp:nvSpPr>
        <dsp:cNvPr id="11" name="六边形 10"/>
        <dsp:cNvSpPr/>
      </dsp:nvSpPr>
      <dsp:spPr bwMode="white">
        <a:xfrm rot="5400000">
          <a:off x="737748" y="2499899"/>
          <a:ext cx="1401178" cy="1219025"/>
        </a:xfrm>
        <a:prstGeom prst="hexagon">
          <a:avLst>
            <a:gd name="adj" fmla="val 25000"/>
            <a:gd name="vf" fmla="val 11547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hemeClr val="lt1"/>
        </a:lnRef>
        <a:fillRef idx="1">
          <a:schemeClr val="accent2">
            <a:hueOff val="0"/>
            <a:satOff val="-27058"/>
            <a:lumOff val="-6666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>
              <a:solidFill>
                <a:schemeClr val="tx1"/>
              </a:solidFill>
            </a:rPr>
            <a:t>维生素</a:t>
          </a:r>
        </a:p>
      </dsp:txBody>
      <dsp:txXfrm rot="16200000">
        <a:off x="1018789" y="2627173"/>
        <a:ext cx="839095" cy="964477"/>
      </dsp:txXfrm>
    </dsp:sp>
  </dsp:spTree>
</dsp:drawing>
</file>

<file path=ppt/diagrams/layout1.xml><?xml version="1.0" encoding="utf-8"?>
<dgm:layoutDef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/>
          </dgm:ruleLst>
        </dgm:layoutNode>
        <dgm:layoutNode name="BalanceSpacing">
          <dgm:alg type="sp"/>
          <dgm:shape r:blip="">
            <dgm:adjLst/>
          </dgm:shape>
        </dgm:layoutNode>
        <dgm:layoutNode name="BalanceSpacing1">
          <dgm:alg type="sp"/>
          <dgm:shape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8.e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3.xml" /><Relationship Id="rId2" Type="http://schemas.openxmlformats.org/officeDocument/2006/relationships/tags" Target="../tags/tag54.xml" /><Relationship Id="rId3" Type="http://schemas.openxmlformats.org/officeDocument/2006/relationships/tags" Target="../tags/tag55.xml" /><Relationship Id="rId4" Type="http://schemas.openxmlformats.org/officeDocument/2006/relationships/tags" Target="../tags/tag56.xml" /><Relationship Id="rId5" Type="http://schemas.openxmlformats.org/officeDocument/2006/relationships/tags" Target="../tags/tag57.xml" /><Relationship Id="rId6" Type="http://schemas.openxmlformats.org/officeDocument/2006/relationships/tags" Target="../tags/tag58.xml" /><Relationship Id="rId7" Type="http://schemas.openxmlformats.org/officeDocument/2006/relationships/tags" Target="../tags/tag59.xml" /><Relationship Id="rId8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AB4E7-A7CE-42B9-9A28-B0E7A29BD86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BF005-7E87-466C-9484-E47A123F5113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04.xml" /><Relationship Id="rId4" Type="http://schemas.openxmlformats.org/officeDocument/2006/relationships/tags" Target="../tags/tag105.xml" /><Relationship Id="rId5" Type="http://schemas.openxmlformats.org/officeDocument/2006/relationships/tags" Target="../tags/tag106.xml" /><Relationship Id="rId6" Type="http://schemas.openxmlformats.org/officeDocument/2006/relationships/tags" Target="../tags/tag107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40.xml" /><Relationship Id="rId4" Type="http://schemas.openxmlformats.org/officeDocument/2006/relationships/tags" Target="../tags/tag141.xml" /><Relationship Id="rId5" Type="http://schemas.openxmlformats.org/officeDocument/2006/relationships/tags" Target="../tags/tag142.xml" /><Relationship Id="rId6" Type="http://schemas.openxmlformats.org/officeDocument/2006/relationships/tags" Target="../tags/tag143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红色字需要补充到课本上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5D43AC-C1E1-4295-B913-FE5C0F6D1389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5D43AC-C1E1-4295-B913-FE5C0F6D1389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重金属原义是指密度大于</a:t>
            </a:r>
            <a:r>
              <a:rPr lang="en-US" altLang="zh-CN"/>
              <a:t>4.5g/cm3</a:t>
            </a:r>
            <a:r>
              <a:rPr lang="zh-CN" altLang="en-US"/>
              <a:t>的金属，包括金、银、铜、铁、汞、铅、镉等，重金属在人体中累积达到一定程度，会造成慢性中毒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5D43AC-C1E1-4295-B913-FE5C0F6D1389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甜水果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5D43AC-C1E1-4295-B913-FE5C0F6D1389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slideMaster" Target="../slideMasters/slideMaster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10" Type="http://schemas.openxmlformats.org/officeDocument/2006/relationships/slideMaster" Target="../slideMasters/slideMaster1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tags" Target="../tags/tag23.xml" /><Relationship Id="rId9" Type="http://schemas.openxmlformats.org/officeDocument/2006/relationships/tags" Target="../tags/tag24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2" Type="http://schemas.openxmlformats.org/officeDocument/2006/relationships/tags" Target="../tags/tag26.xml" /><Relationship Id="rId3" Type="http://schemas.openxmlformats.org/officeDocument/2006/relationships/tags" Target="../tags/tag27.xml" /><Relationship Id="rId4" Type="http://schemas.openxmlformats.org/officeDocument/2006/relationships/tags" Target="../tags/tag28.xml" /><Relationship Id="rId5" Type="http://schemas.openxmlformats.org/officeDocument/2006/relationships/tags" Target="../tags/tag29.xml" /><Relationship Id="rId6" Type="http://schemas.openxmlformats.org/officeDocument/2006/relationships/tags" Target="../tags/tag30.xml" /><Relationship Id="rId7" Type="http://schemas.openxmlformats.org/officeDocument/2006/relationships/tags" Target="../tags/tag31.xml" /><Relationship Id="rId8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.xml" /><Relationship Id="rId10" Type="http://schemas.openxmlformats.org/officeDocument/2006/relationships/slideMaster" Target="../slideMasters/slideMaster1.xml" /><Relationship Id="rId2" Type="http://schemas.openxmlformats.org/officeDocument/2006/relationships/tags" Target="../tags/tag33.xml" /><Relationship Id="rId3" Type="http://schemas.openxmlformats.org/officeDocument/2006/relationships/tags" Target="../tags/tag34.xml" /><Relationship Id="rId4" Type="http://schemas.openxmlformats.org/officeDocument/2006/relationships/tags" Target="../tags/tag35.xml" /><Relationship Id="rId5" Type="http://schemas.openxmlformats.org/officeDocument/2006/relationships/tags" Target="../tags/tag36.xml" /><Relationship Id="rId6" Type="http://schemas.openxmlformats.org/officeDocument/2006/relationships/tags" Target="../tags/tag37.xml" /><Relationship Id="rId7" Type="http://schemas.openxmlformats.org/officeDocument/2006/relationships/tags" Target="../tags/tag38.xml" /><Relationship Id="rId8" Type="http://schemas.openxmlformats.org/officeDocument/2006/relationships/tags" Target="../tags/tag39.xml" /><Relationship Id="rId9" Type="http://schemas.openxmlformats.org/officeDocument/2006/relationships/tags" Target="../tags/tag40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.xml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tags" Target="../tags/tag51.xml" /><Relationship Id="rId7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7" name="Rectangle 6"/>
          <p:cNvSpPr/>
          <p:nvPr>
            <p:custDataLst>
              <p:tags r:id="rId2"/>
            </p:custData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8" name="Rectangle 7"/>
          <p:cNvSpPr/>
          <p:nvPr>
            <p:custDataLst>
              <p:tags r:id="rId3"/>
            </p:custData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2" name="Title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1097280" y="6459785"/>
            <a:ext cx="2472271" cy="365125"/>
          </a:xfrm>
        </p:spPr>
        <p:txBody>
          <a:bodyPr/>
          <a:lstStyle/>
          <a:p>
            <a:fld id="{9BDBB7B9-E97E-4C3A-8407-B471B0EB4F9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686185" y="6459785"/>
            <a:ext cx="4822804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9900458" y="6459785"/>
            <a:ext cx="1312025" cy="365125"/>
          </a:xfrm>
        </p:spPr>
        <p:txBody>
          <a:bodyPr/>
          <a:lstStyle/>
          <a:p>
            <a:fld id="{F55B3143-75F6-403B-BD63-765DFD41DF44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9" name="Straight Connector 8"/>
          <p:cNvCxnSpPr/>
          <p:nvPr>
            <p:custDataLst>
              <p:tags r:id="rId9"/>
            </p:custData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97280" y="286603"/>
            <a:ext cx="10058400" cy="1450757"/>
          </a:xfrm>
        </p:spPr>
        <p:txBody>
          <a:bodyPr/>
          <a:lstStyle>
            <a:lvl1pPr marL="0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1097280" y="1845734"/>
            <a:ext cx="10058400" cy="402336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1097280" y="6459785"/>
            <a:ext cx="2472271" cy="365125"/>
          </a:xfrm>
        </p:spPr>
        <p:txBody>
          <a:bodyPr/>
          <a:lstStyle/>
          <a:p>
            <a:fld id="{9BDBB7B9-E97E-4C3A-8407-B471B0EB4F9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686185" y="6459785"/>
            <a:ext cx="4822804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9900458" y="6459785"/>
            <a:ext cx="1312025" cy="365125"/>
          </a:xfrm>
        </p:spPr>
        <p:txBody>
          <a:bodyPr/>
          <a:lstStyle/>
          <a:p>
            <a:fld id="{F55B3143-75F6-403B-BD63-765DFD41DF4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7" name="Rectangle 6"/>
          <p:cNvSpPr/>
          <p:nvPr>
            <p:custDataLst>
              <p:tags r:id="rId2"/>
            </p:custData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8" name="Rectangle 7"/>
          <p:cNvSpPr/>
          <p:nvPr>
            <p:custDataLst>
              <p:tags r:id="rId3"/>
            </p:custData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1097280" y="6459785"/>
            <a:ext cx="2472271" cy="365125"/>
          </a:xfrm>
        </p:spPr>
        <p:txBody>
          <a:bodyPr/>
          <a:lstStyle/>
          <a:p>
            <a:fld id="{9BDBB7B9-E97E-4C3A-8407-B471B0EB4F9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686185" y="6459785"/>
            <a:ext cx="4822804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9900458" y="6459785"/>
            <a:ext cx="1312025" cy="365125"/>
          </a:xfrm>
        </p:spPr>
        <p:txBody>
          <a:bodyPr/>
          <a:lstStyle/>
          <a:p>
            <a:fld id="{F55B3143-75F6-403B-BD63-765DFD41DF44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9" name="Straight Connector 8"/>
          <p:cNvCxnSpPr/>
          <p:nvPr>
            <p:custDataLst>
              <p:tags r:id="rId9"/>
            </p:custData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8" name="Title 7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1097280" y="6459785"/>
            <a:ext cx="2472271" cy="365125"/>
          </a:xfrm>
        </p:spPr>
        <p:txBody>
          <a:bodyPr/>
          <a:lstStyle/>
          <a:p>
            <a:fld id="{9BDBB7B9-E97E-4C3A-8407-B471B0EB4F9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686185" y="6459785"/>
            <a:ext cx="4822804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9900458" y="6459785"/>
            <a:ext cx="1312025" cy="365125"/>
          </a:xfrm>
        </p:spPr>
        <p:txBody>
          <a:bodyPr/>
          <a:lstStyle/>
          <a:p>
            <a:fld id="{F55B3143-75F6-403B-BD63-765DFD41DF4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10" name="Title 9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1097280" y="6459785"/>
            <a:ext cx="2472271" cy="365125"/>
          </a:xfrm>
        </p:spPr>
        <p:txBody>
          <a:bodyPr/>
          <a:lstStyle/>
          <a:p>
            <a:fld id="{9BDBB7B9-E97E-4C3A-8407-B471B0EB4F9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686185" y="6459785"/>
            <a:ext cx="4822804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9900458" y="6459785"/>
            <a:ext cx="1312025" cy="365125"/>
          </a:xfrm>
        </p:spPr>
        <p:txBody>
          <a:bodyPr/>
          <a:lstStyle/>
          <a:p>
            <a:fld id="{F55B3143-75F6-403B-BD63-765DFD41DF4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1097280" y="6459785"/>
            <a:ext cx="2472271" cy="365125"/>
          </a:xfrm>
        </p:spPr>
        <p:txBody>
          <a:bodyPr/>
          <a:lstStyle/>
          <a:p>
            <a:fld id="{9BDBB7B9-E97E-4C3A-8407-B471B0EB4F9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686185" y="6459785"/>
            <a:ext cx="4822804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9900458" y="6459785"/>
            <a:ext cx="1312025" cy="365125"/>
          </a:xfrm>
        </p:spPr>
        <p:txBody>
          <a:bodyPr/>
          <a:lstStyle/>
          <a:p>
            <a:fld id="{F55B3143-75F6-403B-BD63-765DFD41DF4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5" name="Rectangle 4"/>
          <p:cNvSpPr/>
          <p:nvPr>
            <p:custDataLst>
              <p:tags r:id="rId2"/>
            </p:custData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6" name="Rectangle 5"/>
          <p:cNvSpPr/>
          <p:nvPr>
            <p:custDataLst>
              <p:tags r:id="rId3"/>
            </p:custData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1097280" y="6459785"/>
            <a:ext cx="2472271" cy="365125"/>
          </a:xfrm>
        </p:spPr>
        <p:txBody>
          <a:bodyPr/>
          <a:lstStyle/>
          <a:p>
            <a:fld id="{9BDBB7B9-E97E-4C3A-8407-B471B0EB4F9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686185" y="6459785"/>
            <a:ext cx="48228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9900458" y="6459785"/>
            <a:ext cx="1312025" cy="365125"/>
          </a:xfrm>
        </p:spPr>
        <p:txBody>
          <a:bodyPr/>
          <a:lstStyle/>
          <a:p>
            <a:fld id="{F55B3143-75F6-403B-BD63-765DFD41DF4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tags" Target="../tags/tag52.xml" /><Relationship Id="rId9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>
          <p:custDataLst>
            <p:tags r:id="rId8"/>
          </p:custDataLst>
        </p:nvPr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ransition/>
  <p:timing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Tx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17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705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93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81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82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84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87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89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tags" Target="../tags/tag6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67.xml" /><Relationship Id="rId3" Type="http://schemas.openxmlformats.org/officeDocument/2006/relationships/tags" Target="../tags/tag68.xml" /><Relationship Id="rId4" Type="http://schemas.microsoft.com/office/2007/relationships/diagramDrawing" Target="../diagrams/drawing1.xml" /><Relationship Id="rId5" Type="http://schemas.openxmlformats.org/officeDocument/2006/relationships/diagramData" Target="../diagrams/data1.xml" /><Relationship Id="rId6" Type="http://schemas.openxmlformats.org/officeDocument/2006/relationships/diagramLayout" Target="../diagrams/layout1.xml" /><Relationship Id="rId7" Type="http://schemas.openxmlformats.org/officeDocument/2006/relationships/diagramQuickStyle" Target="../diagrams/quickStyle1.xml" /><Relationship Id="rId8" Type="http://schemas.openxmlformats.org/officeDocument/2006/relationships/diagramColors" Target="../diagrams/colors1.xml" /><Relationship Id="rId9" Type="http://schemas.openxmlformats.org/officeDocument/2006/relationships/tags" Target="../tags/tag6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77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image" Target="../media/image1.png" /><Relationship Id="rId9" Type="http://schemas.openxmlformats.org/officeDocument/2006/relationships/tags" Target="../tags/tag7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88.xml" /><Relationship Id="rId11" Type="http://schemas.openxmlformats.org/officeDocument/2006/relationships/tags" Target="../tags/tag89.xml" /><Relationship Id="rId12" Type="http://schemas.openxmlformats.org/officeDocument/2006/relationships/image" Target="../media/image3.jpeg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tags" Target="../tags/tag92.xml" /><Relationship Id="rId16" Type="http://schemas.openxmlformats.org/officeDocument/2006/relationships/image" Target="../media/image4.jpeg" /><Relationship Id="rId17" Type="http://schemas.openxmlformats.org/officeDocument/2006/relationships/tags" Target="../tags/tag93.xml" /><Relationship Id="rId18" Type="http://schemas.openxmlformats.org/officeDocument/2006/relationships/tags" Target="../tags/tag94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2.xml" /><Relationship Id="rId4" Type="http://schemas.openxmlformats.org/officeDocument/2006/relationships/tags" Target="../tags/tag83.xml" /><Relationship Id="rId5" Type="http://schemas.openxmlformats.org/officeDocument/2006/relationships/tags" Target="../tags/tag84.xml" /><Relationship Id="rId6" Type="http://schemas.openxmlformats.org/officeDocument/2006/relationships/tags" Target="../tags/tag85.xml" /><Relationship Id="rId7" Type="http://schemas.openxmlformats.org/officeDocument/2006/relationships/tags" Target="../tags/tag86.xml" /><Relationship Id="rId8" Type="http://schemas.openxmlformats.org/officeDocument/2006/relationships/image" Target="../media/image2.jpeg" /><Relationship Id="rId9" Type="http://schemas.openxmlformats.org/officeDocument/2006/relationships/tags" Target="../tags/tag8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image" Target="../media/image5.png" /><Relationship Id="rId7" Type="http://schemas.openxmlformats.org/officeDocument/2006/relationships/tags" Target="../tags/tag9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100.xml" /><Relationship Id="rId3" Type="http://schemas.openxmlformats.org/officeDocument/2006/relationships/image" Target="../media/image6.png" /><Relationship Id="rId4" Type="http://schemas.openxmlformats.org/officeDocument/2006/relationships/tags" Target="../tags/tag101.xml" /><Relationship Id="rId5" Type="http://schemas.openxmlformats.org/officeDocument/2006/relationships/tags" Target="../tags/tag102.xml" /><Relationship Id="rId6" Type="http://schemas.openxmlformats.org/officeDocument/2006/relationships/tags" Target="../tags/tag10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114.xml" /><Relationship Id="rId11" Type="http://schemas.openxmlformats.org/officeDocument/2006/relationships/tags" Target="../tags/tag115.xml" /><Relationship Id="rId12" Type="http://schemas.openxmlformats.org/officeDocument/2006/relationships/tags" Target="../tags/tag116.xml" /><Relationship Id="rId13" Type="http://schemas.openxmlformats.org/officeDocument/2006/relationships/tags" Target="../tags/tag117.xml" /><Relationship Id="rId14" Type="http://schemas.openxmlformats.org/officeDocument/2006/relationships/tags" Target="../tags/tag118.xml" /><Relationship Id="rId15" Type="http://schemas.openxmlformats.org/officeDocument/2006/relationships/tags" Target="../tags/tag119.xml" /><Relationship Id="rId16" Type="http://schemas.openxmlformats.org/officeDocument/2006/relationships/tags" Target="../tags/tag120.xml" /><Relationship Id="rId17" Type="http://schemas.openxmlformats.org/officeDocument/2006/relationships/image" Target="../media/image8.gif" /><Relationship Id="rId18" Type="http://schemas.openxmlformats.org/officeDocument/2006/relationships/tags" Target="../tags/tag121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image" Target="../media/image7.jpeg" /><Relationship Id="rId6" Type="http://schemas.openxmlformats.org/officeDocument/2006/relationships/tags" Target="../tags/tag110.xml" /><Relationship Id="rId7" Type="http://schemas.openxmlformats.org/officeDocument/2006/relationships/tags" Target="../tags/tag111.xml" /><Relationship Id="rId8" Type="http://schemas.openxmlformats.org/officeDocument/2006/relationships/tags" Target="../tags/tag112.xml" /><Relationship Id="rId9" Type="http://schemas.openxmlformats.org/officeDocument/2006/relationships/tags" Target="../tags/tag1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129.xml" /><Relationship Id="rId11" Type="http://schemas.openxmlformats.org/officeDocument/2006/relationships/tags" Target="../tags/tag130.xml" /><Relationship Id="rId12" Type="http://schemas.openxmlformats.org/officeDocument/2006/relationships/tags" Target="../tags/tag131.xml" /><Relationship Id="rId13" Type="http://schemas.openxmlformats.org/officeDocument/2006/relationships/tags" Target="../tags/tag132.xml" /><Relationship Id="rId14" Type="http://schemas.openxmlformats.org/officeDocument/2006/relationships/tags" Target="../tags/tag133.xml" /><Relationship Id="rId15" Type="http://schemas.openxmlformats.org/officeDocument/2006/relationships/tags" Target="../tags/tag134.xml" /><Relationship Id="rId16" Type="http://schemas.openxmlformats.org/officeDocument/2006/relationships/tags" Target="../tags/tag135.xml" /><Relationship Id="rId17" Type="http://schemas.openxmlformats.org/officeDocument/2006/relationships/tags" Target="../tags/tag136.xml" /><Relationship Id="rId18" Type="http://schemas.openxmlformats.org/officeDocument/2006/relationships/tags" Target="../tags/tag137.xml" /><Relationship Id="rId19" Type="http://schemas.openxmlformats.org/officeDocument/2006/relationships/tags" Target="../tags/tag138.xml" /><Relationship Id="rId2" Type="http://schemas.openxmlformats.org/officeDocument/2006/relationships/tags" Target="../tags/tag122.xml" /><Relationship Id="rId20" Type="http://schemas.openxmlformats.org/officeDocument/2006/relationships/image" Target="../media/image10.png" /><Relationship Id="rId21" Type="http://schemas.openxmlformats.org/officeDocument/2006/relationships/tags" Target="../tags/tag139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tags" Target="../tags/tag125.xml" /><Relationship Id="rId6" Type="http://schemas.openxmlformats.org/officeDocument/2006/relationships/image" Target="../media/image9.png" /><Relationship Id="rId7" Type="http://schemas.openxmlformats.org/officeDocument/2006/relationships/tags" Target="../tags/tag126.xml" /><Relationship Id="rId8" Type="http://schemas.openxmlformats.org/officeDocument/2006/relationships/tags" Target="../tags/tag127.xml" /><Relationship Id="rId9" Type="http://schemas.openxmlformats.org/officeDocument/2006/relationships/tags" Target="../tags/tag12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151.xml" /><Relationship Id="rId11" Type="http://schemas.openxmlformats.org/officeDocument/2006/relationships/tags" Target="../tags/tag152.xml" /><Relationship Id="rId12" Type="http://schemas.openxmlformats.org/officeDocument/2006/relationships/tags" Target="../tags/tag153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tags" Target="../tags/tag148.xml" /><Relationship Id="rId8" Type="http://schemas.openxmlformats.org/officeDocument/2006/relationships/tags" Target="../tags/tag149.xml" /><Relationship Id="rId9" Type="http://schemas.openxmlformats.org/officeDocument/2006/relationships/tags" Target="../tags/tag15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160.xml" /><Relationship Id="rId11" Type="http://schemas.openxmlformats.org/officeDocument/2006/relationships/tags" Target="../tags/tag161.xml" /><Relationship Id="rId12" Type="http://schemas.openxmlformats.org/officeDocument/2006/relationships/image" Target="../media/image13.png" /><Relationship Id="rId13" Type="http://schemas.openxmlformats.org/officeDocument/2006/relationships/tags" Target="../tags/tag162.xml" /><Relationship Id="rId14" Type="http://schemas.openxmlformats.org/officeDocument/2006/relationships/tags" Target="../tags/tag163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image" Target="../media/image11.png" /><Relationship Id="rId7" Type="http://schemas.openxmlformats.org/officeDocument/2006/relationships/tags" Target="../tags/tag158.xml" /><Relationship Id="rId8" Type="http://schemas.openxmlformats.org/officeDocument/2006/relationships/tags" Target="../tags/tag159.xml" /><Relationship Id="rId9" Type="http://schemas.openxmlformats.org/officeDocument/2006/relationships/image" Target="../media/image1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164.xml" /><Relationship Id="rId3" Type="http://schemas.openxmlformats.org/officeDocument/2006/relationships/image" Target="../media/image14.png" /><Relationship Id="rId4" Type="http://schemas.openxmlformats.org/officeDocument/2006/relationships/tags" Target="../tags/tag165.xml" /><Relationship Id="rId5" Type="http://schemas.openxmlformats.org/officeDocument/2006/relationships/tags" Target="../tags/tag16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175.xml" /><Relationship Id="rId11" Type="http://schemas.openxmlformats.org/officeDocument/2006/relationships/tags" Target="../tags/tag176.xml" /><Relationship Id="rId12" Type="http://schemas.openxmlformats.org/officeDocument/2006/relationships/tags" Target="../tags/tag177.xml" /><Relationship Id="rId13" Type="http://schemas.openxmlformats.org/officeDocument/2006/relationships/tags" Target="../tags/tag178.xml" /><Relationship Id="rId14" Type="http://schemas.openxmlformats.org/officeDocument/2006/relationships/tags" Target="../tags/tag179.xml" /><Relationship Id="rId15" Type="http://schemas.openxmlformats.org/officeDocument/2006/relationships/tags" Target="../tags/tag180.xml" /><Relationship Id="rId16" Type="http://schemas.openxmlformats.org/officeDocument/2006/relationships/tags" Target="../tags/tag181.xml" /><Relationship Id="rId17" Type="http://schemas.openxmlformats.org/officeDocument/2006/relationships/image" Target="../media/image15.png" /><Relationship Id="rId18" Type="http://schemas.openxmlformats.org/officeDocument/2006/relationships/tags" Target="../tags/tag182.xml" /><Relationship Id="rId19" Type="http://schemas.openxmlformats.org/officeDocument/2006/relationships/image" Target="../media/image16.png" /><Relationship Id="rId2" Type="http://schemas.openxmlformats.org/officeDocument/2006/relationships/tags" Target="../tags/tag167.xml" /><Relationship Id="rId20" Type="http://schemas.openxmlformats.org/officeDocument/2006/relationships/tags" Target="../tags/tag183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Relationship Id="rId6" Type="http://schemas.openxmlformats.org/officeDocument/2006/relationships/tags" Target="../tags/tag171.xml" /><Relationship Id="rId7" Type="http://schemas.openxmlformats.org/officeDocument/2006/relationships/tags" Target="../tags/tag172.xml" /><Relationship Id="rId8" Type="http://schemas.openxmlformats.org/officeDocument/2006/relationships/tags" Target="../tags/tag173.xml" /><Relationship Id="rId9" Type="http://schemas.openxmlformats.org/officeDocument/2006/relationships/tags" Target="../tags/tag17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194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188.xml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tags" Target="../tags/tag192.xml" /><Relationship Id="rId8" Type="http://schemas.openxmlformats.org/officeDocument/2006/relationships/tags" Target="../tags/tag193.xml" /><Relationship Id="rId9" Type="http://schemas.openxmlformats.org/officeDocument/2006/relationships/image" Target="../media/image17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203.xml" /><Relationship Id="rId11" Type="http://schemas.openxmlformats.org/officeDocument/2006/relationships/tags" Target="../tags/tag204.xml" /><Relationship Id="rId12" Type="http://schemas.openxmlformats.org/officeDocument/2006/relationships/tags" Target="../tags/tag205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Relationship Id="rId5" Type="http://schemas.openxmlformats.org/officeDocument/2006/relationships/tags" Target="../tags/tag198.xml" /><Relationship Id="rId6" Type="http://schemas.openxmlformats.org/officeDocument/2006/relationships/tags" Target="../tags/tag199.xml" /><Relationship Id="rId7" Type="http://schemas.openxmlformats.org/officeDocument/2006/relationships/tags" Target="../tags/tag200.xml" /><Relationship Id="rId8" Type="http://schemas.openxmlformats.org/officeDocument/2006/relationships/tags" Target="../tags/tag201.xml" /><Relationship Id="rId9" Type="http://schemas.openxmlformats.org/officeDocument/2006/relationships/tags" Target="../tags/tag20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214.xml" /><Relationship Id="rId11" Type="http://schemas.openxmlformats.org/officeDocument/2006/relationships/tags" Target="../tags/tag215.xml" /><Relationship Id="rId12" Type="http://schemas.openxmlformats.org/officeDocument/2006/relationships/tags" Target="../tags/tag216.xml" /><Relationship Id="rId13" Type="http://schemas.openxmlformats.org/officeDocument/2006/relationships/tags" Target="../tags/tag217.xml" /><Relationship Id="rId14" Type="http://schemas.openxmlformats.org/officeDocument/2006/relationships/oleObject" Target="../embeddings/oleObject1.bin" TargetMode="Internal" /><Relationship Id="rId15" Type="http://schemas.openxmlformats.org/officeDocument/2006/relationships/image" Target="../media/image18.emf" /><Relationship Id="rId16" Type="http://schemas.openxmlformats.org/officeDocument/2006/relationships/vmlDrawing" Target="../drawings/vmlDrawing1.v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tags" Target="../tags/tag210.xml" /><Relationship Id="rId7" Type="http://schemas.openxmlformats.org/officeDocument/2006/relationships/tags" Target="../tags/tag211.xml" /><Relationship Id="rId8" Type="http://schemas.openxmlformats.org/officeDocument/2006/relationships/tags" Target="../tags/tag212.xml" /><Relationship Id="rId9" Type="http://schemas.openxmlformats.org/officeDocument/2006/relationships/tags" Target="../tags/tag21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218.xml" /><Relationship Id="rId3" Type="http://schemas.openxmlformats.org/officeDocument/2006/relationships/tags" Target="../tags/tag219.xml" /><Relationship Id="rId4" Type="http://schemas.openxmlformats.org/officeDocument/2006/relationships/tags" Target="../tags/tag220.xml" /><Relationship Id="rId5" Type="http://schemas.openxmlformats.org/officeDocument/2006/relationships/tags" Target="../tags/tag221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222.xml" /><Relationship Id="rId3" Type="http://schemas.openxmlformats.org/officeDocument/2006/relationships/tags" Target="../tags/tag223.xml" /><Relationship Id="rId4" Type="http://schemas.openxmlformats.org/officeDocument/2006/relationships/tags" Target="../tags/tag224.xml" /><Relationship Id="rId5" Type="http://schemas.openxmlformats.org/officeDocument/2006/relationships/tags" Target="../tags/tag225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226.xml" /><Relationship Id="rId3" Type="http://schemas.openxmlformats.org/officeDocument/2006/relationships/tags" Target="../tags/tag227.xml" /><Relationship Id="rId4" Type="http://schemas.openxmlformats.org/officeDocument/2006/relationships/tags" Target="../tags/tag228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229.xml" /><Relationship Id="rId3" Type="http://schemas.openxmlformats.org/officeDocument/2006/relationships/tags" Target="../tags/tag230.xml" /><Relationship Id="rId4" Type="http://schemas.openxmlformats.org/officeDocument/2006/relationships/tags" Target="../tags/tag231.xml" /><Relationship Id="rId5" Type="http://schemas.openxmlformats.org/officeDocument/2006/relationships/tags" Target="../tags/tag232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400300" y="1744071"/>
            <a:ext cx="8104414" cy="1009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zh-CN" altLang="en-US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第十二单元     化学与生活</a:t>
            </a:r>
            <a:endParaRPr lang="zh-CN" altLang="en-US" sz="5400" b="1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4321628" y="3211677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800" b="1">
                <a:solidFill>
                  <a:srgbClr val="FF0000"/>
                </a:solidFill>
                <a:cs typeface="+mn-ea"/>
                <a:sym typeface="+mn-lt"/>
              </a:rPr>
              <a:t>人类重要的营养物质</a:t>
            </a:r>
            <a:endParaRPr lang="zh-CN" altLang="en-US" sz="48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2405742" y="1845353"/>
            <a:ext cx="7892144" cy="668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3600" b="1" kern="0">
                <a:latin typeface="+mn-ea"/>
                <a:cs typeface="+mn-ea"/>
                <a:sym typeface="+mn-lt"/>
              </a:rPr>
              <a:t>1.</a:t>
            </a:r>
            <a:r>
              <a:rPr lang="zh-CN" altLang="en-US" sz="3600" b="1" kern="0">
                <a:latin typeface="+mn-ea"/>
                <a:cs typeface="+mn-ea"/>
                <a:sym typeface="+mn-lt"/>
              </a:rPr>
              <a:t>了解人类所需要的六大基本营养素</a:t>
            </a:r>
            <a:endParaRPr lang="zh-CN" altLang="en-US" sz="3600" b="1" kern="0">
              <a:latin typeface="+mn-ea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2367642" y="3320533"/>
            <a:ext cx="77397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>
                <a:latin typeface="+mn-ea"/>
              </a:rPr>
              <a:t>2.</a:t>
            </a:r>
            <a:r>
              <a:rPr lang="zh-CN" altLang="en-US" sz="3600" b="1">
                <a:latin typeface="+mn-ea"/>
              </a:rPr>
              <a:t>了解蛋白质、糖类、油脂、维生素</a:t>
            </a:r>
            <a:endParaRPr lang="zh-CN" altLang="en-US" sz="3600">
              <a:latin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4974771" y="664029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>
                <a:solidFill>
                  <a:srgbClr val="FF0000"/>
                </a:solidFill>
              </a:rPr>
              <a:t>学习目标</a:t>
            </a:r>
            <a:endParaRPr lang="zh-CN" altLang="en-US" sz="48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aphicFrame>
        <p:nvGraphicFramePr>
          <p:cNvPr id="4" name="图示 3"/>
          <p:cNvGraphicFramePr/>
          <p:nvPr>
            <p:custDataLst>
              <p:tags r:id="rId3"/>
            </p:custDataLst>
          </p:nvPr>
        </p:nvGraphicFramePr>
        <p:xfrm>
          <a:off x="921129" y="772886"/>
          <a:ext cx="5044241" cy="3810000"/>
        </p:xfrm>
        <a:graphic>
          <a:graphicData uri="http://schemas.openxmlformats.org/drawingml/2006/diagram">
            <dgm:relIds xmlns:dgm="http://schemas.openxmlformats.org/drawingml/2006/diagram" r:dm="rId5" r:lo="rId6" r:qs="rId7" r:cs="rId8"/>
          </a:graphicData>
        </a:graphic>
      </p:graphicFrame>
      <p:sp>
        <p:nvSpPr>
          <p:cNvPr id="13" name="文本框 5"/>
          <p:cNvSpPr txBox="1"/>
          <p:nvPr>
            <p:custDataLst>
              <p:tags r:id="rId9"/>
            </p:custDataLst>
          </p:nvPr>
        </p:nvSpPr>
        <p:spPr>
          <a:xfrm>
            <a:off x="5589814" y="2354720"/>
            <a:ext cx="643481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它们被称为六大基本营养素。它们是维持人体物质组成和生理机能不可缺少的要素，也是生命活动的基础。</a:t>
            </a:r>
            <a:endParaRPr lang="zh-CN" altLang="en-US" sz="36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5" name="文本框 34"/>
          <p:cNvSpPr txBox="1"/>
          <p:nvPr>
            <p:custDataLst>
              <p:tags r:id="rId3"/>
            </p:custDataLst>
          </p:nvPr>
        </p:nvSpPr>
        <p:spPr>
          <a:xfrm>
            <a:off x="21965" y="192929"/>
            <a:ext cx="26028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一、蛋白质</a:t>
            </a:r>
            <a:endParaRPr lang="zh-CN" altLang="en-US" sz="3200" b="1">
              <a:solidFill>
                <a:srgbClr val="FF0000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36" name="矩形 35"/>
          <p:cNvSpPr/>
          <p:nvPr>
            <p:custDataLst>
              <p:tags r:id="rId4"/>
            </p:custDataLst>
          </p:nvPr>
        </p:nvSpPr>
        <p:spPr>
          <a:xfrm>
            <a:off x="1" y="6614421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"/>
          <p:cNvSpPr txBox="1"/>
          <p:nvPr>
            <p:custDataLst>
              <p:tags r:id="rId5"/>
            </p:custDataLst>
          </p:nvPr>
        </p:nvSpPr>
        <p:spPr>
          <a:xfrm>
            <a:off x="145689" y="1379943"/>
            <a:ext cx="7788212" cy="1582741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eaLnBrk="0" hangingPunct="0">
              <a:lnSpc>
                <a:spcPts val="4000"/>
              </a:lnSpc>
              <a:buFont typeface="Wingdings" panose="05000000000000000000" pitchFamily="2" charset="2"/>
            </a:pPr>
            <a:r>
              <a:rPr lang="zh-CN" altLang="en-US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     （</a:t>
            </a:r>
            <a:r>
              <a:rPr lang="en-US" altLang="zh-CN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）构成细胞的基本物质；</a:t>
            </a:r>
            <a:endParaRPr lang="en-US" altLang="zh-CN" sz="28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hangingPunct="0">
              <a:lnSpc>
                <a:spcPts val="4000"/>
              </a:lnSpc>
              <a:buFont typeface="Wingdings" panose="05000000000000000000" pitchFamily="2" charset="2"/>
            </a:pPr>
            <a:r>
              <a:rPr lang="zh-CN" altLang="en-US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     （</a:t>
            </a:r>
            <a:r>
              <a:rPr lang="en-US" altLang="zh-CN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）机体生长及修补受损组织的主要原料；</a:t>
            </a:r>
            <a:endParaRPr lang="en-US" altLang="zh-CN" sz="28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hangingPunct="0">
              <a:lnSpc>
                <a:spcPts val="4000"/>
              </a:lnSpc>
              <a:buFont typeface="Wingdings" panose="05000000000000000000" pitchFamily="2" charset="2"/>
            </a:pPr>
            <a:r>
              <a:rPr lang="zh-CN" altLang="en-US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     （</a:t>
            </a:r>
            <a:r>
              <a:rPr lang="en-US" altLang="zh-CN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）提供人体</a:t>
            </a:r>
            <a:r>
              <a:rPr lang="zh-CN" altLang="en-US" sz="2800" b="0" u="sng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zh-CN" altLang="en-US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28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矩形 40"/>
          <p:cNvSpPr/>
          <p:nvPr>
            <p:custDataLst>
              <p:tags r:id="rId6"/>
            </p:custDataLst>
          </p:nvPr>
        </p:nvSpPr>
        <p:spPr>
          <a:xfrm>
            <a:off x="640601" y="706879"/>
            <a:ext cx="2618024" cy="6568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ts val="25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蛋白质的作用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矩形 41"/>
          <p:cNvSpPr/>
          <p:nvPr>
            <p:custDataLst>
              <p:tags r:id="rId7"/>
            </p:custDataLst>
          </p:nvPr>
        </p:nvSpPr>
        <p:spPr>
          <a:xfrm>
            <a:off x="3136984" y="2404763"/>
            <a:ext cx="902811" cy="52322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eaLnBrk="0" hangingPunct="0"/>
            <a:r>
              <a:rPr lang="zh-CN" altLang="en-US" sz="2800" b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能量</a:t>
            </a:r>
            <a:endParaRPr lang="zh-CN" altLang="en-US" sz="2800" b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535101" y="3056903"/>
            <a:ext cx="6289748" cy="259200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4709432" y="5753075"/>
            <a:ext cx="2578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/>
              <a:t>蛋白质类食品</a:t>
            </a:r>
            <a:endParaRPr lang="zh-CN" altLang="en-US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10" name="Text Box 8"/>
          <p:cNvSpPr txBox="1"/>
          <p:nvPr>
            <p:custDataLst>
              <p:tags r:id="rId4"/>
            </p:custDataLst>
          </p:nvPr>
        </p:nvSpPr>
        <p:spPr>
          <a:xfrm>
            <a:off x="2373362" y="1323472"/>
            <a:ext cx="9630793" cy="95410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动物肌肉、皮肤、毛发、蹄、角、蛋清、牛奶、瘦肉、鱼、大豆、花生等</a:t>
            </a:r>
            <a:endParaRPr lang="en-US" altLang="zh-CN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250371" y="147348"/>
            <a:ext cx="29663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一、蛋白质</a:t>
            </a:r>
            <a:endParaRPr lang="zh-CN" altLang="en-US" sz="3600" b="1">
              <a:solidFill>
                <a:srgbClr val="FF0000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710292" y="1323472"/>
            <a:ext cx="15675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来源：</a:t>
            </a:r>
            <a:endParaRPr lang="en-US" altLang="zh-CN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7" name="组合 6"/>
          <p:cNvGrpSpPr/>
          <p:nvPr>
            <p:custDataLst>
              <p:tags r:id="rId7"/>
            </p:custDataLst>
          </p:nvPr>
        </p:nvGrpSpPr>
        <p:grpSpPr>
          <a:xfrm>
            <a:off x="1275654" y="2920233"/>
            <a:ext cx="2382520" cy="2614295"/>
            <a:chOff x="617" y="5958"/>
            <a:chExt cx="3752" cy="4117"/>
          </a:xfrm>
        </p:grpSpPr>
        <p:pic>
          <p:nvPicPr>
            <p:cNvPr id="11" name="图片 10"/>
            <p:cNvPicPr/>
            <p:nvPr>
              <p:custDataLst>
                <p:tags r:id="rId9"/>
              </p:custDataLst>
            </p:nvPr>
          </p:nvPicPr>
          <p:blipFill>
            <a:blip r:embed="rId8"/>
            <a:srcRect b="16593"/>
            <a:stretch>
              <a:fillRect/>
            </a:stretch>
          </p:blipFill>
          <p:spPr>
            <a:xfrm>
              <a:off x="617" y="5958"/>
              <a:ext cx="3752" cy="3402"/>
            </a:xfrm>
            <a:prstGeom prst="roundRect">
              <a:avLst/>
            </a:prstGeom>
            <a:noFill/>
            <a:ln w="9525">
              <a:noFill/>
            </a:ln>
          </p:spPr>
        </p:pic>
        <p:sp>
          <p:nvSpPr>
            <p:cNvPr id="13" name="文本框 3"/>
            <p:cNvSpPr txBox="1"/>
            <p:nvPr>
              <p:custDataLst>
                <p:tags r:id="rId10"/>
              </p:custDataLst>
            </p:nvPr>
          </p:nvSpPr>
          <p:spPr>
            <a:xfrm>
              <a:off x="1767" y="9251"/>
              <a:ext cx="859" cy="824"/>
            </a:xfrm>
            <a:prstGeom prst="rect">
              <a:avLst/>
            </a:prstGeom>
            <a:noFill/>
            <a:ln>
              <a:noFill/>
              <a:prstDash val="dash"/>
            </a:ln>
          </p:spPr>
          <p:txBody>
            <a:bodyPr wrap="none" rtlCol="0" anchor="t">
              <a:spAutoFit/>
            </a:bodyPr>
            <a:lstStyle/>
            <a:p>
              <a:r>
                <a:rPr lang="zh-CN" altLang="en-US" sz="28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汉仪书魂体简" panose="02010600000101010101" charset="-122"/>
                  <a:sym typeface="+mn-ea"/>
                </a:rPr>
                <a:t>蹄</a:t>
              </a:r>
              <a:endParaRPr lang="zh-CN" altLang="en-US" sz="2800" b="1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  <a:cs typeface="汉仪书魂体简" panose="02010600000101010101" charset="-122"/>
                <a:sym typeface="+mn-ea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11"/>
            </p:custDataLst>
          </p:nvPr>
        </p:nvGrpSpPr>
        <p:grpSpPr>
          <a:xfrm>
            <a:off x="4640390" y="2920233"/>
            <a:ext cx="2758440" cy="2683510"/>
            <a:chOff x="5875" y="5958"/>
            <a:chExt cx="4344" cy="4226"/>
          </a:xfrm>
        </p:grpSpPr>
        <p:pic>
          <p:nvPicPr>
            <p:cNvPr id="15" name="图片 14"/>
            <p:cNvPicPr/>
            <p:nvPr>
              <p:custDataLst>
                <p:tags r:id="rId13"/>
              </p:custDataLst>
            </p:nvPr>
          </p:nvPicPr>
          <p:blipFill>
            <a:blip r:embed="rId12"/>
            <a:srcRect b="7860"/>
            <a:stretch>
              <a:fillRect/>
            </a:stretch>
          </p:blipFill>
          <p:spPr>
            <a:xfrm>
              <a:off x="5875" y="5958"/>
              <a:ext cx="4344" cy="3402"/>
            </a:xfrm>
            <a:prstGeom prst="roundRect">
              <a:avLst/>
            </a:prstGeom>
            <a:noFill/>
            <a:ln w="9525">
              <a:noFill/>
            </a:ln>
          </p:spPr>
        </p:pic>
        <p:sp>
          <p:nvSpPr>
            <p:cNvPr id="16" name="文本框 4"/>
            <p:cNvSpPr txBox="1"/>
            <p:nvPr>
              <p:custDataLst>
                <p:tags r:id="rId14"/>
              </p:custDataLst>
            </p:nvPr>
          </p:nvSpPr>
          <p:spPr>
            <a:xfrm>
              <a:off x="7583" y="9360"/>
              <a:ext cx="859" cy="824"/>
            </a:xfrm>
            <a:prstGeom prst="rect">
              <a:avLst/>
            </a:prstGeom>
            <a:noFill/>
            <a:ln>
              <a:noFill/>
              <a:prstDash val="dash"/>
            </a:ln>
          </p:spPr>
          <p:txBody>
            <a:bodyPr wrap="none" rtlCol="0" anchor="t">
              <a:spAutoFit/>
            </a:bodyPr>
            <a:lstStyle/>
            <a:p>
              <a:r>
                <a:rPr lang="zh-CN" altLang="en-US" sz="28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汉仪书魂体简" panose="02010600000101010101" charset="-122"/>
                  <a:sym typeface="+mn-ea"/>
                </a:rPr>
                <a:t>角</a:t>
              </a:r>
              <a:endParaRPr lang="zh-CN" altLang="en-US" sz="2800" b="1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  <a:cs typeface="汉仪书魂体简" panose="02010600000101010101" charset="-122"/>
                <a:sym typeface="+mn-ea"/>
              </a:endParaRPr>
            </a:p>
          </p:txBody>
        </p:sp>
      </p:grpSp>
      <p:grpSp>
        <p:nvGrpSpPr>
          <p:cNvPr id="17" name="组合 16"/>
          <p:cNvGrpSpPr/>
          <p:nvPr>
            <p:custDataLst>
              <p:tags r:id="rId15"/>
            </p:custDataLst>
          </p:nvPr>
        </p:nvGrpSpPr>
        <p:grpSpPr>
          <a:xfrm>
            <a:off x="8381046" y="2920233"/>
            <a:ext cx="3420110" cy="2683510"/>
            <a:chOff x="11413" y="5958"/>
            <a:chExt cx="5386" cy="4226"/>
          </a:xfrm>
        </p:grpSpPr>
        <p:pic>
          <p:nvPicPr>
            <p:cNvPr id="18" name="图片 17"/>
            <p:cNvPicPr/>
            <p:nvPr>
              <p:custDataLst>
                <p:tags r:id="rId17"/>
              </p:custDataLst>
            </p:nvPr>
          </p:nvPicPr>
          <p:blipFill>
            <a:blip r:embed="rId16"/>
            <a:stretch>
              <a:fillRect/>
            </a:stretch>
          </p:blipFill>
          <p:spPr>
            <a:xfrm>
              <a:off x="11413" y="5958"/>
              <a:ext cx="5386" cy="3402"/>
            </a:xfrm>
            <a:prstGeom prst="roundRect">
              <a:avLst/>
            </a:prstGeom>
            <a:noFill/>
            <a:ln w="9525">
              <a:noFill/>
            </a:ln>
          </p:spPr>
        </p:pic>
        <p:sp>
          <p:nvSpPr>
            <p:cNvPr id="24" name="文本框 5"/>
            <p:cNvSpPr txBox="1"/>
            <p:nvPr>
              <p:custDataLst>
                <p:tags r:id="rId18"/>
              </p:custDataLst>
            </p:nvPr>
          </p:nvSpPr>
          <p:spPr>
            <a:xfrm>
              <a:off x="13560" y="9360"/>
              <a:ext cx="1427" cy="824"/>
            </a:xfrm>
            <a:prstGeom prst="rect">
              <a:avLst/>
            </a:prstGeom>
            <a:noFill/>
            <a:ln>
              <a:noFill/>
              <a:prstDash val="dash"/>
            </a:ln>
          </p:spPr>
          <p:txBody>
            <a:bodyPr wrap="none" rtlCol="0" anchor="t">
              <a:spAutoFit/>
            </a:bodyPr>
            <a:lstStyle/>
            <a:p>
              <a:r>
                <a:rPr lang="zh-CN" altLang="en-US" sz="28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汉仪书魂体简" panose="02010600000101010101" charset="-122"/>
                  <a:sym typeface="+mn-ea"/>
                </a:rPr>
                <a:t>毛发</a:t>
              </a:r>
              <a:endParaRPr lang="zh-CN" altLang="en-US" sz="2800" b="1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  <a:cs typeface="汉仪书魂体简" panose="02010600000101010101" charset="-122"/>
                <a:sym typeface="+mn-ea"/>
              </a:endParaRPr>
            </a:p>
          </p:txBody>
        </p:sp>
      </p:grpSp>
    </p:spTree>
  </p:cSld>
  <p:clrMapOvr>
    <a:masterClrMapping/>
  </p:clrMapOvr>
  <mc:AlternateContent>
    <mc:Choice xmlns:p14="http://schemas.microsoft.com/office/powerpoint/2010/main" Requires="p14">
      <p:transition p14:dur="9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418532" y="1133731"/>
            <a:ext cx="11104563" cy="1084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20000"/>
              </a:lnSpc>
            </a:pPr>
            <a:r>
              <a:rPr lang="zh-CN" altLang="en-US" sz="2800" b="1">
                <a:solidFill>
                  <a:prstClr val="black"/>
                </a:solidFill>
              </a:rPr>
              <a:t>蛋白质</a:t>
            </a:r>
            <a:r>
              <a:rPr lang="zh-CN" altLang="en-US" sz="2800" b="1">
                <a:solidFill>
                  <a:prstClr val="black"/>
                </a:solidFill>
                <a:cs typeface="Times New Roman" panose="02020603050405020304" pitchFamily="18" charset="0"/>
              </a:rPr>
              <a:t>含有</a:t>
            </a:r>
            <a:r>
              <a:rPr lang="en-US" altLang="zh-CN" sz="2800" b="1">
                <a:solidFill>
                  <a:srgbClr val="FF0000"/>
                </a:solidFill>
                <a:cs typeface="Times New Roman" panose="02020603050405020304" pitchFamily="18" charset="0"/>
              </a:rPr>
              <a:t>C</a:t>
            </a:r>
            <a:r>
              <a:rPr lang="zh-CN" altLang="en-US" sz="2800" b="1">
                <a:solidFill>
                  <a:srgbClr val="FF0000"/>
                </a:solidFill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cs typeface="Times New Roman" panose="02020603050405020304" pitchFamily="18" charset="0"/>
              </a:rPr>
              <a:t>H</a:t>
            </a:r>
            <a:r>
              <a:rPr lang="zh-CN" altLang="en-US" sz="2800" b="1">
                <a:solidFill>
                  <a:srgbClr val="FF0000"/>
                </a:solidFill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cs typeface="Times New Roman" panose="02020603050405020304" pitchFamily="18" charset="0"/>
              </a:rPr>
              <a:t>O</a:t>
            </a:r>
            <a:r>
              <a:rPr lang="zh-CN" altLang="en-US" sz="2800" b="1">
                <a:solidFill>
                  <a:srgbClr val="FF0000"/>
                </a:solidFill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cs typeface="Times New Roman" panose="02020603050405020304" pitchFamily="18" charset="0"/>
              </a:rPr>
              <a:t>N</a:t>
            </a:r>
            <a:r>
              <a:rPr lang="zh-CN" altLang="en-US" sz="2800" b="1">
                <a:solidFill>
                  <a:prstClr val="black"/>
                </a:solidFill>
              </a:rPr>
              <a:t>等元素，是由多种</a:t>
            </a:r>
            <a:r>
              <a:rPr lang="zh-CN" altLang="en-US" sz="2800" b="1">
                <a:solidFill>
                  <a:srgbClr val="FF0000"/>
                </a:solidFill>
              </a:rPr>
              <a:t>氨基酸</a:t>
            </a:r>
            <a:r>
              <a:rPr lang="en-US" altLang="zh-CN" sz="2800" b="1">
                <a:solidFill>
                  <a:prstClr val="black"/>
                </a:solidFill>
              </a:rPr>
              <a:t>(</a:t>
            </a:r>
            <a:r>
              <a:rPr lang="zh-CN" altLang="en-US" sz="2800" b="1">
                <a:solidFill>
                  <a:prstClr val="black"/>
                </a:solidFill>
              </a:rPr>
              <a:t>如甘氨酸、丙氨酸等</a:t>
            </a:r>
            <a:r>
              <a:rPr lang="en-US" altLang="zh-CN" sz="2800" b="1">
                <a:solidFill>
                  <a:prstClr val="black"/>
                </a:solidFill>
              </a:rPr>
              <a:t>)</a:t>
            </a:r>
            <a:r>
              <a:rPr lang="zh-CN" altLang="en-US" sz="2800" b="1">
                <a:solidFill>
                  <a:prstClr val="black"/>
                </a:solidFill>
              </a:rPr>
              <a:t>构成的极为复杂的化合物，相对分子质量从几万到几百万。</a:t>
            </a:r>
            <a:endParaRPr lang="zh-CN" altLang="en-US" sz="2800" b="1">
              <a:solidFill>
                <a:prstClr val="black"/>
              </a:solidFill>
            </a:endParaRP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4265222" y="5277103"/>
            <a:ext cx="2709396" cy="56791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</a:rPr>
              <a:t>氨基酸分子模型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46092" y="146348"/>
            <a:ext cx="37096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3.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蛋白质的组成及构成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pic>
        <p:nvPicPr>
          <p:cNvPr id="49" name="图片 4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332119" y="2218708"/>
            <a:ext cx="2767824" cy="2877561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advClick="0" p14:dur="200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4" name="图片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2262" t="10049" b="50147"/>
          <a:stretch>
            <a:fillRect/>
          </a:stretch>
        </p:blipFill>
        <p:spPr>
          <a:xfrm>
            <a:off x="1417152" y="907004"/>
            <a:ext cx="7904652" cy="42485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0" y="184002"/>
            <a:ext cx="53721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4.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蛋白质人在体内的代谢过程</a:t>
            </a: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: </a:t>
            </a:r>
            <a:endParaRPr lang="en-US" altLang="zh-CN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1491343" y="5555120"/>
            <a:ext cx="98461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zh-CN" altLang="ru-RU" sz="2800" b="1">
                <a:solidFill>
                  <a:srgbClr val="0000FF"/>
                </a:solidFill>
                <a:latin typeface="宋体" panose="02010600030101010101" pitchFamily="2" charset="-122"/>
              </a:rPr>
              <a:t>每克蛋白质完全氧化放出热量为</a:t>
            </a:r>
            <a:r>
              <a:rPr lang="zh-CN" altLang="zh-C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18kJ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</a:rPr>
              <a:t>，蛋白质是一种供能物质。</a:t>
            </a:r>
            <a:endParaRPr lang="zh-CN" altLang="zh-CN" sz="28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8" name="Text Box 8"/>
          <p:cNvSpPr txBox="1"/>
          <p:nvPr>
            <p:custDataLst>
              <p:tags r:id="rId4"/>
            </p:custDataLst>
          </p:nvPr>
        </p:nvSpPr>
        <p:spPr>
          <a:xfrm>
            <a:off x="129979" y="966761"/>
            <a:ext cx="11783202" cy="3444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</a:rPr>
              <a:t>构成</a:t>
            </a:r>
            <a:r>
              <a:rPr lang="zh-CN" altLang="en-US" sz="2800" b="1">
                <a:latin typeface="宋体" panose="02010600030101010101" pitchFamily="2" charset="-122"/>
              </a:rPr>
              <a:t>：蛋白质、血红素</a:t>
            </a:r>
            <a:endParaRPr lang="en-US" altLang="zh-CN" sz="2800" b="1">
              <a:latin typeface="宋体" panose="02010600030101010101" pitchFamily="2" charset="-122"/>
            </a:endParaRPr>
          </a:p>
          <a:p>
            <a:pPr>
              <a:lnSpc>
                <a:spcPts val="5600"/>
              </a:lnSpc>
            </a:pPr>
            <a:endParaRPr lang="en-US" altLang="zh-CN" sz="2800" b="1">
              <a:latin typeface="宋体" panose="02010600030101010101" pitchFamily="2" charset="-122"/>
            </a:endParaRPr>
          </a:p>
          <a:p>
            <a:pPr>
              <a:lnSpc>
                <a:spcPts val="5600"/>
              </a:lnSpc>
            </a:pPr>
            <a:endParaRPr lang="en-US" altLang="zh-CN" sz="2800" b="1">
              <a:latin typeface="宋体" panose="02010600030101010101" pitchFamily="2" charset="-122"/>
            </a:endParaRPr>
          </a:p>
          <a:p>
            <a:pPr>
              <a:lnSpc>
                <a:spcPts val="5600"/>
              </a:lnSpc>
            </a:pP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Picture 6" descr="pic_2866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41236" y="-39045"/>
            <a:ext cx="3260725" cy="220821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9" name="Group 81"/>
          <p:cNvGrpSpPr/>
          <p:nvPr>
            <p:custDataLst>
              <p:tags r:id="rId7"/>
            </p:custDataLst>
          </p:nvPr>
        </p:nvGrpSpPr>
        <p:grpSpPr>
          <a:xfrm>
            <a:off x="5251537" y="2318621"/>
            <a:ext cx="6178548" cy="473075"/>
            <a:chExt cx="3891" cy="298"/>
          </a:xfrm>
        </p:grpSpPr>
        <p:sp>
          <p:nvSpPr>
            <p:cNvPr id="30" name="Text Box 4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0" y="0"/>
              <a:ext cx="181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Tx/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SzTx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SzTx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Tx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SzTx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Tx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Tx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Tx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Tx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FontTx/>
                <a:buNone/>
              </a:pPr>
              <a:r>
                <a:rPr lang="zh-CN" altLang="en-US" sz="2400" b="1">
                  <a:solidFill>
                    <a:srgbClr val="000000"/>
                  </a:solidFill>
                  <a:latin typeface="宋体" panose="02010600030101010101" pitchFamily="2" charset="-122"/>
                </a:rPr>
                <a:t>1、血红蛋白+</a:t>
              </a:r>
              <a:r>
                <a: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O</a:t>
              </a:r>
              <a:r>
                <a:rPr lang="zh-CN" altLang="en-US" sz="2400" b="1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2  </a:t>
              </a:r>
              <a:r>
                <a:rPr lang="zh-CN" altLang="en-US" sz="2400" b="1" baseline="-25000">
                  <a:solidFill>
                    <a:srgbClr val="000000"/>
                  </a:solidFill>
                  <a:latin typeface="宋体" panose="02010600030101010101" pitchFamily="2" charset="-122"/>
                </a:rPr>
                <a:t>                           </a:t>
              </a:r>
              <a:endParaRPr lang="zh-CN" altLang="en-US" sz="2400" b="1" baseline="-25000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31" name="Line 5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1562" y="154"/>
              <a:ext cx="445" cy="0"/>
            </a:xfrm>
            <a:prstGeom prst="line">
              <a:avLst/>
            </a:prstGeom>
            <a:noFill/>
            <a:ln w="31750" algn="ctr">
              <a:solidFill>
                <a:srgbClr val="000000"/>
              </a:solidFill>
              <a:rou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b="1" u="sng">
                <a:solidFill>
                  <a:srgbClr val="000000"/>
                </a:solidFill>
                <a:latin typeface="Arial" panose="020b0604020202020204" pitchFamily="34" charset="0"/>
                <a:cs typeface="Arial"/>
              </a:endParaRPr>
            </a:p>
          </p:txBody>
        </p:sp>
        <p:sp>
          <p:nvSpPr>
            <p:cNvPr id="32" name="Text Box 6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2139" y="10"/>
              <a:ext cx="175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Tx/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SzTx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SzTx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Tx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SzTx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Tx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Tx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Tx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Tx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FontTx/>
                <a:buNone/>
              </a:pPr>
              <a:r>
                <a:rPr lang="zh-CN" altLang="ru-RU" sz="2400" b="1">
                  <a:solidFill>
                    <a:srgbClr val="000000"/>
                  </a:solidFill>
                  <a:latin typeface="宋体" panose="02010600030101010101" pitchFamily="2" charset="-122"/>
                </a:rPr>
                <a:t>氧合血红蛋白</a:t>
              </a:r>
              <a:endParaRPr lang="zh-CN" altLang="ru-RU" sz="24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33" name="Text Box 9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289875" y="2992149"/>
            <a:ext cx="63373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Tx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Tx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Tx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Tx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2、血红蛋白携带</a:t>
            </a:r>
            <a:r>
              <a:rPr kumimoji="0" lang="zh-CN" altLang="en-US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kumimoji="0" lang="zh-CN" altLang="en-US" sz="2400" b="1" i="0" u="none" strike="noStrike" kern="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zh-CN" altLang="en-US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zh-CN" altLang="en-US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宋体" panose="02010600030101010101" pitchFamily="2" charset="-122"/>
                <a:cs typeface="Arial" panose="020b0604020202020204" pitchFamily="34" charset="0"/>
              </a:rPr>
              <a:t>到肺部呼出。</a:t>
            </a:r>
            <a:r>
              <a:rPr kumimoji="0" lang="zh-CN" altLang="en-US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>
            <p:custDataLst>
              <p:tags r:id="rId12"/>
            </p:custDataLst>
          </p:nvPr>
        </p:nvCxnSpPr>
        <p:spPr>
          <a:xfrm flipV="1">
            <a:off x="4438504" y="2392957"/>
            <a:ext cx="690242" cy="41618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>
            <p:custDataLst>
              <p:tags r:id="rId13"/>
            </p:custDataLst>
          </p:nvPr>
        </p:nvCxnSpPr>
        <p:spPr>
          <a:xfrm>
            <a:off x="4501661" y="3069352"/>
            <a:ext cx="749876" cy="1765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4"/>
            </p:custDataLst>
          </p:nvPr>
        </p:nvSpPr>
        <p:spPr>
          <a:xfrm>
            <a:off x="70756" y="73767"/>
            <a:ext cx="6324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、人体重要的蛋白质</a:t>
            </a: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--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血红蛋白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15"/>
            </p:custDataLst>
          </p:nvPr>
        </p:nvSpPr>
        <p:spPr>
          <a:xfrm>
            <a:off x="129979" y="2634429"/>
            <a:ext cx="12666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</a:rPr>
              <a:t>功能：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>
            <p:custDataLst>
              <p:tags r:id="rId16"/>
            </p:custDataLst>
          </p:nvPr>
        </p:nvSpPr>
        <p:spPr>
          <a:xfrm>
            <a:off x="1586645" y="2674426"/>
            <a:ext cx="2925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宋体" panose="02010600030101010101" pitchFamily="2" charset="-122"/>
              </a:rPr>
              <a:t>气体交换的载体</a:t>
            </a:r>
            <a:endParaRPr lang="zh-CN" altLang="en-US" sz="2800"/>
          </a:p>
        </p:txBody>
      </p:sp>
      <p:pic>
        <p:nvPicPr>
          <p:cNvPr id="14" name="图片 13" descr="20221231142956.GIF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3381236" y="3528931"/>
            <a:ext cx="3960000" cy="2880000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p14:dur="9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326572" y="201777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、人体重要的蛋白质</a:t>
            </a: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酶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58586" y="1160345"/>
            <a:ext cx="9486900" cy="13378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>
                <a:latin typeface="+mn-ea"/>
              </a:rPr>
              <a:t>功能：</a:t>
            </a:r>
            <a:r>
              <a:rPr lang="zh-CN" altLang="en-US" sz="2800" b="1">
                <a:solidFill>
                  <a:srgbClr val="FF0000"/>
                </a:solidFill>
                <a:latin typeface="+mn-ea"/>
              </a:rPr>
              <a:t>生物催化剂</a:t>
            </a:r>
            <a:endParaRPr lang="en-US" altLang="zh-CN" sz="2800" b="1">
              <a:solidFill>
                <a:srgbClr val="FF0000"/>
              </a:solidFill>
              <a:latin typeface="+mn-ea"/>
            </a:endParaRPr>
          </a:p>
          <a:p>
            <a:pPr>
              <a:lnSpc>
                <a:spcPts val="5600"/>
              </a:lnSpc>
            </a:pPr>
            <a:r>
              <a:rPr lang="zh-CN" altLang="en-US" sz="2800" b="1">
                <a:latin typeface="+mn-ea"/>
              </a:rPr>
              <a:t>特点：</a:t>
            </a:r>
            <a:r>
              <a:rPr lang="zh-CN" altLang="en-US" sz="2800" b="1">
                <a:solidFill>
                  <a:srgbClr val="FF0000"/>
                </a:solidFill>
                <a:latin typeface="+mn-ea"/>
              </a:rPr>
              <a:t>专一性、高效性、专一性</a:t>
            </a:r>
            <a:endParaRPr lang="en-US" altLang="zh-CN" sz="2800" b="1">
              <a:latin typeface="+mn-ea"/>
            </a:endParaRPr>
          </a:p>
        </p:txBody>
      </p:sp>
      <p:grpSp>
        <p:nvGrpSpPr>
          <p:cNvPr id="7" name="组合 6"/>
          <p:cNvGrpSpPr/>
          <p:nvPr>
            <p:custDataLst>
              <p:tags r:id="rId5"/>
            </p:custDataLst>
          </p:nvPr>
        </p:nvGrpSpPr>
        <p:grpSpPr>
          <a:xfrm>
            <a:off x="6883456" y="201777"/>
            <a:ext cx="3312000" cy="2628000"/>
            <a:chOff x="1622977" y="1986013"/>
            <a:chExt cx="3166490" cy="2560350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2977" y="1986013"/>
              <a:ext cx="3166490" cy="2376264"/>
            </a:xfrm>
            <a:prstGeom prst="rect">
              <a:avLst/>
            </a:prstGeom>
          </p:spPr>
        </p:pic>
        <p:sp>
          <p:nvSpPr>
            <p:cNvPr id="9" name="文本框 29"/>
            <p:cNvSpPr txBox="1"/>
            <p:nvPr>
              <p:custDataLst>
                <p:tags r:id="rId8"/>
              </p:custDataLst>
            </p:nvPr>
          </p:nvSpPr>
          <p:spPr>
            <a:xfrm>
              <a:off x="1765131" y="4146253"/>
              <a:ext cx="302433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>
                  <a:latin typeface="仿宋" panose="02010609060101010101" pitchFamily="49" charset="-122"/>
                  <a:ea typeface="仿宋" panose="02010609060101010101" pitchFamily="49" charset="-122"/>
                </a:rPr>
                <a:t>人心肌线粒体肌酸激酶</a:t>
              </a:r>
              <a:endParaRPr lang="zh-CN" altLang="en-US" sz="2000" b="1">
                <a:latin typeface="仿宋" panose="02010609060101010101" pitchFamily="49" charset="-122"/>
                <a:ea typeface="仿宋" panose="02010609060101010101" pitchFamily="49" charset="-122"/>
              </a:endParaRPr>
            </a:p>
          </p:txBody>
        </p:sp>
      </p:grpSp>
      <p:grpSp>
        <p:nvGrpSpPr>
          <p:cNvPr id="10" name="组合 9"/>
          <p:cNvGrpSpPr/>
          <p:nvPr>
            <p:custDataLst>
              <p:tags r:id="rId9"/>
            </p:custDataLst>
          </p:nvPr>
        </p:nvGrpSpPr>
        <p:grpSpPr>
          <a:xfrm>
            <a:off x="771193" y="4796725"/>
            <a:ext cx="1498465" cy="643345"/>
            <a:chOff x="2358732" y="5948190"/>
            <a:chExt cx="660804" cy="643345"/>
          </a:xfrm>
        </p:grpSpPr>
        <p:sp>
          <p:nvSpPr>
            <p:cNvPr id="11" name="矩形: 圆角 19"/>
            <p:cNvSpPr/>
            <p:nvPr>
              <p:custDataLst>
                <p:tags r:id="rId10"/>
              </p:custDataLst>
            </p:nvPr>
          </p:nvSpPr>
          <p:spPr>
            <a:xfrm>
              <a:off x="2405477" y="5948190"/>
              <a:ext cx="588125" cy="612948"/>
            </a:xfrm>
            <a:prstGeom prst="roundRect">
              <a:avLst/>
            </a:prstGeom>
            <a:solidFill>
              <a:schemeClr val="accent6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12" name="文本框 11"/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2358732" y="5982137"/>
              <a:ext cx="660804" cy="6093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ct val="50000"/>
                </a:spcBef>
              </a:pPr>
              <a:r>
                <a:rPr lang="zh-CN" altLang="en-US" sz="2800" b="1">
                  <a:solidFill>
                    <a:prstClr val="black"/>
                  </a:solidFill>
                </a:rPr>
                <a:t>淀粉</a:t>
              </a:r>
              <a:endParaRPr lang="zh-CN" altLang="en-US" sz="2800" b="1">
                <a:solidFill>
                  <a:prstClr val="black"/>
                </a:solidFill>
              </a:endParaRPr>
            </a:p>
          </p:txBody>
        </p:sp>
      </p:grp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115261" y="3503405"/>
            <a:ext cx="2324959" cy="567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</a:rPr>
              <a:t>消化的过程：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grpSp>
        <p:nvGrpSpPr>
          <p:cNvPr id="14" name="组合 13"/>
          <p:cNvGrpSpPr/>
          <p:nvPr>
            <p:custDataLst>
              <p:tags r:id="rId13"/>
            </p:custDataLst>
          </p:nvPr>
        </p:nvGrpSpPr>
        <p:grpSpPr>
          <a:xfrm>
            <a:off x="1849713" y="4572140"/>
            <a:ext cx="3049718" cy="1126462"/>
            <a:chOff x="3156738" y="5700577"/>
            <a:chExt cx="1344887" cy="1126462"/>
          </a:xfrm>
        </p:grpSpPr>
        <p:sp>
          <p:nvSpPr>
            <p:cNvPr id="15" name="文本框 14"/>
            <p:cNvSpPr txBox="1"/>
            <p:nvPr>
              <p:custDataLst>
                <p:tags r:id="rId14"/>
              </p:custDataLst>
            </p:nvPr>
          </p:nvSpPr>
          <p:spPr>
            <a:xfrm>
              <a:off x="3156738" y="5700577"/>
              <a:ext cx="1344887" cy="1126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>
                  <a:solidFill>
                    <a:srgbClr val="00A5B0"/>
                  </a:solidFill>
                </a:rPr>
                <a:t>淀粉酶</a:t>
              </a:r>
              <a:endParaRPr lang="en-US" altLang="zh-CN" sz="2800" b="1">
                <a:solidFill>
                  <a:srgbClr val="00A5B0"/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2800" b="1">
                  <a:solidFill>
                    <a:srgbClr val="00A5B0"/>
                  </a:solidFill>
                </a:rPr>
                <a:t>胰淀粉酶</a:t>
              </a:r>
              <a:endParaRPr lang="zh-CN" altLang="en-US" sz="2800" b="1">
                <a:solidFill>
                  <a:srgbClr val="00A5B0"/>
                </a:solidFill>
              </a:endParaRPr>
            </a:p>
          </p:txBody>
        </p:sp>
        <p:cxnSp>
          <p:nvCxnSpPr>
            <p:cNvPr id="16" name="直接箭头连接符 15"/>
            <p:cNvCxnSpPr/>
            <p:nvPr>
              <p:custDataLst>
                <p:tags r:id="rId15"/>
              </p:custDataLst>
            </p:nvPr>
          </p:nvCxnSpPr>
          <p:spPr>
            <a:xfrm flipV="1">
              <a:off x="3496606" y="6238386"/>
              <a:ext cx="728160" cy="9144"/>
            </a:xfrm>
            <a:prstGeom prst="straightConnector1">
              <a:avLst/>
            </a:prstGeom>
            <a:noFill/>
            <a:ln w="38100" cap="flat" cmpd="sng" algn="ctr">
              <a:solidFill>
                <a:srgbClr val="00A5B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</p:grpSp>
      <p:sp>
        <p:nvSpPr>
          <p:cNvPr id="17" name="文本框 16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4271615" y="4830672"/>
            <a:ext cx="1455306" cy="6093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zh-CN" altLang="en-US" sz="2800" b="1">
                <a:solidFill>
                  <a:prstClr val="black"/>
                </a:solidFill>
              </a:rPr>
              <a:t>麦芽糖</a:t>
            </a:r>
            <a:endParaRPr lang="zh-CN" altLang="en-US" sz="2800" b="1">
              <a:solidFill>
                <a:prstClr val="black"/>
              </a:solidFill>
            </a:endParaRPr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5591456" y="4535287"/>
            <a:ext cx="1747249" cy="567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800" b="1">
                <a:solidFill>
                  <a:srgbClr val="00A5B0"/>
                </a:solidFill>
              </a:rPr>
              <a:t>麦芽糖酶</a:t>
            </a:r>
            <a:endParaRPr lang="zh-CN" altLang="en-US" sz="2800" b="1">
              <a:solidFill>
                <a:srgbClr val="00A5B0"/>
              </a:solidFill>
            </a:endParaRPr>
          </a:p>
        </p:txBody>
      </p:sp>
      <p:cxnSp>
        <p:nvCxnSpPr>
          <p:cNvPr id="19" name="直接箭头连接符 18"/>
          <p:cNvCxnSpPr/>
          <p:nvPr>
            <p:custDataLst>
              <p:tags r:id="rId18"/>
            </p:custDataLst>
          </p:nvPr>
        </p:nvCxnSpPr>
        <p:spPr>
          <a:xfrm flipV="1">
            <a:off x="5639479" y="5119093"/>
            <a:ext cx="1651204" cy="9144"/>
          </a:xfrm>
          <a:prstGeom prst="straightConnector1">
            <a:avLst/>
          </a:prstGeom>
          <a:noFill/>
          <a:ln w="38100" cap="flat" cmpd="sng" algn="ctr">
            <a:solidFill>
              <a:srgbClr val="00A5B0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</p:cxnSp>
      <p:sp>
        <p:nvSpPr>
          <p:cNvPr id="20" name="文本框 19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7518094" y="4914352"/>
            <a:ext cx="1759886" cy="6093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zh-CN" altLang="en-US" sz="2800" b="1">
                <a:solidFill>
                  <a:prstClr val="black"/>
                </a:solidFill>
              </a:rPr>
              <a:t>葡萄糖   </a:t>
            </a:r>
            <a:endParaRPr lang="zh-CN" altLang="en-US" sz="2800" b="1">
              <a:solidFill>
                <a:prstClr val="black"/>
              </a:solidFill>
            </a:endParaRPr>
          </a:p>
        </p:txBody>
      </p:sp>
      <p:pic>
        <p:nvPicPr>
          <p:cNvPr id="21" name="New picture"/>
          <p:cNvPicPr/>
          <p:nvPr>
            <p:custDataLst>
              <p:tags r:id="rId21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12484100" y="10261600"/>
            <a:ext cx="330200" cy="254000"/>
          </a:xfrm>
          <a:prstGeom prst="cube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  <p:cond evt="onBegin" delay="0">
                          <p:tn val="13"/>
                        </p:cond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  <p:cond evt="onBegin" delay="0">
                          <p:tn val="19"/>
                        </p:cond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  <p:cond evt="onBegin" delay="0">
                          <p:tn val="24"/>
                        </p:cond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  <p:cond evt="onBegin" delay="0">
                          <p:tn val="29"/>
                        </p:cond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  <p:cond evt="onBegin" delay="0">
                          <p:tn val="35"/>
                        </p:cond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  <p:cond evt="onBegin" delay="0">
                          <p:tn val="41"/>
                        </p:cond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7" grpId="0"/>
      <p:bldP spid="18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7" name="Text Box 5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202412" y="2909887"/>
            <a:ext cx="3777929" cy="519113"/>
          </a:xfrm>
          <a:prstGeom prst="rect">
            <a:avLst/>
          </a:prstGeom>
          <a:solidFill>
            <a:srgbClr val="F5F9FB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如：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CuSO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BaCl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等。</a:t>
            </a:r>
            <a:endParaRPr lang="zh-CN" altLang="en-US" sz="28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1" name="Text Box 5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365871" y="2869550"/>
            <a:ext cx="3287797" cy="519113"/>
          </a:xfrm>
          <a:prstGeom prst="rect">
            <a:avLst/>
          </a:prstGeom>
          <a:solidFill>
            <a:srgbClr val="F5F9FB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如：甲醛、酒精等。</a:t>
            </a:r>
            <a:endParaRPr lang="zh-CN" altLang="en-US" sz="28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Text Box 2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94277" y="1222817"/>
            <a:ext cx="11003446" cy="1387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457200" fontAlgn="base"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蛋白质分子在受到某些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物理因素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（如高温、紫外线、超声波、高电压）和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化学因素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（如酸、碱、有机溶剂、重金属盐）的影响，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其结构会被破坏，失去生物活性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，如煮熟的鸡蛋清，就是蛋白质变质的结果。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Oval 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114478" y="1584874"/>
            <a:ext cx="1594624" cy="73574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Line 4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7690740" y="2240879"/>
            <a:ext cx="684828" cy="738229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9" name="Oval 3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74166" y="1642558"/>
            <a:ext cx="1940312" cy="60316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Line 4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4303710" y="2202767"/>
            <a:ext cx="1594622" cy="69896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11"/>
            </p:custDataLst>
          </p:nvPr>
        </p:nvSpPr>
        <p:spPr>
          <a:xfrm>
            <a:off x="-1" y="92920"/>
            <a:ext cx="31568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6.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蛋白质变性：</a:t>
            </a:r>
            <a:endParaRPr lang="en-US" altLang="zh-CN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12"/>
            </p:custDataLst>
          </p:nvPr>
        </p:nvSpPr>
        <p:spPr>
          <a:xfrm>
            <a:off x="2758168" y="4479863"/>
            <a:ext cx="81493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1219200"/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化学变化，不可逆，即变性后不会恢复</a:t>
            </a:r>
            <a:endParaRPr lang="zh-CN" altLang="en-US" sz="3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9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dur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1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364671" y="323485"/>
            <a:ext cx="2345872" cy="567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cs typeface="+mn-ea"/>
                <a:sym typeface="+mn-lt"/>
              </a:rPr>
              <a:t>二、糖类</a:t>
            </a:r>
            <a:endParaRPr lang="zh-CN" altLang="en-US" sz="2800" b="1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734787" y="942745"/>
            <a:ext cx="111252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zh-CN" altLang="en-US" sz="2800">
                <a:solidFill>
                  <a:srgbClr val="FF0000"/>
                </a:solidFill>
              </a:rPr>
              <a:t>1.来源：</a:t>
            </a:r>
            <a:r>
              <a:rPr lang="zh-CN" altLang="en-US" sz="2800">
                <a:solidFill>
                  <a:schemeClr val="tx1"/>
                </a:solidFill>
              </a:rPr>
              <a:t>某些植物、植物种子或块茎中。</a:t>
            </a:r>
            <a:endParaRPr lang="zh-CN" altLang="en-US" sz="280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CN" altLang="en-US" sz="2800">
                <a:solidFill>
                  <a:srgbClr val="FF0000"/>
                </a:solidFill>
              </a:rPr>
              <a:t>2.组成：</a:t>
            </a:r>
            <a:r>
              <a:rPr lang="zh-CN" altLang="en-US" sz="2800">
                <a:solidFill>
                  <a:schemeClr val="tx1"/>
                </a:solidFill>
              </a:rPr>
              <a:t>由C、H、O三种元素组成。</a:t>
            </a:r>
            <a:endParaRPr lang="zh-CN" altLang="en-US" sz="280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CN" altLang="en-US" sz="2800">
                <a:solidFill>
                  <a:srgbClr val="FF0000"/>
                </a:solidFill>
              </a:rPr>
              <a:t>3.功能：</a:t>
            </a:r>
            <a:r>
              <a:rPr lang="zh-CN" altLang="en-US" sz="2800">
                <a:solidFill>
                  <a:schemeClr val="tx1"/>
                </a:solidFill>
              </a:rPr>
              <a:t>①为人体组织提供营养，在酶作用下转变为糖原储藏在肝脏和肌肉中。②</a:t>
            </a:r>
            <a:r>
              <a:rPr lang="zh-CN" altLang="en-US" sz="2800">
                <a:solidFill>
                  <a:srgbClr val="FF0000"/>
                </a:solidFill>
              </a:rPr>
              <a:t>重要的供能物质、</a:t>
            </a:r>
            <a:r>
              <a:rPr lang="zh-CN" altLang="en-US" sz="2800">
                <a:solidFill>
                  <a:schemeClr val="tx1"/>
                </a:solidFill>
              </a:rPr>
              <a:t>维持恒定体温；每克葡萄糖约放出16kJ的能量。</a:t>
            </a:r>
            <a:endParaRPr lang="zh-CN" altLang="en-US" sz="2800">
              <a:solidFill>
                <a:schemeClr val="tx1"/>
              </a:solidFill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76200" y="3362727"/>
            <a:ext cx="12039600" cy="624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Bef>
                <a:spcPts val="50"/>
              </a:spcBef>
              <a:buFont typeface="Wingdings" panose="05000000000000000000" pitchFamily="2" charset="2"/>
            </a:pPr>
            <a:r>
              <a:rPr lang="zh-CN" altLang="pt-BR" sz="2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常见的糖类主要有：</a:t>
            </a:r>
            <a:r>
              <a:rPr lang="zh-CN" altLang="pt-BR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蔗糖</a:t>
            </a:r>
            <a:r>
              <a:rPr lang="pt-BR" altLang="zh-CN" sz="2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(C</a:t>
            </a:r>
            <a:r>
              <a:rPr lang="pt-BR" altLang="zh-CN" sz="2800" baseline="-25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12</a:t>
            </a:r>
            <a:r>
              <a:rPr lang="pt-BR" altLang="zh-CN" sz="2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</a:t>
            </a:r>
            <a:r>
              <a:rPr lang="pt-BR" altLang="zh-CN" sz="2800" baseline="-25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22</a:t>
            </a:r>
            <a:r>
              <a:rPr lang="pt-BR" altLang="zh-CN" sz="2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O</a:t>
            </a:r>
            <a:r>
              <a:rPr lang="pt-BR" altLang="zh-CN" sz="2800" baseline="-25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11</a:t>
            </a:r>
            <a:r>
              <a:rPr lang="pt-BR" altLang="zh-CN" sz="2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</a:t>
            </a:r>
            <a:r>
              <a:rPr lang="zh-CN" altLang="pt-BR" sz="2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、</a:t>
            </a:r>
            <a:r>
              <a:rPr lang="zh-CN" altLang="pt-BR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淀粉</a:t>
            </a:r>
            <a:r>
              <a:rPr lang="pt-BR" altLang="zh-CN" sz="2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[(C</a:t>
            </a:r>
            <a:r>
              <a:rPr lang="pt-BR" altLang="zh-CN" sz="2800" baseline="-25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</a:t>
            </a:r>
            <a:r>
              <a:rPr lang="pt-BR" altLang="zh-CN" sz="2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</a:t>
            </a:r>
            <a:r>
              <a:rPr lang="pt-BR" altLang="zh-CN" sz="2800" baseline="-25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10</a:t>
            </a:r>
            <a:r>
              <a:rPr lang="pt-BR" altLang="zh-CN" sz="2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O</a:t>
            </a:r>
            <a:r>
              <a:rPr lang="pt-BR" altLang="zh-CN" sz="2800" baseline="-25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5</a:t>
            </a:r>
            <a:r>
              <a:rPr lang="pt-BR" altLang="zh-CN" sz="2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</a:t>
            </a:r>
            <a:r>
              <a:rPr lang="pt-BR" altLang="zh-CN" sz="2800" baseline="-25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</a:t>
            </a:r>
            <a:r>
              <a:rPr lang="pt-BR" altLang="zh-CN" sz="2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]</a:t>
            </a:r>
            <a:r>
              <a:rPr lang="zh-CN" altLang="pt-BR" sz="2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、</a:t>
            </a:r>
            <a:r>
              <a:rPr lang="zh-CN" altLang="pt-BR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葡萄糖</a:t>
            </a:r>
            <a:r>
              <a:rPr lang="pt-BR" altLang="zh-CN" sz="2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(C</a:t>
            </a:r>
            <a:r>
              <a:rPr lang="pt-BR" altLang="zh-CN" sz="2800" baseline="-25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</a:t>
            </a:r>
            <a:r>
              <a:rPr lang="pt-BR" altLang="zh-CN" sz="2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</a:t>
            </a:r>
            <a:r>
              <a:rPr lang="pt-BR" altLang="zh-CN" sz="2800" baseline="-25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12</a:t>
            </a:r>
            <a:r>
              <a:rPr lang="pt-BR" altLang="zh-CN" sz="2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O</a:t>
            </a:r>
            <a:r>
              <a:rPr lang="pt-BR" altLang="zh-CN" sz="2800" baseline="-25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</a:t>
            </a:r>
            <a:r>
              <a:rPr lang="pt-BR" altLang="zh-CN" sz="2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</a:t>
            </a:r>
            <a:r>
              <a:rPr lang="zh-CN" altLang="pt-BR" sz="2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等；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448322" y="4293017"/>
            <a:ext cx="1807686" cy="1127454"/>
          </a:xfrm>
          <a:prstGeom prst="rect">
            <a:avLst/>
          </a:prstGeom>
        </p:spPr>
      </p:pic>
      <p:sp>
        <p:nvSpPr>
          <p:cNvPr id="13" name="TextBox 23"/>
          <p:cNvSpPr txBox="1"/>
          <p:nvPr>
            <p:custDataLst>
              <p:tags r:id="rId8"/>
            </p:custDataLst>
          </p:nvPr>
        </p:nvSpPr>
        <p:spPr>
          <a:xfrm>
            <a:off x="1759745" y="5561312"/>
            <a:ext cx="1271927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17145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68453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rgbClr val="FF0000"/>
                </a:solidFill>
                <a:ea typeface="微软雅黑" panose="020b0503020204020204" pitchFamily="34" charset="-122"/>
              </a:rPr>
              <a:t>淀粉</a:t>
            </a:r>
            <a:endParaRPr lang="en-US" altLang="zh-CN" sz="2000" b="1">
              <a:solidFill>
                <a:srgbClr val="FF0000"/>
              </a:solidFill>
              <a:ea typeface="微软雅黑" panose="020b0503020204020204" pitchFamily="34" charset="-122"/>
            </a:endParaRPr>
          </a:p>
          <a:p>
            <a:pPr marL="0" indent="0" algn="ctr" defTabSz="68453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2000" b="1">
                <a:solidFill>
                  <a:srgbClr val="FF0000"/>
                </a:solidFill>
                <a:ea typeface="微软雅黑" panose="020b0503020204020204" pitchFamily="34" charset="-122"/>
                <a:sym typeface="+mn-ea"/>
              </a:rPr>
              <a:t>(C</a:t>
            </a:r>
            <a:r>
              <a:rPr lang="en-US" altLang="zh-CN" sz="2000" b="1" baseline="-25000">
                <a:solidFill>
                  <a:srgbClr val="FF0000"/>
                </a:solidFill>
                <a:ea typeface="微软雅黑" panose="020b0503020204020204" pitchFamily="34" charset="-122"/>
                <a:sym typeface="+mn-ea"/>
              </a:rPr>
              <a:t>6</a:t>
            </a:r>
            <a:r>
              <a:rPr lang="en-US" altLang="zh-CN" sz="2000" b="1">
                <a:solidFill>
                  <a:srgbClr val="FF0000"/>
                </a:solidFill>
                <a:ea typeface="微软雅黑" panose="020b0503020204020204" pitchFamily="34" charset="-122"/>
                <a:sym typeface="+mn-ea"/>
              </a:rPr>
              <a:t>H</a:t>
            </a:r>
            <a:r>
              <a:rPr lang="en-US" altLang="zh-CN" sz="2000" b="1" baseline="-25000">
                <a:solidFill>
                  <a:srgbClr val="FF0000"/>
                </a:solidFill>
                <a:ea typeface="微软雅黑" panose="020b0503020204020204" pitchFamily="34" charset="-122"/>
                <a:sym typeface="+mn-ea"/>
              </a:rPr>
              <a:t>10</a:t>
            </a:r>
            <a:r>
              <a:rPr lang="en-US" altLang="zh-CN" sz="2000" b="1">
                <a:solidFill>
                  <a:srgbClr val="FF0000"/>
                </a:solidFill>
                <a:ea typeface="微软雅黑" panose="020b0503020204020204" pitchFamily="34" charset="-122"/>
                <a:sym typeface="+mn-ea"/>
              </a:rPr>
              <a:t>O</a:t>
            </a:r>
            <a:r>
              <a:rPr lang="en-US" altLang="zh-CN" sz="2000" b="1" baseline="-25000">
                <a:solidFill>
                  <a:srgbClr val="FF0000"/>
                </a:solidFill>
                <a:ea typeface="微软雅黑" panose="020b0503020204020204" pitchFamily="34" charset="-122"/>
                <a:sym typeface="+mn-ea"/>
              </a:rPr>
              <a:t>5</a:t>
            </a:r>
            <a:r>
              <a:rPr lang="en-US" altLang="zh-CN" sz="2000" b="1">
                <a:solidFill>
                  <a:srgbClr val="FF0000"/>
                </a:solidFill>
                <a:ea typeface="微软雅黑" panose="020b0503020204020204" pitchFamily="34" charset="-122"/>
                <a:sym typeface="+mn-ea"/>
              </a:rPr>
              <a:t>)</a:t>
            </a:r>
            <a:r>
              <a:rPr lang="en-US" altLang="zh-CN" sz="2000" b="1" i="1" baseline="-25000">
                <a:solidFill>
                  <a:srgbClr val="FF0000"/>
                </a:solidFill>
                <a:ea typeface="微软雅黑" panose="020b0503020204020204" pitchFamily="34" charset="-122"/>
                <a:sym typeface="+mn-ea"/>
              </a:rPr>
              <a:t>n</a:t>
            </a:r>
            <a:endParaRPr lang="en-US" altLang="zh-CN" sz="2000" b="1" i="1" baseline="-25000">
              <a:solidFill>
                <a:srgbClr val="FF0000"/>
              </a:solidFill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5408277" y="4160471"/>
            <a:ext cx="935200" cy="1260000"/>
          </a:xfrm>
          <a:prstGeom prst="rect">
            <a:avLst/>
          </a:prstGeom>
        </p:spPr>
      </p:pic>
      <p:sp>
        <p:nvSpPr>
          <p:cNvPr id="15" name="TextBox 27"/>
          <p:cNvSpPr txBox="1"/>
          <p:nvPr>
            <p:custDataLst>
              <p:tags r:id="rId11"/>
            </p:custDataLst>
          </p:nvPr>
        </p:nvSpPr>
        <p:spPr>
          <a:xfrm>
            <a:off x="5248803" y="5612661"/>
            <a:ext cx="1570252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17145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68453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rgbClr val="FF0000"/>
                </a:solidFill>
                <a:ea typeface="微软雅黑" panose="020b0503020204020204" pitchFamily="34" charset="-122"/>
              </a:rPr>
              <a:t>葡萄糖</a:t>
            </a:r>
            <a:endParaRPr lang="en-US" altLang="zh-CN" sz="2000" b="1">
              <a:solidFill>
                <a:srgbClr val="FF0000"/>
              </a:solidFill>
              <a:ea typeface="微软雅黑" panose="020b0503020204020204" pitchFamily="34" charset="-122"/>
            </a:endParaRPr>
          </a:p>
          <a:p>
            <a:pPr marL="0" indent="0" algn="ctr" defTabSz="68453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2000" b="1">
                <a:solidFill>
                  <a:srgbClr val="FF0000"/>
                </a:solidFill>
                <a:ea typeface="微软雅黑" panose="020b0503020204020204" pitchFamily="34" charset="-122"/>
                <a:sym typeface="+mn-ea"/>
              </a:rPr>
              <a:t>C</a:t>
            </a:r>
            <a:r>
              <a:rPr lang="en-US" altLang="zh-CN" sz="2000" b="1" baseline="-25000">
                <a:solidFill>
                  <a:srgbClr val="FF0000"/>
                </a:solidFill>
                <a:ea typeface="微软雅黑" panose="020b0503020204020204" pitchFamily="34" charset="-122"/>
                <a:sym typeface="+mn-ea"/>
              </a:rPr>
              <a:t>6</a:t>
            </a:r>
            <a:r>
              <a:rPr lang="en-US" altLang="zh-CN" sz="2000" b="1">
                <a:solidFill>
                  <a:srgbClr val="FF0000"/>
                </a:solidFill>
                <a:ea typeface="微软雅黑" panose="020b0503020204020204" pitchFamily="34" charset="-122"/>
                <a:sym typeface="+mn-ea"/>
              </a:rPr>
              <a:t>H</a:t>
            </a:r>
            <a:r>
              <a:rPr lang="en-US" altLang="zh-CN" sz="2000" b="1" baseline="-25000">
                <a:solidFill>
                  <a:srgbClr val="FF0000"/>
                </a:solidFill>
                <a:ea typeface="微软雅黑" panose="020b0503020204020204" pitchFamily="34" charset="-122"/>
                <a:sym typeface="+mn-ea"/>
              </a:rPr>
              <a:t>12</a:t>
            </a:r>
            <a:r>
              <a:rPr lang="en-US" altLang="zh-CN" sz="2000" b="1">
                <a:solidFill>
                  <a:srgbClr val="FF0000"/>
                </a:solidFill>
                <a:ea typeface="微软雅黑" panose="020b0503020204020204" pitchFamily="34" charset="-122"/>
                <a:sym typeface="+mn-ea"/>
              </a:rPr>
              <a:t>O</a:t>
            </a:r>
            <a:r>
              <a:rPr lang="en-US" altLang="zh-CN" sz="2000" b="1" baseline="-25000">
                <a:solidFill>
                  <a:srgbClr val="FF0000"/>
                </a:solidFill>
                <a:ea typeface="微软雅黑" panose="020b0503020204020204" pitchFamily="34" charset="-122"/>
                <a:sym typeface="+mn-ea"/>
              </a:rPr>
              <a:t>6</a:t>
            </a:r>
            <a:endParaRPr lang="en-US" altLang="zh-CN" sz="2000" b="1" baseline="-25000">
              <a:solidFill>
                <a:srgbClr val="FF0000"/>
              </a:solidFill>
              <a:ea typeface="微软雅黑" panose="020b0503020204020204" pitchFamily="34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699751" y="4286839"/>
            <a:ext cx="1593572" cy="1332000"/>
          </a:xfrm>
          <a:prstGeom prst="rect">
            <a:avLst/>
          </a:prstGeom>
        </p:spPr>
      </p:pic>
      <p:sp>
        <p:nvSpPr>
          <p:cNvPr id="17" name="TextBox 30"/>
          <p:cNvSpPr txBox="1"/>
          <p:nvPr>
            <p:custDataLst>
              <p:tags r:id="rId14"/>
            </p:custDataLst>
          </p:nvPr>
        </p:nvSpPr>
        <p:spPr>
          <a:xfrm>
            <a:off x="8908876" y="5612661"/>
            <a:ext cx="1175323" cy="707886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17145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68453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rgbClr val="FF0000"/>
                </a:solidFill>
                <a:ea typeface="微软雅黑" panose="020b0503020204020204" pitchFamily="34" charset="-122"/>
              </a:rPr>
              <a:t>蔗糖</a:t>
            </a:r>
            <a:endParaRPr lang="en-US" altLang="zh-CN" sz="2000" b="1">
              <a:solidFill>
                <a:srgbClr val="FF0000"/>
              </a:solidFill>
              <a:ea typeface="微软雅黑" panose="020b0503020204020204" pitchFamily="34" charset="-122"/>
            </a:endParaRPr>
          </a:p>
          <a:p>
            <a:pPr marL="0" indent="0" algn="ctr" defTabSz="68453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2000" b="1">
                <a:solidFill>
                  <a:srgbClr val="FF0000"/>
                </a:solidFill>
                <a:ea typeface="微软雅黑" panose="020b0503020204020204" pitchFamily="34" charset="-122"/>
                <a:sym typeface="+mn-ea"/>
              </a:rPr>
              <a:t>C</a:t>
            </a:r>
            <a:r>
              <a:rPr lang="en-US" altLang="zh-CN" sz="2000" b="1" baseline="-25000">
                <a:solidFill>
                  <a:srgbClr val="FF0000"/>
                </a:solidFill>
                <a:ea typeface="微软雅黑" panose="020b0503020204020204" pitchFamily="34" charset="-122"/>
                <a:sym typeface="+mn-ea"/>
              </a:rPr>
              <a:t>12</a:t>
            </a:r>
            <a:r>
              <a:rPr lang="en-US" altLang="zh-CN" sz="2000" b="1">
                <a:solidFill>
                  <a:srgbClr val="FF0000"/>
                </a:solidFill>
                <a:ea typeface="微软雅黑" panose="020b0503020204020204" pitchFamily="34" charset="-122"/>
                <a:sym typeface="+mn-ea"/>
              </a:rPr>
              <a:t>H</a:t>
            </a:r>
            <a:r>
              <a:rPr lang="en-US" altLang="zh-CN" sz="2000" b="1" baseline="-25000">
                <a:solidFill>
                  <a:srgbClr val="FF0000"/>
                </a:solidFill>
                <a:ea typeface="微软雅黑" panose="020b0503020204020204" pitchFamily="34" charset="-122"/>
                <a:sym typeface="+mn-ea"/>
              </a:rPr>
              <a:t>22</a:t>
            </a:r>
            <a:r>
              <a:rPr lang="en-US" altLang="zh-CN" sz="2000" b="1">
                <a:solidFill>
                  <a:srgbClr val="FF0000"/>
                </a:solidFill>
                <a:ea typeface="微软雅黑" panose="020b0503020204020204" pitchFamily="34" charset="-122"/>
                <a:sym typeface="+mn-ea"/>
              </a:rPr>
              <a:t>O</a:t>
            </a:r>
            <a:r>
              <a:rPr lang="en-US" altLang="zh-CN" sz="2000" b="1" baseline="-25000">
                <a:solidFill>
                  <a:srgbClr val="FF0000"/>
                </a:solidFill>
                <a:ea typeface="微软雅黑" panose="020b0503020204020204" pitchFamily="34" charset="-122"/>
                <a:sym typeface="+mn-ea"/>
              </a:rPr>
              <a:t>11</a:t>
            </a:r>
            <a:endParaRPr lang="en-US" altLang="zh-CN" sz="2000" b="1" baseline="-25000">
              <a:solidFill>
                <a:srgbClr val="FF0000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2075" t="20196" r="3186" b="5534"/>
          <a:stretch>
            <a:fillRect/>
          </a:stretch>
        </p:blipFill>
        <p:spPr>
          <a:xfrm>
            <a:off x="1715380" y="2079678"/>
            <a:ext cx="9069524" cy="4104456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364671" y="323485"/>
            <a:ext cx="2345872" cy="567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cs typeface="+mn-ea"/>
                <a:sym typeface="+mn-lt"/>
              </a:rPr>
              <a:t>二、糖类</a:t>
            </a:r>
            <a:endParaRPr lang="zh-CN" altLang="en-US" sz="2800" b="1">
              <a:solidFill>
                <a:srgbClr val="FF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6246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9121" y="-8693"/>
            <a:ext cx="1656184" cy="523220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三、油脂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511614" y="713020"/>
            <a:ext cx="16289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汉仪劲楷简" panose="00020600040101010101" charset="-122"/>
                <a:sym typeface="+mn-ea"/>
              </a:rPr>
              <a:t>1.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汉仪劲楷简" panose="00020600040101010101" charset="-122"/>
                <a:sym typeface="+mn-ea"/>
              </a:rPr>
              <a:t>组成：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汉仪劲楷简" panose="00020600040101010101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560887" y="2092887"/>
            <a:ext cx="1565910" cy="4801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汉仪劲楷简" panose="00020600040101010101" charset="-122"/>
                <a:sym typeface="+mn-ea"/>
              </a:rPr>
              <a:t>2.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汉仪劲楷简" panose="00020600040101010101" charset="-122"/>
                <a:sym typeface="+mn-ea"/>
              </a:rPr>
              <a:t>分类：</a:t>
            </a:r>
            <a:endParaRPr lang="en-US" altLang="zh-CN" sz="2800" b="1">
              <a:latin typeface="宋体" panose="02010600030101010101" pitchFamily="2" charset="-122"/>
              <a:ea typeface="宋体" panose="02010600030101010101" pitchFamily="2" charset="-122"/>
              <a:cs typeface="汉仪劲楷简" panose="00020600040101010101" charset="-122"/>
              <a:sym typeface="+mn-ea"/>
            </a:endParaRPr>
          </a:p>
        </p:txBody>
      </p:sp>
      <p:sp>
        <p:nvSpPr>
          <p:cNvPr id="5" name="矩形: 圆角 26"/>
          <p:cNvSpPr/>
          <p:nvPr>
            <p:custDataLst>
              <p:tags r:id="rId6"/>
            </p:custDataLst>
          </p:nvPr>
        </p:nvSpPr>
        <p:spPr>
          <a:xfrm>
            <a:off x="2643933" y="4717221"/>
            <a:ext cx="2170926" cy="639445"/>
          </a:xfrm>
          <a:prstGeom prst="roundRect">
            <a:avLst/>
          </a:prstGeom>
          <a:solidFill>
            <a:schemeClr val="accent2">
              <a:lumMod val="20000"/>
              <a:lumOff val="80000"/>
              <a:alpha val="41000"/>
            </a:scheme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kern="0">
                <a:latin typeface="宋体" panose="02010600030101010101" pitchFamily="2" charset="-122"/>
                <a:ea typeface="宋体" panose="02010600030101010101" pitchFamily="2" charset="-122"/>
                <a:cs typeface="汉仪劲楷简" panose="00020600040101010101" charset="-122"/>
              </a:rPr>
              <a:t>脂肪（固态）</a:t>
            </a:r>
            <a:endParaRPr lang="zh-CN" altLang="en-US" sz="2800" b="1" kern="0">
              <a:latin typeface="宋体" panose="02010600030101010101" pitchFamily="2" charset="-122"/>
              <a:ea typeface="宋体" panose="02010600030101010101" pitchFamily="2" charset="-122"/>
              <a:cs typeface="汉仪劲楷简" panose="00020600040101010101" charset="-122"/>
            </a:endParaRPr>
          </a:p>
        </p:txBody>
      </p:sp>
      <p:sp>
        <p:nvSpPr>
          <p:cNvPr id="6" name="矩形: 圆角 27"/>
          <p:cNvSpPr/>
          <p:nvPr>
            <p:custDataLst>
              <p:tags r:id="rId7"/>
            </p:custDataLst>
          </p:nvPr>
        </p:nvSpPr>
        <p:spPr>
          <a:xfrm>
            <a:off x="2736644" y="2614451"/>
            <a:ext cx="1919724" cy="606425"/>
          </a:xfrm>
          <a:prstGeom prst="roundRect">
            <a:avLst/>
          </a:prstGeom>
          <a:solidFill>
            <a:schemeClr val="accent2">
              <a:lumMod val="20000"/>
              <a:lumOff val="80000"/>
              <a:alpha val="41000"/>
            </a:scheme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>
              <a:lnSpc>
                <a:spcPct val="110000"/>
              </a:lnSpc>
            </a:pPr>
            <a:r>
              <a:rPr lang="zh-CN" altLang="en-US" sz="2800" b="1" kern="0">
                <a:latin typeface="宋体" panose="02010600030101010101" pitchFamily="2" charset="-122"/>
                <a:ea typeface="宋体" panose="02010600030101010101" pitchFamily="2" charset="-122"/>
                <a:cs typeface="汉仪劲楷简" panose="00020600040101010101" charset="-122"/>
                <a:sym typeface="+mn-ea"/>
              </a:rPr>
              <a:t>油（液态）</a:t>
            </a:r>
            <a:endParaRPr lang="zh-CN" altLang="en-US" sz="2800" b="1" kern="0">
              <a:latin typeface="宋体" panose="02010600030101010101" pitchFamily="2" charset="-122"/>
              <a:ea typeface="宋体" panose="02010600030101010101" pitchFamily="2" charset="-122"/>
              <a:cs typeface="汉仪劲楷简" panose="00020600040101010101" charset="-122"/>
              <a:sym typeface="+mn-ea"/>
            </a:endParaRPr>
          </a:p>
        </p:txBody>
      </p:sp>
      <p:sp>
        <p:nvSpPr>
          <p:cNvPr id="7" name="矩形: 圆角 25"/>
          <p:cNvSpPr/>
          <p:nvPr>
            <p:custDataLst>
              <p:tags r:id="rId8"/>
            </p:custDataLst>
          </p:nvPr>
        </p:nvSpPr>
        <p:spPr>
          <a:xfrm>
            <a:off x="560887" y="3565528"/>
            <a:ext cx="1035224" cy="71945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 cap="flat" cmpd="sng" algn="ctr">
            <a:solidFill>
              <a:schemeClr val="accent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/>
            <a:r>
              <a:rPr lang="zh-CN" altLang="en-US" sz="2800" b="1" kern="0">
                <a:latin typeface="宋体" panose="02010600030101010101" pitchFamily="2" charset="-122"/>
                <a:ea typeface="宋体" panose="02010600030101010101" pitchFamily="2" charset="-122"/>
              </a:rPr>
              <a:t>油脂</a:t>
            </a:r>
            <a:endParaRPr lang="zh-CN" altLang="en-US" sz="2800" b="1" ker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8" name="组合 7"/>
          <p:cNvGrpSpPr/>
          <p:nvPr>
            <p:custDataLst>
              <p:tags r:id="rId9"/>
            </p:custDataLst>
          </p:nvPr>
        </p:nvGrpSpPr>
        <p:grpSpPr>
          <a:xfrm>
            <a:off x="1767914" y="2773127"/>
            <a:ext cx="842010" cy="2304256"/>
            <a:chOff x="2358" y="5756"/>
            <a:chExt cx="1326" cy="3175"/>
          </a:xfrm>
        </p:grpSpPr>
        <p:cxnSp>
          <p:nvCxnSpPr>
            <p:cNvPr id="9" name="直接箭头连接符 8"/>
            <p:cNvCxnSpPr/>
            <p:nvPr>
              <p:custDataLst>
                <p:tags r:id="rId10"/>
              </p:custDataLst>
            </p:nvPr>
          </p:nvCxnSpPr>
          <p:spPr>
            <a:xfrm>
              <a:off x="3004" y="8931"/>
              <a:ext cx="68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>
              <p:custDataLst>
                <p:tags r:id="rId11"/>
              </p:custDataLst>
            </p:nvPr>
          </p:nvCxnSpPr>
          <p:spPr>
            <a:xfrm>
              <a:off x="2985" y="5756"/>
              <a:ext cx="68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>
              <p:custDataLst>
                <p:tags r:id="rId12"/>
              </p:custDataLst>
            </p:nvPr>
          </p:nvCxnSpPr>
          <p:spPr>
            <a:xfrm rot="16200000">
              <a:off x="1398" y="7344"/>
              <a:ext cx="3175" cy="0"/>
            </a:xfrm>
            <a:prstGeom prst="lin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</p:cxnSp>
        <p:cxnSp>
          <p:nvCxnSpPr>
            <p:cNvPr id="12" name="直接连接符 11"/>
            <p:cNvCxnSpPr/>
            <p:nvPr>
              <p:custDataLst>
                <p:tags r:id="rId13"/>
              </p:custDataLst>
            </p:nvPr>
          </p:nvCxnSpPr>
          <p:spPr>
            <a:xfrm flipV="1">
              <a:off x="2358" y="7384"/>
              <a:ext cx="567" cy="11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文本框 4"/>
          <p:cNvSpPr txBox="1"/>
          <p:nvPr>
            <p:custDataLst>
              <p:tags r:id="rId14"/>
            </p:custDataLst>
          </p:nvPr>
        </p:nvSpPr>
        <p:spPr>
          <a:xfrm>
            <a:off x="4848868" y="4621444"/>
            <a:ext cx="4716016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FontTx/>
              <a:buNone/>
            </a:pPr>
            <a:r>
              <a:rPr kumimoji="1"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动物油脂呈固态，称为</a:t>
            </a:r>
            <a:r>
              <a:rPr kumimoji="1"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脂肪</a:t>
            </a:r>
            <a:r>
              <a:rPr kumimoji="1"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。</a:t>
            </a:r>
            <a:endParaRPr kumimoji="1" lang="en-US" altLang="zh-CN" sz="2400" b="1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buClrTx/>
              <a:buNone/>
            </a:pPr>
            <a:r>
              <a:rPr kumimoji="1"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例：牛油、猪油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文本框 5"/>
          <p:cNvSpPr txBox="1"/>
          <p:nvPr>
            <p:custDataLst>
              <p:tags r:id="rId15"/>
            </p:custDataLst>
          </p:nvPr>
        </p:nvSpPr>
        <p:spPr>
          <a:xfrm>
            <a:off x="4656368" y="2540051"/>
            <a:ext cx="38972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kumimoji="1"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植物油脂呈液态，称为</a:t>
            </a:r>
            <a:r>
              <a:rPr kumimoji="1"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油。</a:t>
            </a:r>
            <a:endParaRPr kumimoji="1" lang="en-US" altLang="zh-CN" sz="2400" b="1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buClrTx/>
              <a:buFontTx/>
              <a:buNone/>
            </a:pPr>
            <a:r>
              <a:rPr kumimoji="1"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例：花生油、豆油、菜籽油</a:t>
            </a:r>
            <a:endParaRPr kumimoji="1" lang="en-US" altLang="zh-CN" sz="2400" b="1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>
            <p:custDataLst>
              <p:tags r:id="rId16"/>
            </p:custDataLst>
          </p:nvPr>
        </p:nvSpPr>
        <p:spPr>
          <a:xfrm>
            <a:off x="1943471" y="533373"/>
            <a:ext cx="100906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+mn-ea"/>
              </a:rPr>
              <a:t>油脂也是一类重要的营养物质，是油和脂的统称，其组成元素与糖类相同。 </a:t>
            </a:r>
            <a:r>
              <a:rPr lang="en-US" altLang="zh-CN" sz="2400" b="1">
                <a:solidFill>
                  <a:srgbClr val="FF0000"/>
                </a:solidFill>
                <a:latin typeface="+mn-ea"/>
              </a:rPr>
              <a:t>(</a:t>
            </a:r>
            <a:r>
              <a:rPr lang="zh-CN" altLang="en-US" sz="2400" b="1">
                <a:solidFill>
                  <a:srgbClr val="FF0000"/>
                </a:solidFill>
                <a:latin typeface="+mn-ea"/>
              </a:rPr>
              <a:t>即</a:t>
            </a:r>
            <a:r>
              <a:rPr lang="en-US" altLang="zh-CN" sz="2400" b="1">
                <a:solidFill>
                  <a:srgbClr val="FF0000"/>
                </a:solidFill>
                <a:latin typeface="+mn-ea"/>
              </a:rPr>
              <a:t>C</a:t>
            </a:r>
            <a:r>
              <a:rPr lang="zh-CN" altLang="en-US" sz="2400" b="1">
                <a:solidFill>
                  <a:srgbClr val="FF0000"/>
                </a:solidFill>
                <a:latin typeface="+mn-ea"/>
              </a:rPr>
              <a:t>、</a:t>
            </a:r>
            <a:r>
              <a:rPr lang="en-US" altLang="zh-CN" sz="2400" b="1">
                <a:solidFill>
                  <a:srgbClr val="FF0000"/>
                </a:solidFill>
                <a:latin typeface="+mn-ea"/>
              </a:rPr>
              <a:t>H</a:t>
            </a:r>
            <a:r>
              <a:rPr lang="zh-CN" altLang="en-US" sz="2400" b="1">
                <a:solidFill>
                  <a:srgbClr val="FF0000"/>
                </a:solidFill>
                <a:latin typeface="+mn-ea"/>
              </a:rPr>
              <a:t>、</a:t>
            </a:r>
            <a:r>
              <a:rPr lang="en-US" altLang="zh-CN" sz="2400" b="1">
                <a:solidFill>
                  <a:srgbClr val="FF0000"/>
                </a:solidFill>
                <a:latin typeface="+mn-ea"/>
              </a:rPr>
              <a:t>O)</a:t>
            </a:r>
            <a:endParaRPr lang="en-US" altLang="zh-CN" sz="2400" b="1">
              <a:solidFill>
                <a:srgbClr val="FF0000"/>
              </a:solidFill>
              <a:latin typeface="+mn-ea"/>
            </a:endParaRPr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5951" y="2140795"/>
            <a:ext cx="1348123" cy="1800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80" b="16597"/>
          <a:stretch>
            <a:fillRect/>
          </a:stretch>
        </p:blipFill>
        <p:spPr>
          <a:xfrm>
            <a:off x="9248038" y="4471702"/>
            <a:ext cx="1863950" cy="14040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30728" name="矩形 62482"/>
          <p:cNvSpPr/>
          <p:nvPr>
            <p:custDataLst>
              <p:tags r:id="rId4"/>
            </p:custDataLst>
          </p:nvPr>
        </p:nvSpPr>
        <p:spPr>
          <a:xfrm>
            <a:off x="337344" y="638460"/>
            <a:ext cx="1604257" cy="66120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eaLnBrk="0" hangingPunct="0">
              <a:lnSpc>
                <a:spcPct val="15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作用：</a:t>
            </a:r>
            <a:endParaRPr kumimoji="0" lang="en-US" altLang="zh-CN" sz="3200" b="1" i="0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ext Box 8"/>
          <p:cNvSpPr txBox="1"/>
          <p:nvPr>
            <p:custDataLst>
              <p:tags r:id="rId5"/>
            </p:custDataLst>
          </p:nvPr>
        </p:nvSpPr>
        <p:spPr>
          <a:xfrm>
            <a:off x="2144895" y="650314"/>
            <a:ext cx="9229160" cy="6376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>
                <a:latin typeface="宋体" panose="02010600030101010101" pitchFamily="2" charset="-122"/>
              </a:rPr>
              <a:t>调节人体新陈代谢、预防疾病、维持身体健康。</a:t>
            </a:r>
            <a:endParaRPr lang="zh-CN" altLang="en-US" sz="2800" b="1">
              <a:latin typeface="宋体" panose="02010600030101010101" pitchFamily="2" charset="-122"/>
            </a:endParaRPr>
          </a:p>
        </p:txBody>
      </p:sp>
      <p:sp>
        <p:nvSpPr>
          <p:cNvPr id="26" name="矩形 62482"/>
          <p:cNvSpPr/>
          <p:nvPr>
            <p:custDataLst>
              <p:tags r:id="rId6"/>
            </p:custDataLst>
          </p:nvPr>
        </p:nvSpPr>
        <p:spPr>
          <a:xfrm>
            <a:off x="337343" y="1504805"/>
            <a:ext cx="1604257" cy="65684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eaLnBrk="0" hangingPunct="0">
              <a:lnSpc>
                <a:spcPct val="15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种类：</a:t>
            </a:r>
            <a:endParaRPr kumimoji="0" lang="en-US" altLang="zh-CN" sz="3200" b="1" i="0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7" name="Text Box 8"/>
          <p:cNvSpPr txBox="1"/>
          <p:nvPr>
            <p:custDataLst>
              <p:tags r:id="rId7"/>
            </p:custDataLst>
          </p:nvPr>
        </p:nvSpPr>
        <p:spPr>
          <a:xfrm>
            <a:off x="2181823" y="1524267"/>
            <a:ext cx="9643174" cy="128400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>
                <a:latin typeface="宋体" panose="02010600030101010101" pitchFamily="2" charset="-122"/>
              </a:rPr>
              <a:t>维生素有</a:t>
            </a: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</a:rPr>
              <a:t>20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</a:rPr>
              <a:t>多种</a:t>
            </a:r>
            <a:r>
              <a:rPr lang="zh-CN" altLang="en-US" sz="2800" b="1">
                <a:latin typeface="宋体" panose="02010600030101010101" pitchFamily="2" charset="-122"/>
              </a:rPr>
              <a:t>。维生素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</a:rPr>
              <a:t>多数在人体内不能合成</a:t>
            </a:r>
            <a:r>
              <a:rPr lang="zh-CN" altLang="en-US" sz="2800" b="1">
                <a:latin typeface="宋体" panose="02010600030101010101" pitchFamily="2" charset="-122"/>
              </a:rPr>
              <a:t>，需要从食物中摄取。</a:t>
            </a:r>
            <a:endParaRPr lang="zh-CN" altLang="en-US" sz="2800" b="1">
              <a:latin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8"/>
            </p:custDataLst>
          </p:nvPr>
        </p:nvSpPr>
        <p:spPr>
          <a:xfrm>
            <a:off x="48986" y="92279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</a:rPr>
              <a:t>四、维生素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3177052" y="2370882"/>
            <a:ext cx="5358924" cy="4123354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p14:dur="9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  <p:cond evt="onBegin" delay="0">
                          <p:tn val="17"/>
                        </p:cond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8" grpId="0"/>
      <p:bldP spid="8" grpId="0"/>
      <p:bldP spid="26" grpId="0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aphicFrame>
        <p:nvGraphicFramePr>
          <p:cNvPr id="4" name="内容占位符 3"/>
          <p:cNvGraphicFramePr>
            <a:graphicFrameLocks noGrp="1"/>
          </p:cNvGraphicFramePr>
          <p:nvPr>
            <p:ph idx="4294967295"/>
            <p:custDataLst>
              <p:tags r:id="rId3"/>
            </p:custDataLst>
          </p:nvPr>
        </p:nvGraphicFramePr>
        <p:xfrm>
          <a:off x="462643" y="504284"/>
          <a:ext cx="11059885" cy="4954902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3676989"/>
                <a:gridCol w="3691448"/>
                <a:gridCol w="3691448"/>
              </a:tblGrid>
              <a:tr h="774562"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种类</a:t>
                      </a: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缺乏</a:t>
                      </a: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过量</a:t>
                      </a: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936397"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维生素A</a:t>
                      </a: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noFill/>
                  </a:tcPr>
                </a:tc>
              </a:tr>
              <a:tr h="1050471"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维生素B</a:t>
                      </a: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823104"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维生素C</a:t>
                      </a: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noFill/>
                  </a:tcPr>
                </a:tc>
              </a:tr>
              <a:tr h="1370368"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维生素D</a:t>
                      </a: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5038756" y="1648661"/>
            <a:ext cx="1797692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800">
                <a:solidFill>
                  <a:srgbClr val="FF0000"/>
                </a:solidFill>
              </a:rPr>
              <a:t>夜盲症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5178458" y="2464134"/>
            <a:ext cx="1518288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800">
                <a:solidFill>
                  <a:srgbClr val="FF0000"/>
                </a:solidFill>
              </a:rPr>
              <a:t>脚气病</a:t>
            </a:r>
            <a:endParaRPr lang="zh-CN" altLang="en-US" sz="320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5288423" y="3445259"/>
            <a:ext cx="1408323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</a:rPr>
              <a:t>坏血病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4215624" y="4057475"/>
            <a:ext cx="3722370" cy="10020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en-US" sz="2800">
                <a:solidFill>
                  <a:srgbClr val="FF0000"/>
                </a:solidFill>
              </a:rPr>
              <a:t>佝偻病（青少年）；骨质疏松（老人）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8166732" y="1411691"/>
            <a:ext cx="3320691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</a:rPr>
              <a:t>食欲不振，呕吐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8088086" y="2293619"/>
            <a:ext cx="3477985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</a:rPr>
              <a:t>心律失常，神经衰弱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8297498" y="3517942"/>
            <a:ext cx="2887573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</a:rPr>
              <a:t>腹泻，肾结石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8088087" y="4472266"/>
            <a:ext cx="3254828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</a:rPr>
              <a:t>高血压、肌肉萎缩</a:t>
            </a:r>
            <a:endParaRPr lang="zh-CN" altLang="en-US" sz="2800">
              <a:solidFill>
                <a:srgbClr val="FF0000"/>
              </a:solidFill>
            </a:endParaRPr>
          </a:p>
        </p:txBody>
      </p:sp>
    </p:spTree>
    <p:custDataLst>
      <p:tags r:id="rId1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8674" name="矩形 10"/>
          <p:cNvSpPr/>
          <p:nvPr>
            <p:custDataLst>
              <p:tags r:id="rId3"/>
            </p:custDataLst>
          </p:nvPr>
        </p:nvSpPr>
        <p:spPr>
          <a:xfrm>
            <a:off x="734484" y="1149351"/>
            <a:ext cx="10397067" cy="3692165"/>
          </a:xfrm>
          <a:prstGeom prst="rect">
            <a:avLst/>
          </a:prstGeom>
          <a:noFill/>
          <a:ln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</a:lstStyle>
          <a:p>
            <a:pPr marL="718185" indent="-718185" hangingPunct="0">
              <a:lnSpc>
                <a:spcPct val="150000"/>
              </a:lnSpc>
            </a:pPr>
            <a:r>
              <a:rPr lang="en-US" altLang="zh-CN" sz="3200" b="1">
                <a:latin typeface="+mn-ea"/>
                <a:ea typeface="+mn-ea"/>
              </a:rPr>
              <a:t>1</a:t>
            </a:r>
            <a:r>
              <a:rPr lang="zh-CN" altLang="zh-CN" sz="3200" b="1">
                <a:latin typeface="+mn-ea"/>
                <a:ea typeface="+mn-ea"/>
              </a:rPr>
              <a:t>．糖类包括</a:t>
            </a:r>
            <a:r>
              <a:rPr lang="en-US" altLang="zh-CN" sz="3200" b="1">
                <a:latin typeface="+mn-ea"/>
                <a:ea typeface="+mn-ea"/>
              </a:rPr>
              <a:t>_____</a:t>
            </a:r>
            <a:r>
              <a:rPr lang="zh-CN" altLang="zh-CN" sz="3200" b="1">
                <a:latin typeface="+mn-ea"/>
                <a:ea typeface="+mn-ea"/>
              </a:rPr>
              <a:t>、</a:t>
            </a:r>
            <a:r>
              <a:rPr lang="en-US" altLang="zh-CN" sz="3200" b="1">
                <a:latin typeface="+mn-ea"/>
                <a:ea typeface="+mn-ea"/>
              </a:rPr>
              <a:t>_____</a:t>
            </a:r>
            <a:r>
              <a:rPr lang="zh-CN" altLang="zh-CN" sz="3200" b="1">
                <a:latin typeface="+mn-ea"/>
                <a:ea typeface="+mn-ea"/>
              </a:rPr>
              <a:t>和</a:t>
            </a:r>
            <a:r>
              <a:rPr lang="en-US" altLang="zh-CN" sz="3200" b="1">
                <a:latin typeface="+mn-ea"/>
                <a:ea typeface="+mn-ea"/>
              </a:rPr>
              <a:t>________</a:t>
            </a:r>
            <a:r>
              <a:rPr lang="zh-CN" altLang="zh-CN" sz="3200" b="1">
                <a:latin typeface="+mn-ea"/>
                <a:ea typeface="+mn-ea"/>
              </a:rPr>
              <a:t>等，是由</a:t>
            </a:r>
            <a:r>
              <a:rPr lang="en-US" altLang="zh-CN" sz="3200" b="1">
                <a:latin typeface="+mn-ea"/>
                <a:ea typeface="+mn-ea"/>
              </a:rPr>
              <a:t>______</a:t>
            </a:r>
            <a:r>
              <a:rPr lang="zh-CN" altLang="zh-CN" sz="3200" b="1">
                <a:latin typeface="+mn-ea"/>
                <a:ea typeface="+mn-ea"/>
              </a:rPr>
              <a:t>、</a:t>
            </a:r>
            <a:r>
              <a:rPr lang="en-US" altLang="zh-CN" sz="3200" b="1">
                <a:latin typeface="+mn-ea"/>
                <a:ea typeface="+mn-ea"/>
              </a:rPr>
              <a:t>_____</a:t>
            </a:r>
            <a:r>
              <a:rPr lang="zh-CN" altLang="zh-CN" sz="3200" b="1">
                <a:latin typeface="+mn-ea"/>
                <a:ea typeface="+mn-ea"/>
              </a:rPr>
              <a:t>和</a:t>
            </a:r>
            <a:r>
              <a:rPr lang="en-US" altLang="zh-CN" sz="3200" b="1">
                <a:latin typeface="+mn-ea"/>
                <a:ea typeface="+mn-ea"/>
              </a:rPr>
              <a:t>______</a:t>
            </a:r>
            <a:r>
              <a:rPr lang="zh-CN" altLang="zh-CN" sz="3200" b="1">
                <a:latin typeface="+mn-ea"/>
                <a:ea typeface="+mn-ea"/>
              </a:rPr>
              <a:t>三种元素组成的化合物，是生命活动的</a:t>
            </a:r>
            <a:r>
              <a:rPr lang="en-US" altLang="zh-CN" sz="3200" b="1">
                <a:latin typeface="+mn-ea"/>
                <a:ea typeface="+mn-ea"/>
              </a:rPr>
              <a:t>______________</a:t>
            </a:r>
            <a:r>
              <a:rPr lang="zh-CN" altLang="zh-CN" sz="3200" b="1">
                <a:latin typeface="+mn-ea"/>
                <a:ea typeface="+mn-ea"/>
              </a:rPr>
              <a:t>。葡萄糖在人体内氧化生成</a:t>
            </a:r>
            <a:r>
              <a:rPr lang="en-US" altLang="zh-CN" sz="3200" b="1">
                <a:latin typeface="+mn-ea"/>
                <a:ea typeface="+mn-ea"/>
              </a:rPr>
              <a:t>____________</a:t>
            </a:r>
            <a:r>
              <a:rPr lang="zh-CN" altLang="zh-CN" sz="3200" b="1">
                <a:latin typeface="+mn-ea"/>
                <a:ea typeface="+mn-ea"/>
              </a:rPr>
              <a:t>和</a:t>
            </a:r>
            <a:r>
              <a:rPr lang="en-US" altLang="zh-CN" sz="3200" b="1">
                <a:latin typeface="+mn-ea"/>
                <a:ea typeface="+mn-ea"/>
              </a:rPr>
              <a:t>________</a:t>
            </a:r>
            <a:r>
              <a:rPr lang="zh-CN" altLang="zh-CN" sz="3200" b="1">
                <a:latin typeface="+mn-ea"/>
                <a:ea typeface="+mn-ea"/>
              </a:rPr>
              <a:t>，并放出热量，其氧化的化学方程式为</a:t>
            </a:r>
            <a:r>
              <a:rPr lang="en-US" altLang="zh-CN" sz="3200" b="1">
                <a:solidFill>
                  <a:srgbClr val="000000"/>
                </a:solidFill>
                <a:latin typeface="+mn-ea"/>
                <a:ea typeface="+mn-ea"/>
              </a:rPr>
              <a:t>_____________________________</a:t>
            </a:r>
            <a:r>
              <a:rPr lang="en-US" altLang="zh-CN" sz="3200" b="1">
                <a:latin typeface="+mn-ea"/>
                <a:ea typeface="+mn-ea"/>
              </a:rPr>
              <a:t>__</a:t>
            </a:r>
            <a:r>
              <a:rPr lang="zh-CN" altLang="zh-CN" sz="3200" b="1">
                <a:latin typeface="+mn-ea"/>
                <a:ea typeface="+mn-ea"/>
              </a:rPr>
              <a:t>。</a:t>
            </a:r>
            <a:endParaRPr lang="zh-CN" altLang="zh-CN" sz="1335">
              <a:latin typeface="+mn-ea"/>
              <a:ea typeface="+mn-ea"/>
            </a:endParaRPr>
          </a:p>
        </p:txBody>
      </p:sp>
      <p:sp>
        <p:nvSpPr>
          <p:cNvPr id="28675" name="矩形 1"/>
          <p:cNvSpPr/>
          <p:nvPr>
            <p:custDataLst>
              <p:tags r:id="rId4"/>
            </p:custDataLst>
          </p:nvPr>
        </p:nvSpPr>
        <p:spPr>
          <a:xfrm>
            <a:off x="3119967" y="1274234"/>
            <a:ext cx="1008609" cy="584775"/>
          </a:xfrm>
          <a:prstGeom prst="rect">
            <a:avLst/>
          </a:prstGeom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</a:lstStyle>
          <a:p>
            <a:r>
              <a:rPr lang="zh-CN" altLang="en-US" sz="3200" b="1">
                <a:solidFill>
                  <a:srgbClr val="C00000"/>
                </a:solidFill>
                <a:latin typeface="Times New Roman" panose="02020603050405020304"/>
              </a:rPr>
              <a:t>淀粉</a:t>
            </a:r>
            <a:endParaRPr lang="zh-CN" altLang="en-US" sz="2400"/>
          </a:p>
        </p:txBody>
      </p:sp>
      <p:sp>
        <p:nvSpPr>
          <p:cNvPr id="28676" name="矩形 3"/>
          <p:cNvSpPr/>
          <p:nvPr>
            <p:custDataLst>
              <p:tags r:id="rId5"/>
            </p:custDataLst>
          </p:nvPr>
        </p:nvSpPr>
        <p:spPr>
          <a:xfrm>
            <a:off x="4464051" y="1274234"/>
            <a:ext cx="1008609" cy="584775"/>
          </a:xfrm>
          <a:prstGeom prst="rect">
            <a:avLst/>
          </a:prstGeom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</a:lstStyle>
          <a:p>
            <a:r>
              <a:rPr lang="zh-CN" altLang="en-US" sz="3200" b="1">
                <a:solidFill>
                  <a:srgbClr val="C00000"/>
                </a:solidFill>
                <a:latin typeface="Times New Roman" panose="02020603050405020304"/>
              </a:rPr>
              <a:t>蔗糖</a:t>
            </a:r>
            <a:endParaRPr lang="zh-CN" altLang="en-US" sz="2400"/>
          </a:p>
        </p:txBody>
      </p:sp>
      <p:sp>
        <p:nvSpPr>
          <p:cNvPr id="28677" name="矩形 4"/>
          <p:cNvSpPr/>
          <p:nvPr>
            <p:custDataLst>
              <p:tags r:id="rId6"/>
            </p:custDataLst>
          </p:nvPr>
        </p:nvSpPr>
        <p:spPr>
          <a:xfrm>
            <a:off x="6000751" y="1274234"/>
            <a:ext cx="1420582" cy="584775"/>
          </a:xfrm>
          <a:prstGeom prst="rect">
            <a:avLst/>
          </a:prstGeom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</a:lstStyle>
          <a:p>
            <a:r>
              <a:rPr lang="zh-CN" altLang="en-US" sz="3200" b="1">
                <a:solidFill>
                  <a:srgbClr val="C00000"/>
                </a:solidFill>
                <a:latin typeface="Times New Roman" panose="02020603050405020304"/>
              </a:rPr>
              <a:t>葡萄糖</a:t>
            </a:r>
            <a:endParaRPr lang="zh-CN" altLang="en-US" sz="2400"/>
          </a:p>
        </p:txBody>
      </p:sp>
      <p:sp>
        <p:nvSpPr>
          <p:cNvPr id="28678" name="矩形 5"/>
          <p:cNvSpPr/>
          <p:nvPr>
            <p:custDataLst>
              <p:tags r:id="rId7"/>
            </p:custDataLst>
          </p:nvPr>
        </p:nvSpPr>
        <p:spPr>
          <a:xfrm>
            <a:off x="9565218" y="1297518"/>
            <a:ext cx="596638" cy="584775"/>
          </a:xfrm>
          <a:prstGeom prst="rect">
            <a:avLst/>
          </a:prstGeom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</a:lstStyle>
          <a:p>
            <a:r>
              <a:rPr lang="zh-CN" altLang="en-US" sz="3200" b="1">
                <a:solidFill>
                  <a:srgbClr val="C00000"/>
                </a:solidFill>
                <a:latin typeface="Times New Roman" panose="02020603050405020304"/>
              </a:rPr>
              <a:t>碳</a:t>
            </a:r>
            <a:endParaRPr lang="zh-CN" altLang="en-US" sz="2400"/>
          </a:p>
        </p:txBody>
      </p:sp>
      <p:sp>
        <p:nvSpPr>
          <p:cNvPr id="28679" name="矩形 6"/>
          <p:cNvSpPr/>
          <p:nvPr>
            <p:custDataLst>
              <p:tags r:id="rId8"/>
            </p:custDataLst>
          </p:nvPr>
        </p:nvSpPr>
        <p:spPr>
          <a:xfrm>
            <a:off x="1871134" y="2008718"/>
            <a:ext cx="596638" cy="584775"/>
          </a:xfrm>
          <a:prstGeom prst="rect">
            <a:avLst/>
          </a:prstGeom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</a:lstStyle>
          <a:p>
            <a:r>
              <a:rPr lang="zh-CN" altLang="en-US" sz="3200" b="1">
                <a:solidFill>
                  <a:srgbClr val="C00000"/>
                </a:solidFill>
                <a:latin typeface="Times New Roman" panose="02020603050405020304"/>
              </a:rPr>
              <a:t>氢</a:t>
            </a:r>
            <a:endParaRPr lang="zh-CN" altLang="en-US" sz="2400"/>
          </a:p>
        </p:txBody>
      </p:sp>
      <p:sp>
        <p:nvSpPr>
          <p:cNvPr id="28680" name="矩形 7"/>
          <p:cNvSpPr/>
          <p:nvPr>
            <p:custDataLst>
              <p:tags r:id="rId9"/>
            </p:custDataLst>
          </p:nvPr>
        </p:nvSpPr>
        <p:spPr>
          <a:xfrm>
            <a:off x="3312584" y="2008718"/>
            <a:ext cx="596638" cy="584775"/>
          </a:xfrm>
          <a:prstGeom prst="rect">
            <a:avLst/>
          </a:prstGeom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</a:lstStyle>
          <a:p>
            <a:r>
              <a:rPr lang="zh-CN" altLang="en-US" sz="3200" b="1">
                <a:solidFill>
                  <a:srgbClr val="C00000"/>
                </a:solidFill>
                <a:latin typeface="Times New Roman" panose="02020603050405020304"/>
              </a:rPr>
              <a:t>氧</a:t>
            </a:r>
            <a:endParaRPr lang="zh-CN" altLang="en-US" sz="2400"/>
          </a:p>
        </p:txBody>
      </p:sp>
      <p:sp>
        <p:nvSpPr>
          <p:cNvPr id="28681" name="矩形 8"/>
          <p:cNvSpPr/>
          <p:nvPr>
            <p:custDataLst>
              <p:tags r:id="rId10"/>
            </p:custDataLst>
          </p:nvPr>
        </p:nvSpPr>
        <p:spPr>
          <a:xfrm>
            <a:off x="2029884" y="2749551"/>
            <a:ext cx="2656496" cy="584775"/>
          </a:xfrm>
          <a:prstGeom prst="rect">
            <a:avLst/>
          </a:prstGeom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</a:lstStyle>
          <a:p>
            <a:r>
              <a:rPr lang="zh-CN" altLang="en-US" sz="3200" b="1">
                <a:solidFill>
                  <a:srgbClr val="C00000"/>
                </a:solidFill>
                <a:latin typeface="Times New Roman" panose="02020603050405020304"/>
              </a:rPr>
              <a:t>主要供能物质</a:t>
            </a:r>
            <a:endParaRPr lang="zh-CN" altLang="en-US" sz="2400"/>
          </a:p>
        </p:txBody>
      </p:sp>
      <p:sp>
        <p:nvSpPr>
          <p:cNvPr id="28682" name="矩形 9"/>
          <p:cNvSpPr/>
          <p:nvPr>
            <p:custDataLst>
              <p:tags r:id="rId11"/>
            </p:custDataLst>
          </p:nvPr>
        </p:nvSpPr>
        <p:spPr>
          <a:xfrm>
            <a:off x="1678518" y="3479801"/>
            <a:ext cx="1832553" cy="584775"/>
          </a:xfrm>
          <a:prstGeom prst="rect">
            <a:avLst/>
          </a:prstGeom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</a:lstStyle>
          <a:p>
            <a:r>
              <a:rPr lang="zh-CN" altLang="en-US" sz="3200" b="1">
                <a:solidFill>
                  <a:srgbClr val="C00000"/>
                </a:solidFill>
                <a:latin typeface="Times New Roman" panose="02020603050405020304"/>
              </a:rPr>
              <a:t>二氧化碳</a:t>
            </a:r>
            <a:endParaRPr lang="zh-CN" altLang="en-US" sz="2400"/>
          </a:p>
        </p:txBody>
      </p:sp>
      <p:sp>
        <p:nvSpPr>
          <p:cNvPr id="28683" name="矩形 11"/>
          <p:cNvSpPr/>
          <p:nvPr>
            <p:custDataLst>
              <p:tags r:id="rId12"/>
            </p:custDataLst>
          </p:nvPr>
        </p:nvSpPr>
        <p:spPr>
          <a:xfrm>
            <a:off x="4847167" y="3479801"/>
            <a:ext cx="596638" cy="584775"/>
          </a:xfrm>
          <a:prstGeom prst="rect">
            <a:avLst/>
          </a:prstGeom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</a:lstStyle>
          <a:p>
            <a:r>
              <a:rPr lang="zh-CN" altLang="en-US" sz="3200" b="1">
                <a:solidFill>
                  <a:srgbClr val="C00000"/>
                </a:solidFill>
                <a:latin typeface="Times New Roman" panose="02020603050405020304"/>
              </a:rPr>
              <a:t>水</a:t>
            </a:r>
            <a:endParaRPr lang="zh-CN" altLang="en-US" sz="2400"/>
          </a:p>
        </p:txBody>
      </p:sp>
      <p:graphicFrame>
        <p:nvGraphicFramePr>
          <p:cNvPr id="28684" name="对象 12"/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3983567" y="4028018"/>
          <a:ext cx="6011333" cy="793749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r:id="rId14" imgW="4569460" imgH="599440" progId="Office12.wps.Document.8">
                  <p:embed/>
                </p:oleObj>
              </mc:Choice>
              <mc:Fallback>
                <p:oleObj r:id="rId14" imgW="4569460" imgH="599440" progId="Office12.wps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983567" y="4028018"/>
                        <a:ext cx="6011333" cy="793749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 fill="hold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 fill="hold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 fill="hold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 fill="hold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 fill="hold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 fill="hold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 fill="hold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/>
      <p:bldP spid="28676" grpId="0"/>
      <p:bldP spid="28677" grpId="0"/>
      <p:bldP spid="28678" grpId="0"/>
      <p:bldP spid="28679" grpId="0"/>
      <p:bldP spid="28680" grpId="0"/>
      <p:bldP spid="28681" grpId="0"/>
      <p:bldP spid="28682" grpId="0"/>
      <p:bldP spid="2868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6" name="文本框 9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90712" y="527139"/>
            <a:ext cx="10866438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</a:rPr>
              <a:t>2. 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</a:rPr>
              <a:t>合理膳食，健康生活。蔬菜、水果富含下列营养素中的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</a:rPr>
              <a:t>(</a:t>
            </a:r>
            <a:r>
              <a:rPr lang="zh-CN" altLang="zh-CN" sz="2800" b="1">
                <a:solidFill>
                  <a:prstClr val="black"/>
                </a:solidFill>
                <a:latin typeface="Times New Roman" panose="02020603050405020304" pitchFamily="18" charset="0"/>
              </a:rPr>
              <a:t>　　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</a:rPr>
              <a:t>)</a:t>
            </a:r>
            <a:endParaRPr lang="en-US" altLang="zh-CN" sz="2800" b="1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  <a:buAutoNum type="alphaUcPeriod"/>
            </a:pP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</a:rPr>
              <a:t>油脂</a:t>
            </a:r>
            <a:r>
              <a:rPr lang="zh-CN" altLang="zh-CN" sz="2800" b="1">
                <a:solidFill>
                  <a:prstClr val="black"/>
                </a:solidFill>
                <a:latin typeface="Times New Roman" panose="02020603050405020304" pitchFamily="18" charset="0"/>
              </a:rPr>
              <a:t>　　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</a:rPr>
              <a:t>        B. 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</a:rPr>
              <a:t>维生素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</a:rPr>
              <a:t>           C. 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</a:rPr>
              <a:t>无机盐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</a:rPr>
              <a:t>                D. 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</a:rPr>
              <a:t>蛋白质</a:t>
            </a:r>
            <a:endParaRPr lang="en-US" altLang="zh-CN" sz="2800" b="1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  <a:buAutoNum type="alphaUcPeriod"/>
            </a:pPr>
            <a:endParaRPr lang="en-US" altLang="zh-CN" sz="2800" b="1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  <a:buAutoNum type="alphaUcPeriod"/>
            </a:pPr>
            <a:endParaRPr lang="en-US" altLang="zh-CN" sz="2800" b="1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  <a:buAutoNum type="alphaUcPeriod"/>
            </a:pPr>
            <a:endParaRPr lang="en-US" altLang="zh-CN" sz="2800" b="1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  <a:buAutoNum type="alphaUcPeriod"/>
            </a:pPr>
            <a:endParaRPr lang="en-US" altLang="zh-CN" sz="2800" b="1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</a:rPr>
              <a:t>3. 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</a:rPr>
              <a:t>中原大地物产丰富。下列</a:t>
            </a:r>
            <a:r>
              <a:rPr lang="zh-CN" altLang="zh-CN" sz="2800" b="1">
                <a:solidFill>
                  <a:prstClr val="black"/>
                </a:solidFill>
                <a:latin typeface="Times New Roman" panose="02020603050405020304" pitchFamily="18" charset="0"/>
              </a:rPr>
              <a:t>食材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</a:rPr>
              <a:t>或食品中富含蛋白质的是</a:t>
            </a:r>
            <a:r>
              <a:rPr lang="zh-CN" altLang="zh-CN" sz="2800" b="1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</a:rPr>
              <a:t>(</a:t>
            </a:r>
            <a:r>
              <a:rPr lang="zh-CN" altLang="zh-CN" sz="2800" b="1">
                <a:solidFill>
                  <a:prstClr val="black"/>
                </a:solidFill>
                <a:latin typeface="Times New Roman" panose="02020603050405020304" pitchFamily="18" charset="0"/>
              </a:rPr>
              <a:t>　　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</a:rPr>
              <a:t>)</a:t>
            </a:r>
            <a:endParaRPr lang="en-US" altLang="zh-CN" sz="2800" b="1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</a:rPr>
              <a:t>A. 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</a:rPr>
              <a:t>原阳大米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</a:rPr>
              <a:t>        B. 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</a:rPr>
              <a:t>灵宝苹果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</a:rPr>
              <a:t>       C. 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</a:rPr>
              <a:t>叶县岩盐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</a:rPr>
              <a:t>            D. 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</a:rPr>
              <a:t>固始鸡蛋</a:t>
            </a: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734407" y="582995"/>
            <a:ext cx="661988" cy="561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B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884862" y="3148410"/>
            <a:ext cx="919162" cy="561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 D</a:t>
            </a:r>
            <a:endParaRPr lang="zh-CN" altLang="en-US" sz="20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9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560141" y="1110748"/>
            <a:ext cx="10505440" cy="1930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800" b="1">
                <a:latin typeface="+mn-ea"/>
                <a:cs typeface="Times New Roman" panose="02020603050405020304" pitchFamily="18" charset="0"/>
              </a:rPr>
              <a:t>5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Times New Roman" panose="02020603050405020304" pitchFamily="18" charset="0"/>
              </a:rPr>
              <a:t>.</a:t>
            </a:r>
            <a:r>
              <a:rPr kumimoji="0" lang="zh-CN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Times New Roman" panose="02020603050405020304" pitchFamily="18" charset="0"/>
              </a:rPr>
              <a:t>中考快要到了，为保证孩子需要的营养制定了如下的食谱：米饭、红烧排骨、蛋汤、糖醋鱼、麻辣豆腐。为使营养均衡，你觉得最好还要补充（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Times New Roman" panose="02020603050405020304" pitchFamily="18" charset="0"/>
              </a:rPr>
              <a:t>     </a:t>
            </a:r>
            <a:r>
              <a:rPr kumimoji="0" lang="zh-CN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Times New Roman" panose="02020603050405020304" pitchFamily="18" charset="0"/>
              </a:rPr>
              <a:t>）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1688913" y="3351616"/>
            <a:ext cx="2013357" cy="2349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ts val="4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Times New Roman" panose="02020603050405020304" pitchFamily="18" charset="0"/>
              </a:rPr>
              <a:t>A.</a:t>
            </a:r>
            <a:r>
              <a:rPr kumimoji="0" lang="zh-CN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Times New Roman" panose="02020603050405020304" pitchFamily="18" charset="0"/>
              </a:rPr>
              <a:t>牛肉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Times New Roman" panose="02020603050405020304" pitchFamily="18" charset="0"/>
              </a:rPr>
              <a:t>        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ts val="4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Times New Roman" panose="02020603050405020304" pitchFamily="18" charset="0"/>
              </a:rPr>
              <a:t>B.</a:t>
            </a:r>
            <a:r>
              <a:rPr kumimoji="0" lang="zh-CN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Times New Roman" panose="02020603050405020304" pitchFamily="18" charset="0"/>
              </a:rPr>
              <a:t>河虾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Times New Roman" panose="02020603050405020304" pitchFamily="18" charset="0"/>
              </a:rPr>
              <a:t>       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ts val="4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Times New Roman" panose="02020603050405020304" pitchFamily="18" charset="0"/>
              </a:rPr>
              <a:t>C.</a:t>
            </a:r>
            <a:r>
              <a:rPr kumimoji="0" lang="zh-CN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Times New Roman" panose="02020603050405020304" pitchFamily="18" charset="0"/>
              </a:rPr>
              <a:t>青菜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Times New Roman" panose="02020603050405020304" pitchFamily="18" charset="0"/>
              </a:rPr>
              <a:t>        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ts val="4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Times New Roman" panose="02020603050405020304" pitchFamily="18" charset="0"/>
              </a:rPr>
              <a:t>D.</a:t>
            </a:r>
            <a:r>
              <a:rPr kumimoji="0" lang="zh-CN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Times New Roman" panose="02020603050405020304" pitchFamily="18" charset="0"/>
              </a:rPr>
              <a:t>雪糕</a:t>
            </a:r>
            <a:endParaRPr kumimoji="0" lang="zh-CN" altLang="zh-CN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>
            <p:custDataLst>
              <p:tags r:id="rId5"/>
            </p:custDataLst>
          </p:nvPr>
        </p:nvSpPr>
        <p:spPr>
          <a:xfrm>
            <a:off x="3776136" y="2456310"/>
            <a:ext cx="481222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8914" name="矩形 10"/>
          <p:cNvSpPr/>
          <p:nvPr>
            <p:custDataLst>
              <p:tags r:id="rId3"/>
            </p:custDataLst>
          </p:nvPr>
        </p:nvSpPr>
        <p:spPr>
          <a:xfrm>
            <a:off x="448734" y="548218"/>
            <a:ext cx="11294533" cy="4534831"/>
          </a:xfrm>
          <a:prstGeom prst="rect">
            <a:avLst/>
          </a:prstGeom>
          <a:noFill/>
          <a:ln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</a:lstStyle>
          <a:p>
            <a:pPr marL="1077595" indent="-1077595" algn="just">
              <a:lnSpc>
                <a:spcPct val="150000"/>
              </a:lnSpc>
            </a:pPr>
            <a:r>
              <a:rPr lang="en-US" altLang="zh-CN" sz="2800" b="1">
                <a:latin typeface="Times New Roman" panose="02020603050405020304"/>
              </a:rPr>
              <a:t>6</a:t>
            </a:r>
            <a:r>
              <a:rPr lang="zh-CN" altLang="zh-CN" sz="2800" b="1">
                <a:latin typeface="Times New Roman" panose="02020603050405020304"/>
              </a:rPr>
              <a:t>．【</a:t>
            </a:r>
            <a:r>
              <a:rPr lang="en-US" altLang="zh-CN" sz="2800" b="1">
                <a:latin typeface="Times New Roman" panose="02020603050405020304"/>
              </a:rPr>
              <a:t>2020·</a:t>
            </a:r>
            <a:r>
              <a:rPr lang="zh-CN" altLang="zh-CN" sz="2800" b="1">
                <a:latin typeface="Times New Roman" panose="02020603050405020304"/>
              </a:rPr>
              <a:t>长沙】新冠肺炎疫情期间，国家采取了有力的防控措施，我们也要加强个人防护，注重营养均衡。下列有关营养素的说法正确的是</a:t>
            </a:r>
            <a:r>
              <a:rPr lang="en-US" altLang="zh-CN" sz="2800" b="1">
                <a:latin typeface="Times New Roman" panose="02020603050405020304"/>
              </a:rPr>
              <a:t>(</a:t>
            </a:r>
            <a:r>
              <a:rPr lang="zh-CN" altLang="zh-CN" sz="2800" b="1">
                <a:latin typeface="Times New Roman" panose="02020603050405020304"/>
              </a:rPr>
              <a:t>　　</a:t>
            </a:r>
            <a:r>
              <a:rPr lang="en-US" altLang="zh-CN" sz="2800" b="1">
                <a:latin typeface="Times New Roman" panose="02020603050405020304"/>
              </a:rPr>
              <a:t>)</a:t>
            </a:r>
            <a:endParaRPr lang="zh-CN" altLang="zh-CN" sz="2800">
              <a:latin typeface="宋体" panose="02010600030101010101" pitchFamily="2" charset="-122"/>
            </a:endParaRPr>
          </a:p>
          <a:p>
            <a:pPr marL="1786255" indent="-709295" algn="just">
              <a:lnSpc>
                <a:spcPct val="150000"/>
              </a:lnSpc>
            </a:pPr>
            <a:r>
              <a:rPr lang="en-US" altLang="zh-CN" sz="2800" b="1">
                <a:latin typeface="Times New Roman" panose="02020603050405020304"/>
              </a:rPr>
              <a:t>A</a:t>
            </a:r>
            <a:r>
              <a:rPr lang="zh-CN" altLang="zh-CN" sz="2800" b="1">
                <a:latin typeface="Times New Roman" panose="02020603050405020304"/>
              </a:rPr>
              <a:t>．蛋白质在牛奶、米饭、豆腐中含量丰富</a:t>
            </a:r>
            <a:endParaRPr lang="zh-CN" altLang="zh-CN" sz="2800">
              <a:latin typeface="宋体" panose="02010600030101010101" pitchFamily="2" charset="-122"/>
            </a:endParaRPr>
          </a:p>
          <a:p>
            <a:pPr marL="1786255" indent="-709295" algn="just">
              <a:lnSpc>
                <a:spcPct val="150000"/>
              </a:lnSpc>
            </a:pPr>
            <a:r>
              <a:rPr lang="en-US" altLang="zh-CN" sz="2800" b="1">
                <a:latin typeface="Times New Roman" panose="02020603050405020304"/>
              </a:rPr>
              <a:t>B</a:t>
            </a:r>
            <a:r>
              <a:rPr lang="zh-CN" altLang="zh-CN" sz="2800" b="1">
                <a:latin typeface="Times New Roman" panose="02020603050405020304"/>
              </a:rPr>
              <a:t>．糖类和油脂都能为人体提供能量</a:t>
            </a:r>
            <a:endParaRPr lang="zh-CN" altLang="zh-CN" sz="2800">
              <a:latin typeface="宋体" panose="02010600030101010101" pitchFamily="2" charset="-122"/>
            </a:endParaRPr>
          </a:p>
          <a:p>
            <a:pPr marL="1786255" indent="-709295" algn="just">
              <a:lnSpc>
                <a:spcPct val="150000"/>
              </a:lnSpc>
            </a:pPr>
            <a:r>
              <a:rPr lang="en-US" altLang="zh-CN" sz="2800" b="1">
                <a:latin typeface="Times New Roman" panose="02020603050405020304"/>
              </a:rPr>
              <a:t>C</a:t>
            </a:r>
            <a:r>
              <a:rPr lang="zh-CN" altLang="zh-CN" sz="2800" b="1">
                <a:latin typeface="Times New Roman" panose="02020603050405020304"/>
              </a:rPr>
              <a:t>．人体需要的维生素全部可在人体内合成，不需要从外界摄入</a:t>
            </a:r>
            <a:endParaRPr lang="zh-CN" altLang="zh-CN" sz="2800">
              <a:latin typeface="宋体" panose="02010600030101010101" pitchFamily="2" charset="-122"/>
            </a:endParaRPr>
          </a:p>
          <a:p>
            <a:pPr marL="1786255" indent="-709295" algn="just">
              <a:lnSpc>
                <a:spcPct val="150000"/>
              </a:lnSpc>
            </a:pPr>
            <a:r>
              <a:rPr lang="en-US" altLang="zh-CN" sz="2800" b="1">
                <a:latin typeface="Times New Roman" panose="02020603050405020304"/>
              </a:rPr>
              <a:t>D</a:t>
            </a:r>
            <a:r>
              <a:rPr lang="zh-CN" altLang="zh-CN" sz="2800" b="1">
                <a:latin typeface="Times New Roman" panose="02020603050405020304"/>
              </a:rPr>
              <a:t>．无机盐和水不属于营养素</a:t>
            </a:r>
            <a:endParaRPr lang="zh-CN" altLang="zh-CN" sz="2800">
              <a:latin typeface="宋体" panose="02010600030101010101" pitchFamily="2" charset="-122"/>
            </a:endParaRPr>
          </a:p>
        </p:txBody>
      </p:sp>
      <p:sp>
        <p:nvSpPr>
          <p:cNvPr id="38915" name="矩形 2"/>
          <p:cNvSpPr/>
          <p:nvPr>
            <p:custDataLst>
              <p:tags r:id="rId4"/>
            </p:custDataLst>
          </p:nvPr>
        </p:nvSpPr>
        <p:spPr>
          <a:xfrm>
            <a:off x="2818611" y="1900162"/>
            <a:ext cx="458780" cy="584775"/>
          </a:xfrm>
          <a:prstGeom prst="rect">
            <a:avLst/>
          </a:prstGeom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</a:lstStyle>
          <a:p>
            <a:pPr algn="just"/>
            <a:r>
              <a:rPr lang="en-US" altLang="zh-CN" sz="3200" b="1">
                <a:solidFill>
                  <a:srgbClr val="C00000"/>
                </a:solidFill>
                <a:latin typeface="Times New Roman" panose="02020603050405020304"/>
              </a:rPr>
              <a:t>B</a:t>
            </a:r>
            <a:endParaRPr lang="zh-CN" altLang="zh-CN" sz="3200" b="1">
              <a:solidFill>
                <a:srgbClr val="C000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aphicFrame>
        <p:nvGraphicFramePr>
          <p:cNvPr id="38914" name="表格 1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537369" y="1843087"/>
          <a:ext cx="8372475" cy="3171826"/>
        </p:xfrm>
        <a:graphic>
          <a:graphicData uri="http://schemas.openxmlformats.org/drawingml/2006/table">
            <a:tbl>
              <a:tblPr/>
              <a:tblGrid>
                <a:gridCol w="1387475"/>
                <a:gridCol w="3200400"/>
                <a:gridCol w="3784600"/>
              </a:tblGrid>
              <a:tr h="617538"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选项</a:t>
                      </a: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食物</a:t>
                      </a: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所含主要营养物质</a:t>
                      </a: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8175"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A</a:t>
                      </a:r>
                      <a:endParaRPr kumimoji="0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米饭、馒头</a:t>
                      </a: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糖类</a:t>
                      </a: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8175"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B</a:t>
                      </a:r>
                      <a:endParaRPr kumimoji="0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水果、蔬菜</a:t>
                      </a: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无机盐</a:t>
                      </a: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763"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C</a:t>
                      </a:r>
                      <a:endParaRPr kumimoji="0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花生米、豆油</a:t>
                      </a: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油脂</a:t>
                      </a: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8175"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D</a:t>
                      </a:r>
                      <a:endParaRPr kumimoji="0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纯牛奶、鸡蛋</a:t>
                      </a: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蛋白质</a:t>
                      </a: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7675" name="Rectangle 1"/>
          <p:cNvSpPr/>
          <p:nvPr>
            <p:custDataLst>
              <p:tags r:id="rId4"/>
            </p:custDataLst>
          </p:nvPr>
        </p:nvSpPr>
        <p:spPr>
          <a:xfrm>
            <a:off x="536575" y="1074298"/>
            <a:ext cx="8640762" cy="49776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ctr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000" b="1" i="0" u="none" baseline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000" b="1" i="0" u="none" baseline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000" b="1" i="0" u="none" baseline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000" b="1" i="0" u="none" baseline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000" b="1" i="0" u="none" baseline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>
              <a:lnSpc>
                <a:spcPct val="120000"/>
              </a:lnSpc>
            </a:pPr>
            <a:r>
              <a:rPr lang="en-US"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7.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下表各组食物中所含主要营养物质的类别判断错误的是</a:t>
            </a:r>
            <a:r>
              <a:rPr lang="en-US" altLang="zh-CN"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　　</a:t>
            </a:r>
            <a:r>
              <a:rPr lang="en-US" altLang="zh-CN"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  <a:endParaRPr lang="en-US" altLang="zh-CN" sz="240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676" name="矩形 3"/>
          <p:cNvSpPr/>
          <p:nvPr>
            <p:custDataLst>
              <p:tags r:id="rId5"/>
            </p:custDataLst>
          </p:nvPr>
        </p:nvSpPr>
        <p:spPr>
          <a:xfrm>
            <a:off x="8385969" y="1094079"/>
            <a:ext cx="389850" cy="49686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000" b="1" i="0" u="none" baseline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000" b="1" i="0" u="none" baseline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000" b="1" i="0" u="none" baseline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000" b="1" i="0" u="none" baseline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000" b="1" i="0" u="none" baseline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>
              <a:lnSpc>
                <a:spcPct val="120000"/>
              </a:lnSpc>
            </a:pPr>
            <a:r>
              <a:rPr lang="en-US" altLang="zh-CN"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B</a:t>
            </a:r>
            <a:endParaRPr lang="en-US" altLang="zh-CN" sz="240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76" grpId="0"/>
    </p:bldLst>
  </p:timing>
</p:sld>
</file>

<file path=ppt/tags/tag1.xml><?xml version="1.0" encoding="utf-8"?>
<p:tagLst xmlns:p="http://schemas.openxmlformats.org/presentationml/2006/main">
  <p:tag name="AS_UNIQUEID" val="3591"/>
</p:tagLst>
</file>

<file path=ppt/tags/tag2.xml><?xml version="1.0" encoding="utf-8"?>
<p:tagLst xmlns:p="http://schemas.openxmlformats.org/presentationml/2006/main">
  <p:tag name="AS_UNIQUEID" val="3352"/>
</p:tagLst>
</file>

<file path=ppt/tags/tag3.xml><?xml version="1.0" encoding="utf-8"?>
<p:tagLst xmlns:p="http://schemas.openxmlformats.org/presentationml/2006/main">
  <p:tag name="AS_UNIQUEID" val="3353"/>
</p:tagLst>
</file>

<file path=ppt/tags/tag4.xml><?xml version="1.0" encoding="utf-8"?>
<p:tagLst xmlns:p="http://schemas.openxmlformats.org/presentationml/2006/main">
  <p:tag name="AS_UNIQUEID" val="3354"/>
</p:tagLst>
</file>

<file path=ppt/tags/tag5.xml><?xml version="1.0" encoding="utf-8"?>
<p:tagLst xmlns:p="http://schemas.openxmlformats.org/presentationml/2006/main">
  <p:tag name="AS_UNIQUEID" val="3355"/>
</p:tagLst>
</file>

<file path=ppt/tags/tag6.xml><?xml version="1.0" encoding="utf-8"?>
<p:tagLst xmlns:p="http://schemas.openxmlformats.org/presentationml/2006/main">
  <p:tag name="AS_UNIQUEID" val="3356"/>
</p:tagLst>
</file>

<file path=ppt/tags/tag7.xml><?xml version="1.0" encoding="utf-8"?>
<p:tagLst xmlns:p="http://schemas.openxmlformats.org/presentationml/2006/main">
  <p:tag name="AS_UNIQUEID" val="3357"/>
</p:tagLst>
</file>

<file path=ppt/tags/tag8.xml><?xml version="1.0" encoding="utf-8"?>
<p:tagLst xmlns:p="http://schemas.openxmlformats.org/presentationml/2006/main">
  <p:tag name="AS_UNIQUEID" val="3358"/>
</p:tagLst>
</file>

<file path=ppt/tags/tag9.xml><?xml version="1.0" encoding="utf-8"?>
<p:tagLst xmlns:p="http://schemas.openxmlformats.org/presentationml/2006/main">
  <p:tag name="AS_UNIQUEID" val="3359"/>
</p:tagLst>
</file>

<file path=ppt/tags/tag10.xml><?xml version="1.0" encoding="utf-8"?>
<p:tagLst xmlns:p="http://schemas.openxmlformats.org/presentationml/2006/main">
  <p:tag name="AS_UNIQUEID" val="3592"/>
</p:tagLst>
</file>

<file path=ppt/tags/tag11.xml><?xml version="1.0" encoding="utf-8"?>
<p:tagLst xmlns:p="http://schemas.openxmlformats.org/presentationml/2006/main">
  <p:tag name="AS_UNIQUEID" val="3361"/>
</p:tagLst>
</file>

<file path=ppt/tags/tag12.xml><?xml version="1.0" encoding="utf-8"?>
<p:tagLst xmlns:p="http://schemas.openxmlformats.org/presentationml/2006/main">
  <p:tag name="AS_UNIQUEID" val="3362"/>
</p:tagLst>
</file>

<file path=ppt/tags/tag13.xml><?xml version="1.0" encoding="utf-8"?>
<p:tagLst xmlns:p="http://schemas.openxmlformats.org/presentationml/2006/main">
  <p:tag name="AS_UNIQUEID" val="3363"/>
</p:tagLst>
</file>

<file path=ppt/tags/tag14.xml><?xml version="1.0" encoding="utf-8"?>
<p:tagLst xmlns:p="http://schemas.openxmlformats.org/presentationml/2006/main">
  <p:tag name="AS_UNIQUEID" val="3364"/>
</p:tagLst>
</file>

<file path=ppt/tags/tag15.xml><?xml version="1.0" encoding="utf-8"?>
<p:tagLst xmlns:p="http://schemas.openxmlformats.org/presentationml/2006/main">
  <p:tag name="AS_UNIQUEID" val="3365"/>
</p:tagLst>
</file>

<file path=ppt/tags/tag16.xml><?xml version="1.0" encoding="utf-8"?>
<p:tagLst xmlns:p="http://schemas.openxmlformats.org/presentationml/2006/main">
  <p:tag name="AS_UNIQUEID" val="3593"/>
</p:tagLst>
</file>

<file path=ppt/tags/tag17.xml><?xml version="1.0" encoding="utf-8"?>
<p:tagLst xmlns:p="http://schemas.openxmlformats.org/presentationml/2006/main">
  <p:tag name="AS_UNIQUEID" val="3367"/>
</p:tagLst>
</file>

<file path=ppt/tags/tag18.xml><?xml version="1.0" encoding="utf-8"?>
<p:tagLst xmlns:p="http://schemas.openxmlformats.org/presentationml/2006/main">
  <p:tag name="AS_UNIQUEID" val="3368"/>
</p:tagLst>
</file>

<file path=ppt/tags/tag19.xml><?xml version="1.0" encoding="utf-8"?>
<p:tagLst xmlns:p="http://schemas.openxmlformats.org/presentationml/2006/main">
  <p:tag name="AS_UNIQUEID" val="3369"/>
</p:tagLst>
</file>

<file path=ppt/tags/tag20.xml><?xml version="1.0" encoding="utf-8"?>
<p:tagLst xmlns:p="http://schemas.openxmlformats.org/presentationml/2006/main">
  <p:tag name="AS_UNIQUEID" val="3370"/>
</p:tagLst>
</file>

<file path=ppt/tags/tag21.xml><?xml version="1.0" encoding="utf-8"?>
<p:tagLst xmlns:p="http://schemas.openxmlformats.org/presentationml/2006/main">
  <p:tag name="AS_UNIQUEID" val="3371"/>
</p:tagLst>
</file>

<file path=ppt/tags/tag22.xml><?xml version="1.0" encoding="utf-8"?>
<p:tagLst xmlns:p="http://schemas.openxmlformats.org/presentationml/2006/main">
  <p:tag name="AS_UNIQUEID" val="3372"/>
</p:tagLst>
</file>

<file path=ppt/tags/tag23.xml><?xml version="1.0" encoding="utf-8"?>
<p:tagLst xmlns:p="http://schemas.openxmlformats.org/presentationml/2006/main">
  <p:tag name="AS_UNIQUEID" val="3373"/>
</p:tagLst>
</file>

<file path=ppt/tags/tag24.xml><?xml version="1.0" encoding="utf-8"?>
<p:tagLst xmlns:p="http://schemas.openxmlformats.org/presentationml/2006/main">
  <p:tag name="AS_UNIQUEID" val="3374"/>
</p:tagLst>
</file>

<file path=ppt/tags/tag25.xml><?xml version="1.0" encoding="utf-8"?>
<p:tagLst xmlns:p="http://schemas.openxmlformats.org/presentationml/2006/main">
  <p:tag name="AS_UNIQUEID" val="3594"/>
</p:tagLst>
</file>

<file path=ppt/tags/tag26.xml><?xml version="1.0" encoding="utf-8"?>
<p:tagLst xmlns:p="http://schemas.openxmlformats.org/presentationml/2006/main">
  <p:tag name="AS_UNIQUEID" val="3376"/>
</p:tagLst>
</file>

<file path=ppt/tags/tag27.xml><?xml version="1.0" encoding="utf-8"?>
<p:tagLst xmlns:p="http://schemas.openxmlformats.org/presentationml/2006/main">
  <p:tag name="AS_UNIQUEID" val="3377"/>
</p:tagLst>
</file>

<file path=ppt/tags/tag28.xml><?xml version="1.0" encoding="utf-8"?>
<p:tagLst xmlns:p="http://schemas.openxmlformats.org/presentationml/2006/main">
  <p:tag name="AS_UNIQUEID" val="3378"/>
</p:tagLst>
</file>

<file path=ppt/tags/tag29.xml><?xml version="1.0" encoding="utf-8"?>
<p:tagLst xmlns:p="http://schemas.openxmlformats.org/presentationml/2006/main">
  <p:tag name="AS_UNIQUEID" val="3379"/>
</p:tagLst>
</file>

<file path=ppt/tags/tag30.xml><?xml version="1.0" encoding="utf-8"?>
<p:tagLst xmlns:p="http://schemas.openxmlformats.org/presentationml/2006/main">
  <p:tag name="AS_UNIQUEID" val="3380"/>
</p:tagLst>
</file>

<file path=ppt/tags/tag31.xml><?xml version="1.0" encoding="utf-8"?>
<p:tagLst xmlns:p="http://schemas.openxmlformats.org/presentationml/2006/main">
  <p:tag name="AS_UNIQUEID" val="3381"/>
</p:tagLst>
</file>

<file path=ppt/tags/tag32.xml><?xml version="1.0" encoding="utf-8"?>
<p:tagLst xmlns:p="http://schemas.openxmlformats.org/presentationml/2006/main">
  <p:tag name="AS_UNIQUEID" val="3595"/>
</p:tagLst>
</file>

<file path=ppt/tags/tag33.xml><?xml version="1.0" encoding="utf-8"?>
<p:tagLst xmlns:p="http://schemas.openxmlformats.org/presentationml/2006/main">
  <p:tag name="AS_UNIQUEID" val="3383"/>
</p:tagLst>
</file>

<file path=ppt/tags/tag34.xml><?xml version="1.0" encoding="utf-8"?>
<p:tagLst xmlns:p="http://schemas.openxmlformats.org/presentationml/2006/main">
  <p:tag name="AS_UNIQUEID" val="3384"/>
</p:tagLst>
</file>

<file path=ppt/tags/tag35.xml><?xml version="1.0" encoding="utf-8"?>
<p:tagLst xmlns:p="http://schemas.openxmlformats.org/presentationml/2006/main">
  <p:tag name="AS_UNIQUEID" val="3385"/>
</p:tagLst>
</file>

<file path=ppt/tags/tag36.xml><?xml version="1.0" encoding="utf-8"?>
<p:tagLst xmlns:p="http://schemas.openxmlformats.org/presentationml/2006/main">
  <p:tag name="AS_UNIQUEID" val="3386"/>
</p:tagLst>
</file>

<file path=ppt/tags/tag37.xml><?xml version="1.0" encoding="utf-8"?>
<p:tagLst xmlns:p="http://schemas.openxmlformats.org/presentationml/2006/main">
  <p:tag name="AS_UNIQUEID" val="3387"/>
</p:tagLst>
</file>

<file path=ppt/tags/tag38.xml><?xml version="1.0" encoding="utf-8"?>
<p:tagLst xmlns:p="http://schemas.openxmlformats.org/presentationml/2006/main">
  <p:tag name="AS_UNIQUEID" val="3388"/>
</p:tagLst>
</file>

<file path=ppt/tags/tag39.xml><?xml version="1.0" encoding="utf-8"?>
<p:tagLst xmlns:p="http://schemas.openxmlformats.org/presentationml/2006/main">
  <p:tag name="AS_UNIQUEID" val="3389"/>
</p:tagLst>
</file>

<file path=ppt/tags/tag40.xml><?xml version="1.0" encoding="utf-8"?>
<p:tagLst xmlns:p="http://schemas.openxmlformats.org/presentationml/2006/main">
  <p:tag name="AS_UNIQUEID" val="3390"/>
</p:tagLst>
</file>

<file path=ppt/tags/tag41.xml><?xml version="1.0" encoding="utf-8"?>
<p:tagLst xmlns:p="http://schemas.openxmlformats.org/presentationml/2006/main">
  <p:tag name="AS_UNIQUEID" val="3596"/>
</p:tagLst>
</file>

<file path=ppt/tags/tag42.xml><?xml version="1.0" encoding="utf-8"?>
<p:tagLst xmlns:p="http://schemas.openxmlformats.org/presentationml/2006/main">
  <p:tag name="AS_UNIQUEID" val="3392"/>
</p:tagLst>
</file>

<file path=ppt/tags/tag43.xml><?xml version="1.0" encoding="utf-8"?>
<p:tagLst xmlns:p="http://schemas.openxmlformats.org/presentationml/2006/main">
  <p:tag name="AS_UNIQUEID" val="3393"/>
</p:tagLst>
</file>

<file path=ppt/tags/tag44.xml><?xml version="1.0" encoding="utf-8"?>
<p:tagLst xmlns:p="http://schemas.openxmlformats.org/presentationml/2006/main">
  <p:tag name="AS_UNIQUEID" val="3394"/>
</p:tagLst>
</file>

<file path=ppt/tags/tag45.xml><?xml version="1.0" encoding="utf-8"?>
<p:tagLst xmlns:p="http://schemas.openxmlformats.org/presentationml/2006/main">
  <p:tag name="AS_UNIQUEID" val="3395"/>
</p:tagLst>
</file>

<file path=ppt/tags/tag46.xml><?xml version="1.0" encoding="utf-8"?>
<p:tagLst xmlns:p="http://schemas.openxmlformats.org/presentationml/2006/main">
  <p:tag name="AS_UNIQUEID" val="3597"/>
</p:tagLst>
</file>

<file path=ppt/tags/tag47.xml><?xml version="1.0" encoding="utf-8"?>
<p:tagLst xmlns:p="http://schemas.openxmlformats.org/presentationml/2006/main">
  <p:tag name="AS_UNIQUEID" val="3397"/>
</p:tagLst>
</file>

<file path=ppt/tags/tag48.xml><?xml version="1.0" encoding="utf-8"?>
<p:tagLst xmlns:p="http://schemas.openxmlformats.org/presentationml/2006/main">
  <p:tag name="AS_UNIQUEID" val="3398"/>
</p:tagLst>
</file>

<file path=ppt/tags/tag49.xml><?xml version="1.0" encoding="utf-8"?>
<p:tagLst xmlns:p="http://schemas.openxmlformats.org/presentationml/2006/main">
  <p:tag name="AS_UNIQUEID" val="3399"/>
</p:tagLst>
</file>

<file path=ppt/tags/tag50.xml><?xml version="1.0" encoding="utf-8"?>
<p:tagLst xmlns:p="http://schemas.openxmlformats.org/presentationml/2006/main">
  <p:tag name="AS_UNIQUEID" val="3400"/>
</p:tagLst>
</file>

<file path=ppt/tags/tag51.xml><?xml version="1.0" encoding="utf-8"?>
<p:tagLst xmlns:p="http://schemas.openxmlformats.org/presentationml/2006/main">
  <p:tag name="AS_UNIQUEID" val="3401"/>
</p:tagLst>
</file>

<file path=ppt/tags/tag52.xml><?xml version="1.0" encoding="utf-8"?>
<p:tagLst xmlns:p="http://schemas.openxmlformats.org/presentationml/2006/main">
  <p:tag name="AS_UNIQUEID" val="3598"/>
</p:tagLst>
</file>

<file path=ppt/tags/tag53.xml><?xml version="1.0" encoding="utf-8"?>
<p:tagLst xmlns:p="http://schemas.openxmlformats.org/presentationml/2006/main">
  <p:tag name="AS_UNIQUEID" val="3599"/>
</p:tagLst>
</file>

<file path=ppt/tags/tag54.xml><?xml version="1.0" encoding="utf-8"?>
<p:tagLst xmlns:p="http://schemas.openxmlformats.org/presentationml/2006/main">
  <p:tag name="AS_UNIQUEID" val="3467"/>
</p:tagLst>
</file>

<file path=ppt/tags/tag55.xml><?xml version="1.0" encoding="utf-8"?>
<p:tagLst xmlns:p="http://schemas.openxmlformats.org/presentationml/2006/main">
  <p:tag name="AS_UNIQUEID" val="3468"/>
</p:tagLst>
</file>

<file path=ppt/tags/tag56.xml><?xml version="1.0" encoding="utf-8"?>
<p:tagLst xmlns:p="http://schemas.openxmlformats.org/presentationml/2006/main">
  <p:tag name="AS_UNIQUEID" val="3469"/>
</p:tagLst>
</file>

<file path=ppt/tags/tag57.xml><?xml version="1.0" encoding="utf-8"?>
<p:tagLst xmlns:p="http://schemas.openxmlformats.org/presentationml/2006/main">
  <p:tag name="AS_UNIQUEID" val="3470"/>
</p:tagLst>
</file>

<file path=ppt/tags/tag58.xml><?xml version="1.0" encoding="utf-8"?>
<p:tagLst xmlns:p="http://schemas.openxmlformats.org/presentationml/2006/main">
  <p:tag name="AS_UNIQUEID" val="3471"/>
</p:tagLst>
</file>

<file path=ppt/tags/tag59.xml><?xml version="1.0" encoding="utf-8"?>
<p:tagLst xmlns:p="http://schemas.openxmlformats.org/presentationml/2006/main">
  <p:tag name="AS_UNIQUEID" val="3472"/>
</p:tagLst>
</file>

<file path=ppt/tags/tag60.xml><?xml version="1.0" encoding="utf-8"?>
<p:tagLst xmlns:p="http://schemas.openxmlformats.org/presentationml/2006/main">
  <p:tag name="AS_UNIQUEID" val="3600"/>
</p:tagLst>
</file>

<file path=ppt/tags/tag61.xml><?xml version="1.0" encoding="utf-8"?>
<p:tagLst xmlns:p="http://schemas.openxmlformats.org/presentationml/2006/main">
  <p:tag name="AS_UNIQUEID" val="3474"/>
</p:tagLst>
</file>

<file path=ppt/tags/tag62.xml><?xml version="1.0" encoding="utf-8"?>
<p:tagLst xmlns:p="http://schemas.openxmlformats.org/presentationml/2006/main">
  <p:tag name="AS_UNIQUEID" val="3475"/>
</p:tagLst>
</file>

<file path=ppt/tags/tag63.xml><?xml version="1.0" encoding="utf-8"?>
<p:tagLst xmlns:p="http://schemas.openxmlformats.org/presentationml/2006/main">
  <p:tag name="AS_UNIQUEID" val="3601"/>
</p:tagLst>
</file>

<file path=ppt/tags/tag64.xml><?xml version="1.0" encoding="utf-8"?>
<p:tagLst xmlns:p="http://schemas.openxmlformats.org/presentationml/2006/main">
  <p:tag name="AS_UNIQUEID" val="3477"/>
</p:tagLst>
</file>

<file path=ppt/tags/tag65.xml><?xml version="1.0" encoding="utf-8"?>
<p:tagLst xmlns:p="http://schemas.openxmlformats.org/presentationml/2006/main">
  <p:tag name="AS_UNIQUEID" val="3478"/>
</p:tagLst>
</file>

<file path=ppt/tags/tag66.xml><?xml version="1.0" encoding="utf-8"?>
<p:tagLst xmlns:p="http://schemas.openxmlformats.org/presentationml/2006/main">
  <p:tag name="AS_UNIQUEID" val="3479"/>
</p:tagLst>
</file>

<file path=ppt/tags/tag67.xml><?xml version="1.0" encoding="utf-8"?>
<p:tagLst xmlns:p="http://schemas.openxmlformats.org/presentationml/2006/main">
  <p:tag name="AS_UNIQUEID" val="3602"/>
</p:tagLst>
</file>

<file path=ppt/tags/tag68.xml><?xml version="1.0" encoding="utf-8"?>
<p:tagLst xmlns:p="http://schemas.openxmlformats.org/presentationml/2006/main">
  <p:tag name="AS_UNIQUEID" val="3481"/>
</p:tagLst>
</file>

<file path=ppt/tags/tag69.xml><?xml version="1.0" encoding="utf-8"?>
<p:tagLst xmlns:p="http://schemas.openxmlformats.org/presentationml/2006/main">
  <p:tag name="AS_UNIQUEID" val="3482"/>
</p:tagLst>
</file>

<file path=ppt/tags/tag70.xml><?xml version="1.0" encoding="utf-8"?>
<p:tagLst xmlns:p="http://schemas.openxmlformats.org/presentationml/2006/main">
  <p:tag name="AS_UNIQUEID" val="3603"/>
</p:tagLst>
</file>

<file path=ppt/tags/tag71.xml><?xml version="1.0" encoding="utf-8"?>
<p:tagLst xmlns:p="http://schemas.openxmlformats.org/presentationml/2006/main">
  <p:tag name="AS_UNIQUEID" val="1536"/>
</p:tagLst>
</file>

<file path=ppt/tags/tag72.xml><?xml version="1.0" encoding="utf-8"?>
<p:tagLst xmlns:p="http://schemas.openxmlformats.org/presentationml/2006/main">
  <p:tag name="AS_UNIQUEID" val="1537"/>
</p:tagLst>
</file>

<file path=ppt/tags/tag73.xml><?xml version="1.0" encoding="utf-8"?>
<p:tagLst xmlns:p="http://schemas.openxmlformats.org/presentationml/2006/main">
  <p:tag name="AS_UNIQUEID" val="1540"/>
</p:tagLst>
</file>

<file path=ppt/tags/tag74.xml><?xml version="1.0" encoding="utf-8"?>
<p:tagLst xmlns:p="http://schemas.openxmlformats.org/presentationml/2006/main">
  <p:tag name="AS_UNIQUEID" val="1542"/>
</p:tagLst>
</file>

<file path=ppt/tags/tag75.xml><?xml version="1.0" encoding="utf-8"?>
<p:tagLst xmlns:p="http://schemas.openxmlformats.org/presentationml/2006/main">
  <p:tag name="AS_UNIQUEID" val="1543"/>
</p:tagLst>
</file>

<file path=ppt/tags/tag76.xml><?xml version="1.0" encoding="utf-8"?>
<p:tagLst xmlns:p="http://schemas.openxmlformats.org/presentationml/2006/main">
  <p:tag name="AS_UNIQUEID" val="3484"/>
</p:tagLst>
</file>

<file path=ppt/tags/tag77.xml><?xml version="1.0" encoding="utf-8"?>
<p:tagLst xmlns:p="http://schemas.openxmlformats.org/presentationml/2006/main">
  <p:tag name="AS_UNIQUEID" val="3485"/>
</p:tagLst>
</file>

<file path=ppt/tags/tag78.xml><?xml version="1.0" encoding="utf-8"?>
<p:tagLst xmlns:p="http://schemas.openxmlformats.org/presentationml/2006/main">
  <p:tag name="AS_UNIQUEID" val="3604"/>
</p:tagLst>
</file>

<file path=ppt/tags/tag79.xml><?xml version="1.0" encoding="utf-8"?>
<p:tagLst xmlns:p="http://schemas.openxmlformats.org/presentationml/2006/main">
  <p:tag name="AS_UNIQUEID" val="3487"/>
</p:tagLst>
</file>

<file path=ppt/tags/tag80.xml><?xml version="1.0" encoding="utf-8"?>
<p:tagLst xmlns:p="http://schemas.openxmlformats.org/presentationml/2006/main">
  <p:tag name="AS_UNIQUEID" val="3488"/>
</p:tagLst>
</file>

<file path=ppt/tags/tag81.xml><?xml version="1.0" encoding="utf-8"?>
<p:tagLst xmlns:p="http://schemas.openxmlformats.org/presentationml/2006/main">
  <p:tag name="AS_UNIQUEID" val="3489"/>
</p:tagLst>
</file>

<file path=ppt/tags/tag82.xml><?xml version="1.0" encoding="utf-8"?>
<p:tagLst xmlns:p="http://schemas.openxmlformats.org/presentationml/2006/main">
  <p:tag name="AS_UNIQUEID" val="3605"/>
</p:tagLst>
</file>

<file path=ppt/tags/tag83.xml><?xml version="1.0" encoding="utf-8"?>
<p:tagLst xmlns:p="http://schemas.openxmlformats.org/presentationml/2006/main">
  <p:tag name="AS_UNIQUEID" val="3491"/>
</p:tagLst>
</file>

<file path=ppt/tags/tag84.xml><?xml version="1.0" encoding="utf-8"?>
<p:tagLst xmlns:p="http://schemas.openxmlformats.org/presentationml/2006/main">
  <p:tag name="AS_UNIQUEID" val="3492"/>
</p:tagLst>
</file>

<file path=ppt/tags/tag85.xml><?xml version="1.0" encoding="utf-8"?>
<p:tagLst xmlns:p="http://schemas.openxmlformats.org/presentationml/2006/main">
  <p:tag name="AS_UNIQUEID" val="3493"/>
</p:tagLst>
</file>

<file path=ppt/tags/tag86.xml><?xml version="1.0" encoding="utf-8"?>
<p:tagLst xmlns:p="http://schemas.openxmlformats.org/presentationml/2006/main">
  <p:tag name="AS_UNIQUEID" val="3145"/>
</p:tagLst>
</file>

<file path=ppt/tags/tag87.xml><?xml version="1.0" encoding="utf-8"?>
<p:tagLst xmlns:p="http://schemas.openxmlformats.org/presentationml/2006/main">
  <p:tag name="AS_UNIQUEID" val="3146"/>
</p:tagLst>
</file>

<file path=ppt/tags/tag88.xml><?xml version="1.0" encoding="utf-8"?>
<p:tagLst xmlns:p="http://schemas.openxmlformats.org/presentationml/2006/main">
  <p:tag name="AS_UNIQUEID" val="3147"/>
</p:tagLst>
</file>

<file path=ppt/tags/tag89.xml><?xml version="1.0" encoding="utf-8"?>
<p:tagLst xmlns:p="http://schemas.openxmlformats.org/presentationml/2006/main">
  <p:tag name="AS_UNIQUEID" val="3148"/>
</p:tagLst>
</file>

<file path=ppt/tags/tag90.xml><?xml version="1.0" encoding="utf-8"?>
<p:tagLst xmlns:p="http://schemas.openxmlformats.org/presentationml/2006/main">
  <p:tag name="AS_UNIQUEID" val="3149"/>
</p:tagLst>
</file>

<file path=ppt/tags/tag91.xml><?xml version="1.0" encoding="utf-8"?>
<p:tagLst xmlns:p="http://schemas.openxmlformats.org/presentationml/2006/main">
  <p:tag name="AS_UNIQUEID" val="3150"/>
</p:tagLst>
</file>

<file path=ppt/tags/tag92.xml><?xml version="1.0" encoding="utf-8"?>
<p:tagLst xmlns:p="http://schemas.openxmlformats.org/presentationml/2006/main">
  <p:tag name="AS_UNIQUEID" val="3151"/>
</p:tagLst>
</file>

<file path=ppt/tags/tag93.xml><?xml version="1.0" encoding="utf-8"?>
<p:tagLst xmlns:p="http://schemas.openxmlformats.org/presentationml/2006/main">
  <p:tag name="AS_UNIQUEID" val="3152"/>
</p:tagLst>
</file>

<file path=ppt/tags/tag94.xml><?xml version="1.0" encoding="utf-8"?>
<p:tagLst xmlns:p="http://schemas.openxmlformats.org/presentationml/2006/main">
  <p:tag name="AS_UNIQUEID" val="3153"/>
</p:tagLst>
</file>

<file path=ppt/tags/tag95.xml><?xml version="1.0" encoding="utf-8"?>
<p:tagLst xmlns:p="http://schemas.openxmlformats.org/presentationml/2006/main">
  <p:tag name="AS_UNIQUEID" val="3606"/>
</p:tagLst>
</file>

<file path=ppt/tags/tag96.xml><?xml version="1.0" encoding="utf-8"?>
<p:tagLst xmlns:p="http://schemas.openxmlformats.org/presentationml/2006/main">
  <p:tag name="AS_UNIQUEID" val="3495"/>
</p:tagLst>
</file>

<file path=ppt/tags/tag97.xml><?xml version="1.0" encoding="utf-8"?>
<p:tagLst xmlns:p="http://schemas.openxmlformats.org/presentationml/2006/main">
  <p:tag name="AS_UNIQUEID" val="3496"/>
</p:tagLst>
</file>

<file path=ppt/tags/tag98.xml><?xml version="1.0" encoding="utf-8"?>
<p:tagLst xmlns:p="http://schemas.openxmlformats.org/presentationml/2006/main">
  <p:tag name="AS_UNIQUEID" val="3497"/>
</p:tagLst>
</file>

<file path=ppt/tags/tag99.xml><?xml version="1.0" encoding="utf-8"?>
<p:tagLst xmlns:p="http://schemas.openxmlformats.org/presentationml/2006/main">
  <p:tag name="AS_UNIQUEID" val="3498"/>
</p:tagLst>
</file>

<file path=ppt/tags/tag100.xml><?xml version="1.0" encoding="utf-8"?>
<p:tagLst xmlns:p="http://schemas.openxmlformats.org/presentationml/2006/main">
  <p:tag name="AS_UNIQUEID" val="3607"/>
</p:tagLst>
</file>

<file path=ppt/tags/tag101.xml><?xml version="1.0" encoding="utf-8"?>
<p:tagLst xmlns:p="http://schemas.openxmlformats.org/presentationml/2006/main">
  <p:tag name="AS_UNIQUEID" val="1573"/>
</p:tagLst>
</file>

<file path=ppt/tags/tag102.xml><?xml version="1.0" encoding="utf-8"?>
<p:tagLst xmlns:p="http://schemas.openxmlformats.org/presentationml/2006/main">
  <p:tag name="AS_UNIQUEID" val="3500"/>
</p:tagLst>
</file>

<file path=ppt/tags/tag103.xml><?xml version="1.0" encoding="utf-8"?>
<p:tagLst xmlns:p="http://schemas.openxmlformats.org/presentationml/2006/main">
  <p:tag name="AS_UNIQUEID" val="3501"/>
</p:tagLst>
</file>

<file path=ppt/tags/tag104.xml><?xml version="1.0" encoding="utf-8"?>
<p:tagLst xmlns:p="http://schemas.openxmlformats.org/presentationml/2006/main">
  <p:tag name="AS_UNIQUEID" val="3608"/>
</p:tagLst>
</file>

<file path=ppt/tags/tag105.xml><?xml version="1.0" encoding="utf-8"?>
<p:tagLst xmlns:p="http://schemas.openxmlformats.org/presentationml/2006/main">
  <p:tag name="AS_UNIQUEID" val="3503"/>
</p:tagLst>
</file>

<file path=ppt/tags/tag106.xml><?xml version="1.0" encoding="utf-8"?>
<p:tagLst xmlns:p="http://schemas.openxmlformats.org/presentationml/2006/main">
  <p:tag name="AS_UNIQUEID" val="3504"/>
</p:tagLst>
</file>

<file path=ppt/tags/tag107.xml><?xml version="1.0" encoding="utf-8"?>
<p:tagLst xmlns:p="http://schemas.openxmlformats.org/presentationml/2006/main">
  <p:tag name="AS_UNIQUEID" val="3505"/>
</p:tagLst>
</file>

<file path=ppt/tags/tag108.xml><?xml version="1.0" encoding="utf-8"?>
<p:tagLst xmlns:p="http://schemas.openxmlformats.org/presentationml/2006/main">
  <p:tag name="AS_UNIQUEID" val="3609"/>
</p:tagLst>
</file>

<file path=ppt/tags/tag109.xml><?xml version="1.0" encoding="utf-8"?>
<p:tagLst xmlns:p="http://schemas.openxmlformats.org/presentationml/2006/main">
  <p:tag name="AS_UNIQUEID" val="3507"/>
</p:tagLst>
</file>

<file path=ppt/tags/tag110.xml><?xml version="1.0" encoding="utf-8"?>
<p:tagLst xmlns:p="http://schemas.openxmlformats.org/presentationml/2006/main">
  <p:tag name="AS_UNIQUEID" val="3508"/>
</p:tagLst>
</file>

<file path=ppt/tags/tag111.xml><?xml version="1.0" encoding="utf-8"?>
<p:tagLst xmlns:p="http://schemas.openxmlformats.org/presentationml/2006/main">
  <p:tag name="AS_UNIQUEID" val="3509"/>
</p:tagLst>
</file>

<file path=ppt/tags/tag112.xml><?xml version="1.0" encoding="utf-8"?>
<p:tagLst xmlns:p="http://schemas.openxmlformats.org/presentationml/2006/main">
  <p:tag name="AS_UNIQUEID" val="3510"/>
</p:tagLst>
</file>

<file path=ppt/tags/tag113.xml><?xml version="1.0" encoding="utf-8"?>
<p:tagLst xmlns:p="http://schemas.openxmlformats.org/presentationml/2006/main">
  <p:tag name="AS_UNIQUEID" val="3511"/>
</p:tagLst>
</file>

<file path=ppt/tags/tag114.xml><?xml version="1.0" encoding="utf-8"?>
<p:tagLst xmlns:p="http://schemas.openxmlformats.org/presentationml/2006/main">
  <p:tag name="AS_UNIQUEID" val="3512"/>
</p:tagLst>
</file>

<file path=ppt/tags/tag115.xml><?xml version="1.0" encoding="utf-8"?>
<p:tagLst xmlns:p="http://schemas.openxmlformats.org/presentationml/2006/main">
  <p:tag name="AS_UNIQUEID" val="3513"/>
</p:tagLst>
</file>

<file path=ppt/tags/tag116.xml><?xml version="1.0" encoding="utf-8"?>
<p:tagLst xmlns:p="http://schemas.openxmlformats.org/presentationml/2006/main">
  <p:tag name="AS_UNIQUEID" val="3514"/>
</p:tagLst>
</file>

<file path=ppt/tags/tag117.xml><?xml version="1.0" encoding="utf-8"?>
<p:tagLst xmlns:p="http://schemas.openxmlformats.org/presentationml/2006/main">
  <p:tag name="AS_UNIQUEID" val="3515"/>
</p:tagLst>
</file>

<file path=ppt/tags/tag118.xml><?xml version="1.0" encoding="utf-8"?>
<p:tagLst xmlns:p="http://schemas.openxmlformats.org/presentationml/2006/main">
  <p:tag name="AS_UNIQUEID" val="3516"/>
</p:tagLst>
</file>

<file path=ppt/tags/tag119.xml><?xml version="1.0" encoding="utf-8"?>
<p:tagLst xmlns:p="http://schemas.openxmlformats.org/presentationml/2006/main">
  <p:tag name="AS_UNIQUEID" val="3517"/>
</p:tagLst>
</file>

<file path=ppt/tags/tag120.xml><?xml version="1.0" encoding="utf-8"?>
<p:tagLst xmlns:p="http://schemas.openxmlformats.org/presentationml/2006/main">
  <p:tag name="AS_UNIQUEID" val="3518"/>
</p:tagLst>
</file>

<file path=ppt/tags/tag121.xml><?xml version="1.0" encoding="utf-8"?>
<p:tagLst xmlns:p="http://schemas.openxmlformats.org/presentationml/2006/main">
  <p:tag name="AS_UNIQUEID" val="3519"/>
</p:tagLst>
</file>

<file path=ppt/tags/tag122.xml><?xml version="1.0" encoding="utf-8"?>
<p:tagLst xmlns:p="http://schemas.openxmlformats.org/presentationml/2006/main">
  <p:tag name="AS_UNIQUEID" val="3610"/>
</p:tagLst>
</file>

<file path=ppt/tags/tag123.xml><?xml version="1.0" encoding="utf-8"?>
<p:tagLst xmlns:p="http://schemas.openxmlformats.org/presentationml/2006/main">
  <p:tag name="AS_UNIQUEID" val="3521"/>
</p:tagLst>
</file>

<file path=ppt/tags/tag124.xml><?xml version="1.0" encoding="utf-8"?>
<p:tagLst xmlns:p="http://schemas.openxmlformats.org/presentationml/2006/main">
  <p:tag name="AS_UNIQUEID" val="3522"/>
</p:tagLst>
</file>

<file path=ppt/tags/tag125.xml><?xml version="1.0" encoding="utf-8"?>
<p:tagLst xmlns:p="http://schemas.openxmlformats.org/presentationml/2006/main">
  <p:tag name="AS_UNIQUEID" val="1195"/>
</p:tagLst>
</file>

<file path=ppt/tags/tag126.xml><?xml version="1.0" encoding="utf-8"?>
<p:tagLst xmlns:p="http://schemas.openxmlformats.org/presentationml/2006/main">
  <p:tag name="AS_UNIQUEID" val="1196"/>
</p:tagLst>
</file>

<file path=ppt/tags/tag127.xml><?xml version="1.0" encoding="utf-8"?>
<p:tagLst xmlns:p="http://schemas.openxmlformats.org/presentationml/2006/main">
  <p:tag name="AS_UNIQUEID" val="1197"/>
</p:tagLst>
</file>

<file path=ppt/tags/tag128.xml><?xml version="1.0" encoding="utf-8"?>
<p:tagLst xmlns:p="http://schemas.openxmlformats.org/presentationml/2006/main">
  <p:tag name="AS_UNIQUEID" val="1186"/>
</p:tagLst>
</file>

<file path=ppt/tags/tag129.xml><?xml version="1.0" encoding="utf-8"?>
<p:tagLst xmlns:p="http://schemas.openxmlformats.org/presentationml/2006/main">
  <p:tag name="AS_UNIQUEID" val="1187"/>
</p:tagLst>
</file>

<file path=ppt/tags/tag130.xml><?xml version="1.0" encoding="utf-8"?>
<p:tagLst xmlns:p="http://schemas.openxmlformats.org/presentationml/2006/main">
  <p:tag name="AS_UNIQUEID" val="1188"/>
</p:tagLst>
</file>

<file path=ppt/tags/tag131.xml><?xml version="1.0" encoding="utf-8"?>
<p:tagLst xmlns:p="http://schemas.openxmlformats.org/presentationml/2006/main">
  <p:tag name="AS_UNIQUEID" val="1183"/>
</p:tagLst>
</file>

<file path=ppt/tags/tag132.xml><?xml version="1.0" encoding="utf-8"?>
<p:tagLst xmlns:p="http://schemas.openxmlformats.org/presentationml/2006/main">
  <p:tag name="AS_UNIQUEID" val="1177"/>
</p:tagLst>
</file>

<file path=ppt/tags/tag133.xml><?xml version="1.0" encoding="utf-8"?>
<p:tagLst xmlns:p="http://schemas.openxmlformats.org/presentationml/2006/main">
  <p:tag name="AS_UNIQUEID" val="1178"/>
</p:tagLst>
</file>

<file path=ppt/tags/tag134.xml><?xml version="1.0" encoding="utf-8"?>
<p:tagLst xmlns:p="http://schemas.openxmlformats.org/presentationml/2006/main">
  <p:tag name="AS_UNIQUEID" val="1179"/>
</p:tagLst>
</file>

<file path=ppt/tags/tag135.xml><?xml version="1.0" encoding="utf-8"?>
<p:tagLst xmlns:p="http://schemas.openxmlformats.org/presentationml/2006/main">
  <p:tag name="AS_UNIQUEID" val="1191"/>
</p:tagLst>
</file>

<file path=ppt/tags/tag136.xml><?xml version="1.0" encoding="utf-8"?>
<p:tagLst xmlns:p="http://schemas.openxmlformats.org/presentationml/2006/main">
  <p:tag name="AS_UNIQUEID" val="1182"/>
</p:tagLst>
</file>

<file path=ppt/tags/tag137.xml><?xml version="1.0" encoding="utf-8"?>
<p:tagLst xmlns:p="http://schemas.openxmlformats.org/presentationml/2006/main">
  <p:tag name="AS_UNIQUEID" val="1179"/>
</p:tagLst>
</file>

<file path=ppt/tags/tag138.xml><?xml version="1.0" encoding="utf-8"?>
<p:tagLst xmlns:p="http://schemas.openxmlformats.org/presentationml/2006/main">
  <p:tag name="AS_UNIQUEID" val="1194"/>
</p:tagLst>
</file>

<file path=ppt/tags/tag139.xml><?xml version="1.0" encoding="utf-8"?>
<p:tagLst xmlns:p="http://schemas.openxmlformats.org/presentationml/2006/main">
  <p:tag name="AS_UNIQUEID" val="3590"/>
</p:tagLst>
</file>

<file path=ppt/tags/tag140.xml><?xml version="1.0" encoding="utf-8"?>
<p:tagLst xmlns:p="http://schemas.openxmlformats.org/presentationml/2006/main">
  <p:tag name="AS_UNIQUEID" val="3611"/>
</p:tagLst>
</file>

<file path=ppt/tags/tag141.xml><?xml version="1.0" encoding="utf-8"?>
<p:tagLst xmlns:p="http://schemas.openxmlformats.org/presentationml/2006/main">
  <p:tag name="AS_UNIQUEID" val="3524"/>
</p:tagLst>
</file>

<file path=ppt/tags/tag142.xml><?xml version="1.0" encoding="utf-8"?>
<p:tagLst xmlns:p="http://schemas.openxmlformats.org/presentationml/2006/main">
  <p:tag name="AS_UNIQUEID" val="3525"/>
</p:tagLst>
</file>

<file path=ppt/tags/tag143.xml><?xml version="1.0" encoding="utf-8"?>
<p:tagLst xmlns:p="http://schemas.openxmlformats.org/presentationml/2006/main">
  <p:tag name="AS_UNIQUEID" val="3526"/>
</p:tagLst>
</file>

<file path=ppt/tags/tag144.xml><?xml version="1.0" encoding="utf-8"?>
<p:tagLst xmlns:p="http://schemas.openxmlformats.org/presentationml/2006/main">
  <p:tag name="AS_UNIQUEID" val="3612"/>
</p:tagLst>
</file>

<file path=ppt/tags/tag145.xml><?xml version="1.0" encoding="utf-8"?>
<p:tagLst xmlns:p="http://schemas.openxmlformats.org/presentationml/2006/main">
  <p:tag name="AS_UNIQUEID" val="3528"/>
</p:tagLst>
</file>

<file path=ppt/tags/tag146.xml><?xml version="1.0" encoding="utf-8"?>
<p:tagLst xmlns:p="http://schemas.openxmlformats.org/presentationml/2006/main">
  <p:tag name="AS_UNIQUEID" val="3529"/>
</p:tagLst>
</file>

<file path=ppt/tags/tag147.xml><?xml version="1.0" encoding="utf-8"?>
<p:tagLst xmlns:p="http://schemas.openxmlformats.org/presentationml/2006/main">
  <p:tag name="AS_UNIQUEID" val="3530"/>
</p:tagLst>
</file>

<file path=ppt/tags/tag148.xml><?xml version="1.0" encoding="utf-8"?>
<p:tagLst xmlns:p="http://schemas.openxmlformats.org/presentationml/2006/main">
  <p:tag name="AS_UNIQUEID" val="3531"/>
</p:tagLst>
</file>

<file path=ppt/tags/tag149.xml><?xml version="1.0" encoding="utf-8"?>
<p:tagLst xmlns:p="http://schemas.openxmlformats.org/presentationml/2006/main">
  <p:tag name="AS_UNIQUEID" val="3532"/>
</p:tagLst>
</file>

<file path=ppt/tags/tag150.xml><?xml version="1.0" encoding="utf-8"?>
<p:tagLst xmlns:p="http://schemas.openxmlformats.org/presentationml/2006/main">
  <p:tag name="AS_UNIQUEID" val="3533"/>
</p:tagLst>
</file>

<file path=ppt/tags/tag151.xml><?xml version="1.0" encoding="utf-8"?>
<p:tagLst xmlns:p="http://schemas.openxmlformats.org/presentationml/2006/main">
  <p:tag name="AS_UNIQUEID" val="3534"/>
</p:tagLst>
</file>

<file path=ppt/tags/tag152.xml><?xml version="1.0" encoding="utf-8"?>
<p:tagLst xmlns:p="http://schemas.openxmlformats.org/presentationml/2006/main">
  <p:tag name="AS_UNIQUEID" val="3535"/>
</p:tagLst>
</file>

<file path=ppt/tags/tag153.xml><?xml version="1.0" encoding="utf-8"?>
<p:tagLst xmlns:p="http://schemas.openxmlformats.org/presentationml/2006/main">
  <p:tag name="AS_UNIQUEID" val="3536"/>
</p:tagLst>
</file>

<file path=ppt/tags/tag154.xml><?xml version="1.0" encoding="utf-8"?>
<p:tagLst xmlns:p="http://schemas.openxmlformats.org/presentationml/2006/main">
  <p:tag name="AS_UNIQUEID" val="3613"/>
</p:tagLst>
</file>

<file path=ppt/tags/tag155.xml><?xml version="1.0" encoding="utf-8"?>
<p:tagLst xmlns:p="http://schemas.openxmlformats.org/presentationml/2006/main">
  <p:tag name="AS_UNIQUEID" val="3538"/>
</p:tagLst>
</file>

<file path=ppt/tags/tag156.xml><?xml version="1.0" encoding="utf-8"?>
<p:tagLst xmlns:p="http://schemas.openxmlformats.org/presentationml/2006/main">
  <p:tag name="AS_UNIQUEID" val="3539"/>
</p:tagLst>
</file>

<file path=ppt/tags/tag157.xml><?xml version="1.0" encoding="utf-8"?>
<p:tagLst xmlns:p="http://schemas.openxmlformats.org/presentationml/2006/main">
  <p:tag name="AS_UNIQUEID" val="3540"/>
</p:tagLst>
</file>

<file path=ppt/tags/tag158.xml><?xml version="1.0" encoding="utf-8"?>
<p:tagLst xmlns:p="http://schemas.openxmlformats.org/presentationml/2006/main">
  <p:tag name="AS_UNIQUEID" val="1255"/>
</p:tagLst>
</file>

<file path=ppt/tags/tag159.xml><?xml version="1.0" encoding="utf-8"?>
<p:tagLst xmlns:p="http://schemas.openxmlformats.org/presentationml/2006/main">
  <p:tag name="AS_UNIQUEID" val="1266"/>
</p:tagLst>
</file>

<file path=ppt/tags/tag160.xml><?xml version="1.0" encoding="utf-8"?>
<p:tagLst xmlns:p="http://schemas.openxmlformats.org/presentationml/2006/main">
  <p:tag name="AS_UNIQUEID" val="1258"/>
</p:tagLst>
</file>

<file path=ppt/tags/tag161.xml><?xml version="1.0" encoding="utf-8"?>
<p:tagLst xmlns:p="http://schemas.openxmlformats.org/presentationml/2006/main">
  <p:tag name="AS_UNIQUEID" val="1269"/>
</p:tagLst>
</file>

<file path=ppt/tags/tag162.xml><?xml version="1.0" encoding="utf-8"?>
<p:tagLst xmlns:p="http://schemas.openxmlformats.org/presentationml/2006/main">
  <p:tag name="AS_UNIQUEID" val="1261"/>
</p:tagLst>
</file>

<file path=ppt/tags/tag163.xml><?xml version="1.0" encoding="utf-8"?>
<p:tagLst xmlns:p="http://schemas.openxmlformats.org/presentationml/2006/main">
  <p:tag name="AS_UNIQUEID" val="1272"/>
</p:tagLst>
</file>

<file path=ppt/tags/tag164.xml><?xml version="1.0" encoding="utf-8"?>
<p:tagLst xmlns:p="http://schemas.openxmlformats.org/presentationml/2006/main">
  <p:tag name="AS_UNIQUEID" val="3614"/>
</p:tagLst>
</file>

<file path=ppt/tags/tag165.xml><?xml version="1.0" encoding="utf-8"?>
<p:tagLst xmlns:p="http://schemas.openxmlformats.org/presentationml/2006/main">
  <p:tag name="AS_UNIQUEID" val="3302"/>
</p:tagLst>
</file>

<file path=ppt/tags/tag166.xml><?xml version="1.0" encoding="utf-8"?>
<p:tagLst xmlns:p="http://schemas.openxmlformats.org/presentationml/2006/main">
  <p:tag name="AS_UNIQUEID" val="3542"/>
</p:tagLst>
</file>

<file path=ppt/tags/tag167.xml><?xml version="1.0" encoding="utf-8"?>
<p:tagLst xmlns:p="http://schemas.openxmlformats.org/presentationml/2006/main">
  <p:tag name="AS_UNIQUEID" val="3615"/>
</p:tagLst>
</file>

<file path=ppt/tags/tag168.xml><?xml version="1.0" encoding="utf-8"?>
<p:tagLst xmlns:p="http://schemas.openxmlformats.org/presentationml/2006/main">
  <p:tag name="AS_UNIQUEID" val="3338"/>
</p:tagLst>
</file>

<file path=ppt/tags/tag169.xml><?xml version="1.0" encoding="utf-8"?>
<p:tagLst xmlns:p="http://schemas.openxmlformats.org/presentationml/2006/main">
  <p:tag name="AS_UNIQUEID" val="3339"/>
</p:tagLst>
</file>

<file path=ppt/tags/tag170.xml><?xml version="1.0" encoding="utf-8"?>
<p:tagLst xmlns:p="http://schemas.openxmlformats.org/presentationml/2006/main">
  <p:tag name="AS_UNIQUEID" val="3340"/>
</p:tagLst>
</file>

<file path=ppt/tags/tag171.xml><?xml version="1.0" encoding="utf-8"?>
<p:tagLst xmlns:p="http://schemas.openxmlformats.org/presentationml/2006/main">
  <p:tag name="AS_UNIQUEID" val="3341"/>
</p:tagLst>
</file>

<file path=ppt/tags/tag172.xml><?xml version="1.0" encoding="utf-8"?>
<p:tagLst xmlns:p="http://schemas.openxmlformats.org/presentationml/2006/main">
  <p:tag name="AS_UNIQUEID" val="3342"/>
</p:tagLst>
</file>

<file path=ppt/tags/tag173.xml><?xml version="1.0" encoding="utf-8"?>
<p:tagLst xmlns:p="http://schemas.openxmlformats.org/presentationml/2006/main">
  <p:tag name="AS_UNIQUEID" val="3343"/>
</p:tagLst>
</file>

<file path=ppt/tags/tag174.xml><?xml version="1.0" encoding="utf-8"?>
<p:tagLst xmlns:p="http://schemas.openxmlformats.org/presentationml/2006/main">
  <p:tag name="AS_UNIQUEID" val="3344"/>
</p:tagLst>
</file>

<file path=ppt/tags/tag175.xml><?xml version="1.0" encoding="utf-8"?>
<p:tagLst xmlns:p="http://schemas.openxmlformats.org/presentationml/2006/main">
  <p:tag name="AS_UNIQUEID" val="3345"/>
</p:tagLst>
</file>

<file path=ppt/tags/tag176.xml><?xml version="1.0" encoding="utf-8"?>
<p:tagLst xmlns:p="http://schemas.openxmlformats.org/presentationml/2006/main">
  <p:tag name="AS_UNIQUEID" val="3346"/>
</p:tagLst>
</file>

<file path=ppt/tags/tag177.xml><?xml version="1.0" encoding="utf-8"?>
<p:tagLst xmlns:p="http://schemas.openxmlformats.org/presentationml/2006/main">
  <p:tag name="AS_UNIQUEID" val="3347"/>
</p:tagLst>
</file>

<file path=ppt/tags/tag178.xml><?xml version="1.0" encoding="utf-8"?>
<p:tagLst xmlns:p="http://schemas.openxmlformats.org/presentationml/2006/main">
  <p:tag name="AS_UNIQUEID" val="3348"/>
</p:tagLst>
</file>

<file path=ppt/tags/tag179.xml><?xml version="1.0" encoding="utf-8"?>
<p:tagLst xmlns:p="http://schemas.openxmlformats.org/presentationml/2006/main">
  <p:tag name="AS_UNIQUEID" val="3349"/>
</p:tagLst>
</file>

<file path=ppt/tags/tag180.xml><?xml version="1.0" encoding="utf-8"?>
<p:tagLst xmlns:p="http://schemas.openxmlformats.org/presentationml/2006/main">
  <p:tag name="AS_UNIQUEID" val="3350"/>
</p:tagLst>
</file>

<file path=ppt/tags/tag181.xml><?xml version="1.0" encoding="utf-8"?>
<p:tagLst xmlns:p="http://schemas.openxmlformats.org/presentationml/2006/main">
  <p:tag name="AS_UNIQUEID" val="3544"/>
</p:tagLst>
</file>

<file path=ppt/tags/tag182.xml><?xml version="1.0" encoding="utf-8"?>
<p:tagLst xmlns:p="http://schemas.openxmlformats.org/presentationml/2006/main">
  <p:tag name="AS_UNIQUEID" val="1297"/>
</p:tagLst>
</file>

<file path=ppt/tags/tag183.xml><?xml version="1.0" encoding="utf-8"?>
<p:tagLst xmlns:p="http://schemas.openxmlformats.org/presentationml/2006/main">
  <p:tag name="AS_UNIQUEID" val="1303"/>
</p:tagLst>
</file>

<file path=ppt/tags/tag184.xml><?xml version="1.0" encoding="utf-8"?>
<p:tagLst xmlns:p="http://schemas.openxmlformats.org/presentationml/2006/main">
  <p:tag name="AS_UNIQUEID" val="3616"/>
</p:tagLst>
</file>

<file path=ppt/tags/tag185.xml><?xml version="1.0" encoding="utf-8"?>
<p:tagLst xmlns:p="http://schemas.openxmlformats.org/presentationml/2006/main">
  <p:tag name="AS_UNIQUEID" val="3546"/>
</p:tagLst>
</file>

<file path=ppt/tags/tag186.xml><?xml version="1.0" encoding="utf-8"?>
<p:tagLst xmlns:p="http://schemas.openxmlformats.org/presentationml/2006/main">
  <p:tag name="AS_UNIQUEID" val="3547"/>
</p:tagLst>
</file>

<file path=ppt/tags/tag187.xml><?xml version="1.0" encoding="utf-8"?>
<p:tagLst xmlns:p="http://schemas.openxmlformats.org/presentationml/2006/main">
  <p:tag name="AS_UNIQUEID" val="3548"/>
</p:tagLst>
</file>

<file path=ppt/tags/tag188.xml><?xml version="1.0" encoding="utf-8"?>
<p:tagLst xmlns:p="http://schemas.openxmlformats.org/presentationml/2006/main">
  <p:tag name="AS_UNIQUEID" val="3617"/>
</p:tagLst>
</file>

<file path=ppt/tags/tag189.xml><?xml version="1.0" encoding="utf-8"?>
<p:tagLst xmlns:p="http://schemas.openxmlformats.org/presentationml/2006/main">
  <p:tag name="AS_UNIQUEID" val="3550"/>
</p:tagLst>
</file>

<file path=ppt/tags/tag190.xml><?xml version="1.0" encoding="utf-8"?>
<p:tagLst xmlns:p="http://schemas.openxmlformats.org/presentationml/2006/main">
  <p:tag name="AS_UNIQUEID" val="3551"/>
</p:tagLst>
</file>

<file path=ppt/tags/tag191.xml><?xml version="1.0" encoding="utf-8"?>
<p:tagLst xmlns:p="http://schemas.openxmlformats.org/presentationml/2006/main">
  <p:tag name="AS_UNIQUEID" val="3552"/>
</p:tagLst>
</file>

<file path=ppt/tags/tag192.xml><?xml version="1.0" encoding="utf-8"?>
<p:tagLst xmlns:p="http://schemas.openxmlformats.org/presentationml/2006/main">
  <p:tag name="AS_UNIQUEID" val="3553"/>
</p:tagLst>
</file>

<file path=ppt/tags/tag193.xml><?xml version="1.0" encoding="utf-8"?>
<p:tagLst xmlns:p="http://schemas.openxmlformats.org/presentationml/2006/main">
  <p:tag name="AS_UNIQUEID" val="3554"/>
</p:tagLst>
</file>

<file path=ppt/tags/tag194.xml><?xml version="1.0" encoding="utf-8"?>
<p:tagLst xmlns:p="http://schemas.openxmlformats.org/presentationml/2006/main">
  <p:tag name="AS_UNIQUEID" val="3555"/>
</p:tagLst>
</file>

<file path=ppt/tags/tag195.xml><?xml version="1.0" encoding="utf-8"?>
<p:tagLst xmlns:p="http://schemas.openxmlformats.org/presentationml/2006/main">
  <p:tag name="AS_UNIQUEID" val="3618"/>
</p:tagLst>
</file>

<file path=ppt/tags/tag196.xml><?xml version="1.0" encoding="utf-8"?>
<p:tagLst xmlns:p="http://schemas.openxmlformats.org/presentationml/2006/main">
  <p:tag name="AS_UNIQUEID" val="3557"/>
  <p:tag name="KSO_WM_UNIT_TABLE_BEAUTIFY" val="smartTable{3589698a-237b-4d27-8cd9-f8d8b056aaa2}"/>
  <p:tag name="TABLE_ENDDRAG_ORIGIN_RECT" val="863*386"/>
  <p:tag name="TABLE_ENDDRAG_RECT" val="47*117*863*386"/>
</p:tagLst>
</file>

<file path=ppt/tags/tag197.xml><?xml version="1.0" encoding="utf-8"?>
<p:tagLst xmlns:p="http://schemas.openxmlformats.org/presentationml/2006/main">
  <p:tag name="AS_UNIQUEID" val="3558"/>
</p:tagLst>
</file>

<file path=ppt/tags/tag198.xml><?xml version="1.0" encoding="utf-8"?>
<p:tagLst xmlns:p="http://schemas.openxmlformats.org/presentationml/2006/main">
  <p:tag name="AS_UNIQUEID" val="3559"/>
</p:tagLst>
</file>

<file path=ppt/tags/tag199.xml><?xml version="1.0" encoding="utf-8"?>
<p:tagLst xmlns:p="http://schemas.openxmlformats.org/presentationml/2006/main">
  <p:tag name="AS_UNIQUEID" val="3560"/>
</p:tagLst>
</file>

<file path=ppt/tags/tag200.xml><?xml version="1.0" encoding="utf-8"?>
<p:tagLst xmlns:p="http://schemas.openxmlformats.org/presentationml/2006/main">
  <p:tag name="AS_UNIQUEID" val="3561"/>
</p:tagLst>
</file>

<file path=ppt/tags/tag201.xml><?xml version="1.0" encoding="utf-8"?>
<p:tagLst xmlns:p="http://schemas.openxmlformats.org/presentationml/2006/main">
  <p:tag name="AS_UNIQUEID" val="3562"/>
</p:tagLst>
</file>

<file path=ppt/tags/tag202.xml><?xml version="1.0" encoding="utf-8"?>
<p:tagLst xmlns:p="http://schemas.openxmlformats.org/presentationml/2006/main">
  <p:tag name="AS_UNIQUEID" val="3563"/>
</p:tagLst>
</file>

<file path=ppt/tags/tag203.xml><?xml version="1.0" encoding="utf-8"?>
<p:tagLst xmlns:p="http://schemas.openxmlformats.org/presentationml/2006/main">
  <p:tag name="AS_UNIQUEID" val="3564"/>
</p:tagLst>
</file>

<file path=ppt/tags/tag204.xml><?xml version="1.0" encoding="utf-8"?>
<p:tagLst xmlns:p="http://schemas.openxmlformats.org/presentationml/2006/main">
  <p:tag name="AS_UNIQUEID" val="3565"/>
</p:tagLst>
</file>

<file path=ppt/tags/tag20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06.xml><?xml version="1.0" encoding="utf-8"?>
<p:tagLst xmlns:p="http://schemas.openxmlformats.org/presentationml/2006/main">
  <p:tag name="AS_UNIQUEID" val="3619"/>
</p:tagLst>
</file>

<file path=ppt/tags/tag207.xml><?xml version="1.0" encoding="utf-8"?>
<p:tagLst xmlns:p="http://schemas.openxmlformats.org/presentationml/2006/main">
  <p:tag name="AS_UNIQUEID" val="3567"/>
</p:tagLst>
</file>

<file path=ppt/tags/tag208.xml><?xml version="1.0" encoding="utf-8"?>
<p:tagLst xmlns:p="http://schemas.openxmlformats.org/presentationml/2006/main">
  <p:tag name="AS_UNIQUEID" val="3568"/>
</p:tagLst>
</file>

<file path=ppt/tags/tag209.xml><?xml version="1.0" encoding="utf-8"?>
<p:tagLst xmlns:p="http://schemas.openxmlformats.org/presentationml/2006/main">
  <p:tag name="AS_UNIQUEID" val="3569"/>
</p:tagLst>
</file>

<file path=ppt/tags/tag210.xml><?xml version="1.0" encoding="utf-8"?>
<p:tagLst xmlns:p="http://schemas.openxmlformats.org/presentationml/2006/main">
  <p:tag name="AS_UNIQUEID" val="3570"/>
</p:tagLst>
</file>

<file path=ppt/tags/tag211.xml><?xml version="1.0" encoding="utf-8"?>
<p:tagLst xmlns:p="http://schemas.openxmlformats.org/presentationml/2006/main">
  <p:tag name="AS_UNIQUEID" val="3571"/>
</p:tagLst>
</file>

<file path=ppt/tags/tag212.xml><?xml version="1.0" encoding="utf-8"?>
<p:tagLst xmlns:p="http://schemas.openxmlformats.org/presentationml/2006/main">
  <p:tag name="AS_UNIQUEID" val="3572"/>
</p:tagLst>
</file>

<file path=ppt/tags/tag213.xml><?xml version="1.0" encoding="utf-8"?>
<p:tagLst xmlns:p="http://schemas.openxmlformats.org/presentationml/2006/main">
  <p:tag name="AS_UNIQUEID" val="3573"/>
</p:tagLst>
</file>

<file path=ppt/tags/tag214.xml><?xml version="1.0" encoding="utf-8"?>
<p:tagLst xmlns:p="http://schemas.openxmlformats.org/presentationml/2006/main">
  <p:tag name="AS_UNIQUEID" val="3574"/>
</p:tagLst>
</file>

<file path=ppt/tags/tag215.xml><?xml version="1.0" encoding="utf-8"?>
<p:tagLst xmlns:p="http://schemas.openxmlformats.org/presentationml/2006/main">
  <p:tag name="AS_UNIQUEID" val="3575"/>
</p:tagLst>
</file>

<file path=ppt/tags/tag216.xml><?xml version="1.0" encoding="utf-8"?>
<p:tagLst xmlns:p="http://schemas.openxmlformats.org/presentationml/2006/main">
  <p:tag name="AS_UNIQUEID" val="3576"/>
</p:tagLst>
</file>

<file path=ppt/tags/tag217.xml><?xml version="1.0" encoding="utf-8"?>
<p:tagLst xmlns:p="http://schemas.openxmlformats.org/presentationml/2006/main">
  <p:tag name="AS_UNIQUEID" val="3577"/>
</p:tagLst>
</file>

<file path=ppt/tags/tag218.xml><?xml version="1.0" encoding="utf-8"?>
<p:tagLst xmlns:p="http://schemas.openxmlformats.org/presentationml/2006/main">
  <p:tag name="AS_UNIQUEID" val="3620"/>
</p:tagLst>
</file>

<file path=ppt/tags/tag219.xml><?xml version="1.0" encoding="utf-8"?>
<p:tagLst xmlns:p="http://schemas.openxmlformats.org/presentationml/2006/main">
  <p:tag name="AS_UNIQUEID" val="3579"/>
</p:tagLst>
</file>

<file path=ppt/tags/tag220.xml><?xml version="1.0" encoding="utf-8"?>
<p:tagLst xmlns:p="http://schemas.openxmlformats.org/presentationml/2006/main">
  <p:tag name="AS_UNIQUEID" val="3580"/>
</p:tagLst>
</file>

<file path=ppt/tags/tag221.xml><?xml version="1.0" encoding="utf-8"?>
<p:tagLst xmlns:p="http://schemas.openxmlformats.org/presentationml/2006/main">
  <p:tag name="AS_UNIQUEID" val="3581"/>
</p:tagLst>
</file>

<file path=ppt/tags/tag222.xml><?xml version="1.0" encoding="utf-8"?>
<p:tagLst xmlns:p="http://schemas.openxmlformats.org/presentationml/2006/main">
  <p:tag name="AS_UNIQUEID" val="3621"/>
</p:tagLst>
</file>

<file path=ppt/tags/tag223.xml><?xml version="1.0" encoding="utf-8"?>
<p:tagLst xmlns:p="http://schemas.openxmlformats.org/presentationml/2006/main">
  <p:tag name="AS_UNIQUEID" val="1721"/>
</p:tagLst>
</file>

<file path=ppt/tags/tag224.xml><?xml version="1.0" encoding="utf-8"?>
<p:tagLst xmlns:p="http://schemas.openxmlformats.org/presentationml/2006/main">
  <p:tag name="AS_UNIQUEID" val="1722"/>
</p:tagLst>
</file>

<file path=ppt/tags/tag225.xml><?xml version="1.0" encoding="utf-8"?>
<p:tagLst xmlns:p="http://schemas.openxmlformats.org/presentationml/2006/main">
  <p:tag name="AS_UNIQUEID" val="1723"/>
</p:tagLst>
</file>

<file path=ppt/tags/tag226.xml><?xml version="1.0" encoding="utf-8"?>
<p:tagLst xmlns:p="http://schemas.openxmlformats.org/presentationml/2006/main">
  <p:tag name="AS_UNIQUEID" val="3622"/>
</p:tagLst>
</file>

<file path=ppt/tags/tag227.xml><?xml version="1.0" encoding="utf-8"?>
<p:tagLst xmlns:p="http://schemas.openxmlformats.org/presentationml/2006/main">
  <p:tag name="AS_UNIQUEID" val="3584"/>
</p:tagLst>
</file>

<file path=ppt/tags/tag228.xml><?xml version="1.0" encoding="utf-8"?>
<p:tagLst xmlns:p="http://schemas.openxmlformats.org/presentationml/2006/main">
  <p:tag name="AS_UNIQUEID" val="3585"/>
</p:tagLst>
</file>

<file path=ppt/tags/tag229.xml><?xml version="1.0" encoding="utf-8"?>
<p:tagLst xmlns:p="http://schemas.openxmlformats.org/presentationml/2006/main">
  <p:tag name="AS_UNIQUEID" val="3623"/>
</p:tagLst>
</file>

<file path=ppt/tags/tag230.xml><?xml version="1.0" encoding="utf-8"?>
<p:tagLst xmlns:p="http://schemas.openxmlformats.org/presentationml/2006/main">
  <p:tag name="AS_UNIQUEID" val="3587"/>
</p:tagLst>
</file>

<file path=ppt/tags/tag231.xml><?xml version="1.0" encoding="utf-8"?>
<p:tagLst xmlns:p="http://schemas.openxmlformats.org/presentationml/2006/main">
  <p:tag name="AS_UNIQUEID" val="3588"/>
</p:tagLst>
</file>

<file path=ppt/tags/tag232.xml><?xml version="1.0" encoding="utf-8"?>
<p:tagLst xmlns:p="http://schemas.openxmlformats.org/presentationml/2006/main">
  <p:tag name="AS_UNIQUEID" val="3589"/>
</p:tagLst>
</file>

<file path=ppt/tags/tag233.xml><?xml version="1.0" encoding="utf-8"?>
<p:tagLst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MjMzMzc4Y2I3ZmJiODdmMDAzZTNlNGE0ZWMyZjI2YzUifQ=="/>
  <p:tag name="KSO_WPP_MARK_KEY" val="4e186822-be02-41f4-9b9d-3e35b4982d6a"/>
</p:tagLst>
</file>

<file path=ppt/theme/theme1.xml><?xml version="1.0" encoding="utf-8"?>
<a:theme xmlns:r="http://schemas.openxmlformats.org/officeDocument/2006/relationships" xmlns:a="http://schemas.openxmlformats.org/drawingml/2006/main" name="回顾">
  <a:themeElements>
    <a:clrScheme name="回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回顾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116</Paragraphs>
  <Slides>20</Slides>
  <Notes>4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33">
      <vt:lpstr>Arial</vt:lpstr>
      <vt:lpstr>Calibri Light</vt:lpstr>
      <vt:lpstr>Calibri</vt:lpstr>
      <vt:lpstr>等线 Light</vt:lpstr>
      <vt:lpstr>等线</vt:lpstr>
      <vt:lpstr>宋体</vt:lpstr>
      <vt:lpstr>Times New Roman</vt:lpstr>
      <vt:lpstr>Wingdings</vt:lpstr>
      <vt:lpstr>仿宋</vt:lpstr>
      <vt:lpstr>汉仪书魂体简</vt:lpstr>
      <vt:lpstr>微软雅黑</vt:lpstr>
      <vt:lpstr>汉仪劲楷简</vt:lpstr>
      <vt:lpstr>回顾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22.1000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2023-03-01T14:23:50.013</cp:lastPrinted>
  <dcterms:created xsi:type="dcterms:W3CDTF">2023-03-01T14:23:50Z</dcterms:created>
  <dcterms:modified xsi:type="dcterms:W3CDTF">2023-03-01T06:23:50Z</dcterms:modified>
</cp:coreProperties>
</file>