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76" r:id="rId3"/>
    <p:sldId id="335" r:id="rId5"/>
    <p:sldId id="338" r:id="rId6"/>
    <p:sldId id="286" r:id="rId7"/>
    <p:sldId id="310" r:id="rId8"/>
    <p:sldId id="316" r:id="rId9"/>
    <p:sldId id="341" r:id="rId10"/>
    <p:sldId id="344" r:id="rId11"/>
    <p:sldId id="321" r:id="rId12"/>
    <p:sldId id="350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733" userDrawn="1">
          <p15:clr>
            <a:srgbClr val="A4A3A4"/>
          </p15:clr>
        </p15:guide>
        <p15:guide id="5" pos="7129" userDrawn="1">
          <p15:clr>
            <a:srgbClr val="A4A3A4"/>
          </p15:clr>
        </p15:guide>
        <p15:guide id="6" orient="horz" pos="3477" userDrawn="1">
          <p15:clr>
            <a:srgbClr val="A4A3A4"/>
          </p15:clr>
        </p15:guide>
        <p15:guide id="16" pos="4796" userDrawn="1">
          <p15:clr>
            <a:srgbClr val="A4A3A4"/>
          </p15:clr>
        </p15:guide>
        <p15:guide id="18" orient="horz" pos="1574" userDrawn="1">
          <p15:clr>
            <a:srgbClr val="A4A3A4"/>
          </p15:clr>
        </p15:guide>
        <p15:guide id="19" pos="3704" userDrawn="1">
          <p15:clr>
            <a:srgbClr val="A4A3A4"/>
          </p15:clr>
        </p15:guide>
        <p15:guide id="21" pos="23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DE8"/>
    <a:srgbClr val="CF3C27"/>
    <a:srgbClr val="498B9C"/>
    <a:srgbClr val="1D495D"/>
    <a:srgbClr val="EF644F"/>
    <a:srgbClr val="59ACB4"/>
    <a:srgbClr val="D7BEA9"/>
    <a:srgbClr val="DDC7B5"/>
    <a:srgbClr val="A52F1F"/>
    <a:srgbClr val="EF65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9" autoAdjust="0"/>
    <p:restoredTop sz="94662" autoAdjust="0"/>
  </p:normalViewPr>
  <p:slideViewPr>
    <p:cSldViewPr snapToGrid="0" showGuides="1">
      <p:cViewPr varScale="1">
        <p:scale>
          <a:sx n="59" d="100"/>
          <a:sy n="59" d="100"/>
        </p:scale>
        <p:origin x="-72" y="-1404"/>
      </p:cViewPr>
      <p:guideLst>
        <p:guide pos="733"/>
        <p:guide pos="7129"/>
        <p:guide orient="horz" pos="3477"/>
        <p:guide pos="4796"/>
        <p:guide orient="horz" pos="1574"/>
        <p:guide pos="3704"/>
        <p:guide pos="23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84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BD47C-9CBD-485E-86F8-141CF891BA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1E532-4FA6-4EA8-BA48-2D92FFDC07A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1E532-4FA6-4EA8-BA48-2D92FFDC07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使用方法：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更改文字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：将标题框及正文框中的文字可直接改为您所需文字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更改图片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：点中图片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绘图工具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格式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填充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选择您需要展示的图片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增加减少图片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：直接复制粘贴图片来增加图片数，复制后更改方法见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更改图片</a:t>
            </a:r>
            <a:r>
              <a:rPr lang="en-US" altLang="zh-CN" dirty="0" smtClean="0"/>
              <a:t>】</a:t>
            </a:r>
            <a:br>
              <a:rPr lang="en-US" altLang="zh-CN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更改图片色彩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：点中图片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图片工具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格式</a:t>
            </a:r>
            <a:r>
              <a:rPr lang="en-US" altLang="zh-CN" dirty="0" smtClean="0"/>
              <a:t>》</a:t>
            </a:r>
            <a:r>
              <a:rPr lang="zh-CN" altLang="en-US" dirty="0" smtClean="0"/>
              <a:t>色彩（重新着色）</a:t>
            </a:r>
            <a:r>
              <a:rPr lang="en-US" altLang="zh-CN" dirty="0" smtClean="0"/>
              <a:t>》</a:t>
            </a:r>
            <a:r>
              <a:rPr lang="zh-CN" altLang="en-US" dirty="0" smtClean="0"/>
              <a:t>选择您喜欢的色彩</a:t>
            </a:r>
            <a:br>
              <a:rPr lang="zh-CN" altLang="en-US" dirty="0" smtClean="0"/>
            </a:b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使用方法：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更改文字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：将标题框及正文框中的文字可直接改为您所需文字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更改图片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：点中图片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绘图工具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格式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填充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选择您需要展示的图片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增加减少图片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：直接复制粘贴图片来增加图片数，复制后更改方法见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更改图片</a:t>
            </a:r>
            <a:r>
              <a:rPr lang="en-US" altLang="zh-CN" dirty="0" smtClean="0"/>
              <a:t>】</a:t>
            </a:r>
            <a:br>
              <a:rPr lang="en-US" altLang="zh-CN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更改图片色彩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：点中图片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图片工具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格式</a:t>
            </a:r>
            <a:r>
              <a:rPr lang="en-US" altLang="zh-CN" dirty="0" smtClean="0"/>
              <a:t>》</a:t>
            </a:r>
            <a:r>
              <a:rPr lang="zh-CN" altLang="en-US" dirty="0" smtClean="0"/>
              <a:t>色彩（重新着色）</a:t>
            </a:r>
            <a:r>
              <a:rPr lang="en-US" altLang="zh-CN" dirty="0" smtClean="0"/>
              <a:t>》</a:t>
            </a:r>
            <a:r>
              <a:rPr lang="zh-CN" altLang="en-US" dirty="0" smtClean="0"/>
              <a:t>选择您喜欢的色彩</a:t>
            </a:r>
            <a:br>
              <a:rPr lang="zh-CN" altLang="en-US" dirty="0" smtClean="0"/>
            </a:b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使用方法：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更改文字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：将标题框及正文框中的文字可直接改为您所需文字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更改图片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：点中图片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绘图工具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格式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填充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选择您需要展示的图片</a:t>
            </a:r>
            <a:br>
              <a:rPr lang="zh-CN" altLang="en-US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增加减少图片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：直接复制粘贴图片来增加图片数，复制后更改方法见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更改图片</a:t>
            </a:r>
            <a:r>
              <a:rPr lang="en-US" altLang="zh-CN" dirty="0" smtClean="0"/>
              <a:t>】</a:t>
            </a:r>
            <a:br>
              <a:rPr lang="en-US" altLang="zh-CN" dirty="0" smtClean="0"/>
            </a:br>
            <a:r>
              <a:rPr lang="en-US" altLang="zh-CN" dirty="0" smtClean="0"/>
              <a:t>【</a:t>
            </a:r>
            <a:r>
              <a:rPr lang="zh-CN" altLang="en-US" dirty="0" smtClean="0"/>
              <a:t>更改图片色彩</a:t>
            </a:r>
            <a:r>
              <a:rPr lang="en-US" altLang="zh-CN" dirty="0" smtClean="0"/>
              <a:t>】</a:t>
            </a:r>
            <a:r>
              <a:rPr lang="zh-CN" altLang="en-US" dirty="0" smtClean="0"/>
              <a:t>：点中图片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图片工具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格式</a:t>
            </a:r>
            <a:r>
              <a:rPr lang="en-US" altLang="zh-CN" dirty="0" smtClean="0"/>
              <a:t>》</a:t>
            </a:r>
            <a:r>
              <a:rPr lang="zh-CN" altLang="en-US" dirty="0" smtClean="0"/>
              <a:t>色彩（重新着色）</a:t>
            </a:r>
            <a:r>
              <a:rPr lang="en-US" altLang="zh-CN" dirty="0" smtClean="0"/>
              <a:t>》</a:t>
            </a:r>
            <a:r>
              <a:rPr lang="zh-CN" altLang="en-US" dirty="0" smtClean="0"/>
              <a:t>选择您喜欢的色彩</a:t>
            </a:r>
            <a:br>
              <a:rPr lang="zh-CN" altLang="en-US" dirty="0" smtClean="0"/>
            </a:b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2691481" y="4745302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www.1ppt.com/jiaoan/  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F5EDE8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rgbClr val="F5EDE8"/>
              </a:solidFill>
              <a:effectLst/>
              <a:uLnTx/>
              <a:uFillTx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组合 211"/>
          <p:cNvGrpSpPr/>
          <p:nvPr userDrawn="1"/>
        </p:nvGrpSpPr>
        <p:grpSpPr>
          <a:xfrm>
            <a:off x="316366" y="762000"/>
            <a:ext cx="11559270" cy="5334000"/>
            <a:chOff x="-177801" y="684213"/>
            <a:chExt cx="10882314" cy="4872038"/>
          </a:xfrm>
          <a:solidFill>
            <a:srgbClr val="EBDED5">
              <a:alpha val="49804"/>
            </a:srgbClr>
          </a:solidFill>
        </p:grpSpPr>
        <p:sp>
          <p:nvSpPr>
            <p:cNvPr id="213" name="Freeform 110"/>
            <p:cNvSpPr/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4" name="Freeform 111"/>
            <p:cNvSpPr/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5" name="Freeform 112"/>
            <p:cNvSpPr/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6" name="Freeform 113"/>
            <p:cNvSpPr/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7" name="Freeform 114"/>
            <p:cNvSpPr/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8" name="Freeform 115"/>
            <p:cNvSpPr/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9" name="Freeform 116"/>
            <p:cNvSpPr/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0" name="Freeform 117"/>
            <p:cNvSpPr/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1" name="Freeform 118"/>
            <p:cNvSpPr/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2" name="Freeform 119"/>
            <p:cNvSpPr/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3" name="Freeform 120"/>
            <p:cNvSpPr/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4" name="Freeform 121"/>
            <p:cNvSpPr/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5" name="Freeform 122"/>
            <p:cNvSpPr/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6" name="Freeform 123"/>
            <p:cNvSpPr/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7" name="Freeform 124"/>
            <p:cNvSpPr/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8" name="Freeform 125"/>
            <p:cNvSpPr/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9" name="Freeform 126"/>
            <p:cNvSpPr/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0" name="Freeform 127"/>
            <p:cNvSpPr/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1" name="Freeform 128"/>
            <p:cNvSpPr/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2" name="Freeform 129"/>
            <p:cNvSpPr/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3" name="Freeform 130"/>
            <p:cNvSpPr/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4" name="Freeform 131"/>
            <p:cNvSpPr/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5" name="Freeform 132"/>
            <p:cNvSpPr/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6" name="Freeform 133"/>
            <p:cNvSpPr/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7" name="Freeform 134"/>
            <p:cNvSpPr/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8" name="Freeform 135"/>
            <p:cNvSpPr/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9" name="Freeform 136"/>
            <p:cNvSpPr/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0" name="Freeform 137"/>
            <p:cNvSpPr/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1" name="Freeform 138"/>
            <p:cNvSpPr/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2" name="Freeform 139"/>
            <p:cNvSpPr/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3" name="Freeform 140"/>
            <p:cNvSpPr/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4" name="Freeform 141"/>
            <p:cNvSpPr/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5" name="Freeform 142"/>
            <p:cNvSpPr/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6" name="Freeform 143"/>
            <p:cNvSpPr/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7" name="Freeform 144"/>
            <p:cNvSpPr/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8" name="Freeform 145"/>
            <p:cNvSpPr/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9" name="Freeform 146"/>
            <p:cNvSpPr/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0" name="Freeform 147"/>
            <p:cNvSpPr/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1" name="Freeform 148"/>
            <p:cNvSpPr/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2" name="Freeform 149"/>
            <p:cNvSpPr/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3" name="Freeform 150"/>
            <p:cNvSpPr/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4" name="Freeform 151"/>
            <p:cNvSpPr/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5" name="Freeform 152"/>
            <p:cNvSpPr/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6" name="Freeform 153"/>
            <p:cNvSpPr/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7" name="Freeform 154"/>
            <p:cNvSpPr/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8" name="Freeform 155"/>
            <p:cNvSpPr/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9" name="Freeform 156"/>
            <p:cNvSpPr/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0" name="Freeform 157"/>
            <p:cNvSpPr/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1" name="Freeform 158"/>
            <p:cNvSpPr/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2" name="Freeform 159"/>
            <p:cNvSpPr/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3" name="Freeform 160"/>
            <p:cNvSpPr/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4" name="Freeform 161"/>
            <p:cNvSpPr/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5" name="Freeform 162"/>
            <p:cNvSpPr/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6" name="Freeform 163"/>
            <p:cNvSpPr/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7" name="Freeform 164"/>
            <p:cNvSpPr/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8" name="Freeform 165"/>
            <p:cNvSpPr/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9" name="Freeform 166"/>
            <p:cNvSpPr/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0" name="Freeform 167"/>
            <p:cNvSpPr/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1" name="Freeform 168"/>
            <p:cNvSpPr/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2" name="Freeform 169"/>
            <p:cNvSpPr/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3" name="Freeform 170"/>
            <p:cNvSpPr/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4" name="Freeform 171"/>
            <p:cNvSpPr/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5" name="Freeform 172"/>
            <p:cNvSpPr/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6" name="Freeform 173"/>
            <p:cNvSpPr/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7" name="Freeform 174"/>
            <p:cNvSpPr/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8" name="Freeform 175"/>
            <p:cNvSpPr/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9" name="Freeform 176"/>
            <p:cNvSpPr/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0" name="Freeform 177"/>
            <p:cNvSpPr/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1" name="Freeform 178"/>
            <p:cNvSpPr/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2" name="Freeform 179"/>
            <p:cNvSpPr/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3" name="Freeform 180"/>
            <p:cNvSpPr/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4" name="Freeform 181"/>
            <p:cNvSpPr/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5" name="Freeform 182"/>
            <p:cNvSpPr/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6" name="Freeform 183"/>
            <p:cNvSpPr/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7" name="Freeform 184"/>
            <p:cNvSpPr/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8" name="Freeform 185"/>
            <p:cNvSpPr/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9" name="Freeform 186"/>
            <p:cNvSpPr/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0" name="Freeform 187"/>
            <p:cNvSpPr/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1" name="Freeform 188"/>
            <p:cNvSpPr/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2" name="Freeform 189"/>
            <p:cNvSpPr/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3" name="Freeform 190"/>
            <p:cNvSpPr/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4" name="Freeform 191"/>
            <p:cNvSpPr/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5" name="Freeform 192"/>
            <p:cNvSpPr/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6" name="Freeform 193"/>
            <p:cNvSpPr/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57857-ABD4-484D-83A3-8C8150782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686E2-3A2D-42C5-9BCB-D10707A55AC6}" type="slidenum">
              <a:rPr lang="zh-CN" altLang="en-US" smtClean="0"/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6704011"/>
            <a:ext cx="12218988" cy="158751"/>
            <a:chOff x="0" y="6704011"/>
            <a:chExt cx="12218988" cy="158751"/>
          </a:xfrm>
        </p:grpSpPr>
        <p:grpSp>
          <p:nvGrpSpPr>
            <p:cNvPr id="8" name="组合 7"/>
            <p:cNvGrpSpPr/>
            <p:nvPr/>
          </p:nvGrpSpPr>
          <p:grpSpPr>
            <a:xfrm>
              <a:off x="0" y="6704011"/>
              <a:ext cx="7593013" cy="158751"/>
              <a:chOff x="927100" y="3159125"/>
              <a:chExt cx="7593013" cy="158751"/>
            </a:xfrm>
          </p:grpSpPr>
          <p:sp>
            <p:nvSpPr>
              <p:cNvPr id="54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927100" y="3159125"/>
                <a:ext cx="7593013" cy="158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Line 5"/>
              <p:cNvSpPr>
                <a:spLocks noChangeShapeType="1"/>
              </p:cNvSpPr>
              <p:nvPr/>
            </p:nvSpPr>
            <p:spPr bwMode="auto">
              <a:xfrm flipV="1">
                <a:off x="93027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Line 6"/>
              <p:cNvSpPr>
                <a:spLocks noChangeShapeType="1"/>
              </p:cNvSpPr>
              <p:nvPr/>
            </p:nvSpPr>
            <p:spPr bwMode="auto">
              <a:xfrm flipV="1">
                <a:off x="1036638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Line 7"/>
              <p:cNvSpPr>
                <a:spLocks noChangeShapeType="1"/>
              </p:cNvSpPr>
              <p:nvPr/>
            </p:nvSpPr>
            <p:spPr bwMode="auto">
              <a:xfrm flipV="1">
                <a:off x="1141413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Line 8"/>
              <p:cNvSpPr>
                <a:spLocks noChangeShapeType="1"/>
              </p:cNvSpPr>
              <p:nvPr/>
            </p:nvSpPr>
            <p:spPr bwMode="auto">
              <a:xfrm flipV="1">
                <a:off x="124618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Line 9"/>
              <p:cNvSpPr>
                <a:spLocks noChangeShapeType="1"/>
              </p:cNvSpPr>
              <p:nvPr/>
            </p:nvSpPr>
            <p:spPr bwMode="auto">
              <a:xfrm flipV="1">
                <a:off x="135096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Line 10"/>
              <p:cNvSpPr>
                <a:spLocks noChangeShapeType="1"/>
              </p:cNvSpPr>
              <p:nvPr/>
            </p:nvSpPr>
            <p:spPr bwMode="auto">
              <a:xfrm flipV="1">
                <a:off x="145573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Line 11"/>
              <p:cNvSpPr>
                <a:spLocks noChangeShapeType="1"/>
              </p:cNvSpPr>
              <p:nvPr/>
            </p:nvSpPr>
            <p:spPr bwMode="auto">
              <a:xfrm flipV="1">
                <a:off x="1562100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Line 12"/>
              <p:cNvSpPr>
                <a:spLocks noChangeShapeType="1"/>
              </p:cNvSpPr>
              <p:nvPr/>
            </p:nvSpPr>
            <p:spPr bwMode="auto">
              <a:xfrm flipV="1">
                <a:off x="166687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Line 13"/>
              <p:cNvSpPr>
                <a:spLocks noChangeShapeType="1"/>
              </p:cNvSpPr>
              <p:nvPr/>
            </p:nvSpPr>
            <p:spPr bwMode="auto">
              <a:xfrm flipV="1">
                <a:off x="177165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Line 14"/>
              <p:cNvSpPr>
                <a:spLocks noChangeShapeType="1"/>
              </p:cNvSpPr>
              <p:nvPr/>
            </p:nvSpPr>
            <p:spPr bwMode="auto">
              <a:xfrm flipV="1">
                <a:off x="187642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Line 15"/>
              <p:cNvSpPr>
                <a:spLocks noChangeShapeType="1"/>
              </p:cNvSpPr>
              <p:nvPr/>
            </p:nvSpPr>
            <p:spPr bwMode="auto">
              <a:xfrm flipV="1">
                <a:off x="1982788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 flipV="1">
                <a:off x="208756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 flipV="1">
                <a:off x="219233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 flipV="1">
                <a:off x="229711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 flipV="1">
                <a:off x="2403475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 flipV="1">
                <a:off x="250825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 flipV="1">
                <a:off x="261302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Line 22"/>
              <p:cNvSpPr>
                <a:spLocks noChangeShapeType="1"/>
              </p:cNvSpPr>
              <p:nvPr/>
            </p:nvSpPr>
            <p:spPr bwMode="auto">
              <a:xfrm flipV="1">
                <a:off x="271780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Line 23"/>
              <p:cNvSpPr>
                <a:spLocks noChangeShapeType="1"/>
              </p:cNvSpPr>
              <p:nvPr/>
            </p:nvSpPr>
            <p:spPr bwMode="auto">
              <a:xfrm flipV="1">
                <a:off x="2824163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Line 24"/>
              <p:cNvSpPr>
                <a:spLocks noChangeShapeType="1"/>
              </p:cNvSpPr>
              <p:nvPr/>
            </p:nvSpPr>
            <p:spPr bwMode="auto">
              <a:xfrm flipV="1">
                <a:off x="2928938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Line 25"/>
              <p:cNvSpPr>
                <a:spLocks noChangeShapeType="1"/>
              </p:cNvSpPr>
              <p:nvPr/>
            </p:nvSpPr>
            <p:spPr bwMode="auto">
              <a:xfrm flipV="1">
                <a:off x="303371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Line 26"/>
              <p:cNvSpPr>
                <a:spLocks noChangeShapeType="1"/>
              </p:cNvSpPr>
              <p:nvPr/>
            </p:nvSpPr>
            <p:spPr bwMode="auto">
              <a:xfrm flipV="1">
                <a:off x="313848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Line 27"/>
              <p:cNvSpPr>
                <a:spLocks noChangeShapeType="1"/>
              </p:cNvSpPr>
              <p:nvPr/>
            </p:nvSpPr>
            <p:spPr bwMode="auto">
              <a:xfrm flipV="1">
                <a:off x="324326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Line 28"/>
              <p:cNvSpPr>
                <a:spLocks noChangeShapeType="1"/>
              </p:cNvSpPr>
              <p:nvPr/>
            </p:nvSpPr>
            <p:spPr bwMode="auto">
              <a:xfrm flipV="1">
                <a:off x="3349625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Line 29"/>
              <p:cNvSpPr>
                <a:spLocks noChangeShapeType="1"/>
              </p:cNvSpPr>
              <p:nvPr/>
            </p:nvSpPr>
            <p:spPr bwMode="auto">
              <a:xfrm flipV="1">
                <a:off x="345440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Line 30"/>
              <p:cNvSpPr>
                <a:spLocks noChangeShapeType="1"/>
              </p:cNvSpPr>
              <p:nvPr/>
            </p:nvSpPr>
            <p:spPr bwMode="auto">
              <a:xfrm flipV="1">
                <a:off x="355917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Line 31"/>
              <p:cNvSpPr>
                <a:spLocks noChangeShapeType="1"/>
              </p:cNvSpPr>
              <p:nvPr/>
            </p:nvSpPr>
            <p:spPr bwMode="auto">
              <a:xfrm flipV="1">
                <a:off x="366395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Line 32"/>
              <p:cNvSpPr>
                <a:spLocks noChangeShapeType="1"/>
              </p:cNvSpPr>
              <p:nvPr/>
            </p:nvSpPr>
            <p:spPr bwMode="auto">
              <a:xfrm flipV="1">
                <a:off x="3770313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Line 33"/>
              <p:cNvSpPr>
                <a:spLocks noChangeShapeType="1"/>
              </p:cNvSpPr>
              <p:nvPr/>
            </p:nvSpPr>
            <p:spPr bwMode="auto">
              <a:xfrm flipV="1">
                <a:off x="387508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Line 34"/>
              <p:cNvSpPr>
                <a:spLocks noChangeShapeType="1"/>
              </p:cNvSpPr>
              <p:nvPr/>
            </p:nvSpPr>
            <p:spPr bwMode="auto">
              <a:xfrm flipV="1">
                <a:off x="397986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Line 35"/>
              <p:cNvSpPr>
                <a:spLocks noChangeShapeType="1"/>
              </p:cNvSpPr>
              <p:nvPr/>
            </p:nvSpPr>
            <p:spPr bwMode="auto">
              <a:xfrm flipV="1">
                <a:off x="408463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Line 36"/>
              <p:cNvSpPr>
                <a:spLocks noChangeShapeType="1"/>
              </p:cNvSpPr>
              <p:nvPr/>
            </p:nvSpPr>
            <p:spPr bwMode="auto">
              <a:xfrm flipV="1">
                <a:off x="4191000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Line 37"/>
              <p:cNvSpPr>
                <a:spLocks noChangeShapeType="1"/>
              </p:cNvSpPr>
              <p:nvPr/>
            </p:nvSpPr>
            <p:spPr bwMode="auto">
              <a:xfrm flipV="1">
                <a:off x="429577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Line 38"/>
              <p:cNvSpPr>
                <a:spLocks noChangeShapeType="1"/>
              </p:cNvSpPr>
              <p:nvPr/>
            </p:nvSpPr>
            <p:spPr bwMode="auto">
              <a:xfrm flipV="1">
                <a:off x="440055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Line 39"/>
              <p:cNvSpPr>
                <a:spLocks noChangeShapeType="1"/>
              </p:cNvSpPr>
              <p:nvPr/>
            </p:nvSpPr>
            <p:spPr bwMode="auto">
              <a:xfrm flipV="1">
                <a:off x="450532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Line 40"/>
              <p:cNvSpPr>
                <a:spLocks noChangeShapeType="1"/>
              </p:cNvSpPr>
              <p:nvPr/>
            </p:nvSpPr>
            <p:spPr bwMode="auto">
              <a:xfrm flipV="1">
                <a:off x="4611688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Line 41"/>
              <p:cNvSpPr>
                <a:spLocks noChangeShapeType="1"/>
              </p:cNvSpPr>
              <p:nvPr/>
            </p:nvSpPr>
            <p:spPr bwMode="auto">
              <a:xfrm flipV="1">
                <a:off x="4716463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Line 42"/>
              <p:cNvSpPr>
                <a:spLocks noChangeShapeType="1"/>
              </p:cNvSpPr>
              <p:nvPr/>
            </p:nvSpPr>
            <p:spPr bwMode="auto">
              <a:xfrm flipV="1">
                <a:off x="482123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Line 43"/>
              <p:cNvSpPr>
                <a:spLocks noChangeShapeType="1"/>
              </p:cNvSpPr>
              <p:nvPr/>
            </p:nvSpPr>
            <p:spPr bwMode="auto">
              <a:xfrm flipV="1">
                <a:off x="492601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Line 44"/>
              <p:cNvSpPr>
                <a:spLocks noChangeShapeType="1"/>
              </p:cNvSpPr>
              <p:nvPr/>
            </p:nvSpPr>
            <p:spPr bwMode="auto">
              <a:xfrm flipV="1">
                <a:off x="503078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Line 45"/>
              <p:cNvSpPr>
                <a:spLocks noChangeShapeType="1"/>
              </p:cNvSpPr>
              <p:nvPr/>
            </p:nvSpPr>
            <p:spPr bwMode="auto">
              <a:xfrm flipV="1">
                <a:off x="5137150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Line 46"/>
              <p:cNvSpPr>
                <a:spLocks noChangeShapeType="1"/>
              </p:cNvSpPr>
              <p:nvPr/>
            </p:nvSpPr>
            <p:spPr bwMode="auto">
              <a:xfrm flipV="1">
                <a:off x="524192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Line 47"/>
              <p:cNvSpPr>
                <a:spLocks noChangeShapeType="1"/>
              </p:cNvSpPr>
              <p:nvPr/>
            </p:nvSpPr>
            <p:spPr bwMode="auto">
              <a:xfrm flipV="1">
                <a:off x="534670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Line 48"/>
              <p:cNvSpPr>
                <a:spLocks noChangeShapeType="1"/>
              </p:cNvSpPr>
              <p:nvPr/>
            </p:nvSpPr>
            <p:spPr bwMode="auto">
              <a:xfrm flipV="1">
                <a:off x="545147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Line 49"/>
              <p:cNvSpPr>
                <a:spLocks noChangeShapeType="1"/>
              </p:cNvSpPr>
              <p:nvPr/>
            </p:nvSpPr>
            <p:spPr bwMode="auto">
              <a:xfrm flipV="1">
                <a:off x="5557838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Line 50"/>
              <p:cNvSpPr>
                <a:spLocks noChangeShapeType="1"/>
              </p:cNvSpPr>
              <p:nvPr/>
            </p:nvSpPr>
            <p:spPr bwMode="auto">
              <a:xfrm flipV="1">
                <a:off x="566261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Line 51"/>
              <p:cNvSpPr>
                <a:spLocks noChangeShapeType="1"/>
              </p:cNvSpPr>
              <p:nvPr/>
            </p:nvSpPr>
            <p:spPr bwMode="auto">
              <a:xfrm flipV="1">
                <a:off x="576738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Line 52"/>
              <p:cNvSpPr>
                <a:spLocks noChangeShapeType="1"/>
              </p:cNvSpPr>
              <p:nvPr/>
            </p:nvSpPr>
            <p:spPr bwMode="auto">
              <a:xfrm flipV="1">
                <a:off x="587216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Line 53"/>
              <p:cNvSpPr>
                <a:spLocks noChangeShapeType="1"/>
              </p:cNvSpPr>
              <p:nvPr/>
            </p:nvSpPr>
            <p:spPr bwMode="auto">
              <a:xfrm flipV="1">
                <a:off x="5978525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Line 54"/>
              <p:cNvSpPr>
                <a:spLocks noChangeShapeType="1"/>
              </p:cNvSpPr>
              <p:nvPr/>
            </p:nvSpPr>
            <p:spPr bwMode="auto">
              <a:xfrm flipV="1">
                <a:off x="608330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Line 55"/>
              <p:cNvSpPr>
                <a:spLocks noChangeShapeType="1"/>
              </p:cNvSpPr>
              <p:nvPr/>
            </p:nvSpPr>
            <p:spPr bwMode="auto">
              <a:xfrm flipV="1">
                <a:off x="618807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Line 56"/>
              <p:cNvSpPr>
                <a:spLocks noChangeShapeType="1"/>
              </p:cNvSpPr>
              <p:nvPr/>
            </p:nvSpPr>
            <p:spPr bwMode="auto">
              <a:xfrm flipV="1">
                <a:off x="629285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Line 57"/>
              <p:cNvSpPr>
                <a:spLocks noChangeShapeType="1"/>
              </p:cNvSpPr>
              <p:nvPr/>
            </p:nvSpPr>
            <p:spPr bwMode="auto">
              <a:xfrm flipV="1">
                <a:off x="6399213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Line 58"/>
              <p:cNvSpPr>
                <a:spLocks noChangeShapeType="1"/>
              </p:cNvSpPr>
              <p:nvPr/>
            </p:nvSpPr>
            <p:spPr bwMode="auto">
              <a:xfrm flipV="1">
                <a:off x="6503988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Line 59"/>
              <p:cNvSpPr>
                <a:spLocks noChangeShapeType="1"/>
              </p:cNvSpPr>
              <p:nvPr/>
            </p:nvSpPr>
            <p:spPr bwMode="auto">
              <a:xfrm flipV="1">
                <a:off x="660876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Line 60"/>
              <p:cNvSpPr>
                <a:spLocks noChangeShapeType="1"/>
              </p:cNvSpPr>
              <p:nvPr/>
            </p:nvSpPr>
            <p:spPr bwMode="auto">
              <a:xfrm flipV="1">
                <a:off x="671353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Line 61"/>
              <p:cNvSpPr>
                <a:spLocks noChangeShapeType="1"/>
              </p:cNvSpPr>
              <p:nvPr/>
            </p:nvSpPr>
            <p:spPr bwMode="auto">
              <a:xfrm flipV="1">
                <a:off x="681831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Line 62"/>
              <p:cNvSpPr>
                <a:spLocks noChangeShapeType="1"/>
              </p:cNvSpPr>
              <p:nvPr/>
            </p:nvSpPr>
            <p:spPr bwMode="auto">
              <a:xfrm flipV="1">
                <a:off x="6924675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Line 63"/>
              <p:cNvSpPr>
                <a:spLocks noChangeShapeType="1"/>
              </p:cNvSpPr>
              <p:nvPr/>
            </p:nvSpPr>
            <p:spPr bwMode="auto">
              <a:xfrm flipV="1">
                <a:off x="702945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Line 64"/>
              <p:cNvSpPr>
                <a:spLocks noChangeShapeType="1"/>
              </p:cNvSpPr>
              <p:nvPr/>
            </p:nvSpPr>
            <p:spPr bwMode="auto">
              <a:xfrm flipV="1">
                <a:off x="713422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Line 65"/>
              <p:cNvSpPr>
                <a:spLocks noChangeShapeType="1"/>
              </p:cNvSpPr>
              <p:nvPr/>
            </p:nvSpPr>
            <p:spPr bwMode="auto">
              <a:xfrm flipV="1">
                <a:off x="723900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Line 66"/>
              <p:cNvSpPr>
                <a:spLocks noChangeShapeType="1"/>
              </p:cNvSpPr>
              <p:nvPr/>
            </p:nvSpPr>
            <p:spPr bwMode="auto">
              <a:xfrm flipV="1">
                <a:off x="7345363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Line 67"/>
              <p:cNvSpPr>
                <a:spLocks noChangeShapeType="1"/>
              </p:cNvSpPr>
              <p:nvPr/>
            </p:nvSpPr>
            <p:spPr bwMode="auto">
              <a:xfrm flipV="1">
                <a:off x="745013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Line 68"/>
              <p:cNvSpPr>
                <a:spLocks noChangeShapeType="1"/>
              </p:cNvSpPr>
              <p:nvPr/>
            </p:nvSpPr>
            <p:spPr bwMode="auto">
              <a:xfrm flipV="1">
                <a:off x="7554913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Line 69"/>
              <p:cNvSpPr>
                <a:spLocks noChangeShapeType="1"/>
              </p:cNvSpPr>
              <p:nvPr/>
            </p:nvSpPr>
            <p:spPr bwMode="auto">
              <a:xfrm flipV="1">
                <a:off x="765968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Line 70"/>
              <p:cNvSpPr>
                <a:spLocks noChangeShapeType="1"/>
              </p:cNvSpPr>
              <p:nvPr/>
            </p:nvSpPr>
            <p:spPr bwMode="auto">
              <a:xfrm flipV="1">
                <a:off x="7766050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Line 71"/>
              <p:cNvSpPr>
                <a:spLocks noChangeShapeType="1"/>
              </p:cNvSpPr>
              <p:nvPr/>
            </p:nvSpPr>
            <p:spPr bwMode="auto">
              <a:xfrm flipV="1">
                <a:off x="7870825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Line 72"/>
              <p:cNvSpPr>
                <a:spLocks noChangeShapeType="1"/>
              </p:cNvSpPr>
              <p:nvPr/>
            </p:nvSpPr>
            <p:spPr bwMode="auto">
              <a:xfrm flipV="1">
                <a:off x="7975600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Line 73"/>
              <p:cNvSpPr>
                <a:spLocks noChangeShapeType="1"/>
              </p:cNvSpPr>
              <p:nvPr/>
            </p:nvSpPr>
            <p:spPr bwMode="auto">
              <a:xfrm flipV="1">
                <a:off x="8080375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Line 74"/>
              <p:cNvSpPr>
                <a:spLocks noChangeShapeType="1"/>
              </p:cNvSpPr>
              <p:nvPr/>
            </p:nvSpPr>
            <p:spPr bwMode="auto">
              <a:xfrm flipV="1">
                <a:off x="8186738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Line 75"/>
              <p:cNvSpPr>
                <a:spLocks noChangeShapeType="1"/>
              </p:cNvSpPr>
              <p:nvPr/>
            </p:nvSpPr>
            <p:spPr bwMode="auto">
              <a:xfrm flipV="1">
                <a:off x="8291513" y="3163888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Line 76"/>
              <p:cNvSpPr>
                <a:spLocks noChangeShapeType="1"/>
              </p:cNvSpPr>
              <p:nvPr/>
            </p:nvSpPr>
            <p:spPr bwMode="auto">
              <a:xfrm flipV="1">
                <a:off x="8396288" y="3163888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7577138" y="6708774"/>
              <a:ext cx="4641850" cy="153988"/>
              <a:chOff x="7577138" y="6708774"/>
              <a:chExt cx="4641850" cy="153988"/>
            </a:xfrm>
          </p:grpSpPr>
          <p:sp>
            <p:nvSpPr>
              <p:cNvPr id="10" name="Line 5"/>
              <p:cNvSpPr>
                <a:spLocks noChangeShapeType="1"/>
              </p:cNvSpPr>
              <p:nvPr/>
            </p:nvSpPr>
            <p:spPr bwMode="auto">
              <a:xfrm flipV="1">
                <a:off x="757713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Line 6"/>
              <p:cNvSpPr>
                <a:spLocks noChangeShapeType="1"/>
              </p:cNvSpPr>
              <p:nvPr/>
            </p:nvSpPr>
            <p:spPr bwMode="auto">
              <a:xfrm flipV="1">
                <a:off x="7683501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 flipV="1">
                <a:off x="7788276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Line 8"/>
              <p:cNvSpPr>
                <a:spLocks noChangeShapeType="1"/>
              </p:cNvSpPr>
              <p:nvPr/>
            </p:nvSpPr>
            <p:spPr bwMode="auto">
              <a:xfrm flipV="1">
                <a:off x="7893051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Line 9"/>
              <p:cNvSpPr>
                <a:spLocks noChangeShapeType="1"/>
              </p:cNvSpPr>
              <p:nvPr/>
            </p:nvSpPr>
            <p:spPr bwMode="auto">
              <a:xfrm flipV="1">
                <a:off x="7997826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Line 10"/>
              <p:cNvSpPr>
                <a:spLocks noChangeShapeType="1"/>
              </p:cNvSpPr>
              <p:nvPr/>
            </p:nvSpPr>
            <p:spPr bwMode="auto">
              <a:xfrm flipV="1">
                <a:off x="8102601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Line 11"/>
              <p:cNvSpPr>
                <a:spLocks noChangeShapeType="1"/>
              </p:cNvSpPr>
              <p:nvPr/>
            </p:nvSpPr>
            <p:spPr bwMode="auto">
              <a:xfrm flipV="1">
                <a:off x="8208963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Line 12"/>
              <p:cNvSpPr>
                <a:spLocks noChangeShapeType="1"/>
              </p:cNvSpPr>
              <p:nvPr/>
            </p:nvSpPr>
            <p:spPr bwMode="auto">
              <a:xfrm flipV="1">
                <a:off x="831373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Line 13"/>
              <p:cNvSpPr>
                <a:spLocks noChangeShapeType="1"/>
              </p:cNvSpPr>
              <p:nvPr/>
            </p:nvSpPr>
            <p:spPr bwMode="auto">
              <a:xfrm flipV="1">
                <a:off x="8418513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Line 14"/>
              <p:cNvSpPr>
                <a:spLocks noChangeShapeType="1"/>
              </p:cNvSpPr>
              <p:nvPr/>
            </p:nvSpPr>
            <p:spPr bwMode="auto">
              <a:xfrm flipV="1">
                <a:off x="852328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Line 15"/>
              <p:cNvSpPr>
                <a:spLocks noChangeShapeType="1"/>
              </p:cNvSpPr>
              <p:nvPr/>
            </p:nvSpPr>
            <p:spPr bwMode="auto">
              <a:xfrm flipV="1">
                <a:off x="8629651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Line 16"/>
              <p:cNvSpPr>
                <a:spLocks noChangeShapeType="1"/>
              </p:cNvSpPr>
              <p:nvPr/>
            </p:nvSpPr>
            <p:spPr bwMode="auto">
              <a:xfrm flipV="1">
                <a:off x="8734426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Line 17"/>
              <p:cNvSpPr>
                <a:spLocks noChangeShapeType="1"/>
              </p:cNvSpPr>
              <p:nvPr/>
            </p:nvSpPr>
            <p:spPr bwMode="auto">
              <a:xfrm flipV="1">
                <a:off x="8839201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Line 18"/>
              <p:cNvSpPr>
                <a:spLocks noChangeShapeType="1"/>
              </p:cNvSpPr>
              <p:nvPr/>
            </p:nvSpPr>
            <p:spPr bwMode="auto">
              <a:xfrm flipV="1">
                <a:off x="8943976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Line 19"/>
              <p:cNvSpPr>
                <a:spLocks noChangeShapeType="1"/>
              </p:cNvSpPr>
              <p:nvPr/>
            </p:nvSpPr>
            <p:spPr bwMode="auto">
              <a:xfrm flipV="1">
                <a:off x="9050338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Line 20"/>
              <p:cNvSpPr>
                <a:spLocks noChangeShapeType="1"/>
              </p:cNvSpPr>
              <p:nvPr/>
            </p:nvSpPr>
            <p:spPr bwMode="auto">
              <a:xfrm flipV="1">
                <a:off x="9155113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Line 21"/>
              <p:cNvSpPr>
                <a:spLocks noChangeShapeType="1"/>
              </p:cNvSpPr>
              <p:nvPr/>
            </p:nvSpPr>
            <p:spPr bwMode="auto">
              <a:xfrm flipV="1">
                <a:off x="925988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Line 22"/>
              <p:cNvSpPr>
                <a:spLocks noChangeShapeType="1"/>
              </p:cNvSpPr>
              <p:nvPr/>
            </p:nvSpPr>
            <p:spPr bwMode="auto">
              <a:xfrm flipV="1">
                <a:off x="9364663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Line 23"/>
              <p:cNvSpPr>
                <a:spLocks noChangeShapeType="1"/>
              </p:cNvSpPr>
              <p:nvPr/>
            </p:nvSpPr>
            <p:spPr bwMode="auto">
              <a:xfrm flipV="1">
                <a:off x="9471026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Line 24"/>
              <p:cNvSpPr>
                <a:spLocks noChangeShapeType="1"/>
              </p:cNvSpPr>
              <p:nvPr/>
            </p:nvSpPr>
            <p:spPr bwMode="auto">
              <a:xfrm flipV="1">
                <a:off x="9575801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Line 25"/>
              <p:cNvSpPr>
                <a:spLocks noChangeShapeType="1"/>
              </p:cNvSpPr>
              <p:nvPr/>
            </p:nvSpPr>
            <p:spPr bwMode="auto">
              <a:xfrm flipV="1">
                <a:off x="9680576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Line 26"/>
              <p:cNvSpPr>
                <a:spLocks noChangeShapeType="1"/>
              </p:cNvSpPr>
              <p:nvPr/>
            </p:nvSpPr>
            <p:spPr bwMode="auto">
              <a:xfrm flipV="1">
                <a:off x="9785351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Line 27"/>
              <p:cNvSpPr>
                <a:spLocks noChangeShapeType="1"/>
              </p:cNvSpPr>
              <p:nvPr/>
            </p:nvSpPr>
            <p:spPr bwMode="auto">
              <a:xfrm flipV="1">
                <a:off x="9890126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Line 28"/>
              <p:cNvSpPr>
                <a:spLocks noChangeShapeType="1"/>
              </p:cNvSpPr>
              <p:nvPr/>
            </p:nvSpPr>
            <p:spPr bwMode="auto">
              <a:xfrm flipV="1">
                <a:off x="9996488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Line 29"/>
              <p:cNvSpPr>
                <a:spLocks noChangeShapeType="1"/>
              </p:cNvSpPr>
              <p:nvPr/>
            </p:nvSpPr>
            <p:spPr bwMode="auto">
              <a:xfrm flipV="1">
                <a:off x="10101263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Line 30"/>
              <p:cNvSpPr>
                <a:spLocks noChangeShapeType="1"/>
              </p:cNvSpPr>
              <p:nvPr/>
            </p:nvSpPr>
            <p:spPr bwMode="auto">
              <a:xfrm flipV="1">
                <a:off x="1020603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Line 31"/>
              <p:cNvSpPr>
                <a:spLocks noChangeShapeType="1"/>
              </p:cNvSpPr>
              <p:nvPr/>
            </p:nvSpPr>
            <p:spPr bwMode="auto">
              <a:xfrm flipV="1">
                <a:off x="10310813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Line 32"/>
              <p:cNvSpPr>
                <a:spLocks noChangeShapeType="1"/>
              </p:cNvSpPr>
              <p:nvPr/>
            </p:nvSpPr>
            <p:spPr bwMode="auto">
              <a:xfrm flipV="1">
                <a:off x="10417176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Line 33"/>
              <p:cNvSpPr>
                <a:spLocks noChangeShapeType="1"/>
              </p:cNvSpPr>
              <p:nvPr/>
            </p:nvSpPr>
            <p:spPr bwMode="auto">
              <a:xfrm flipV="1">
                <a:off x="10521951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Line 34"/>
              <p:cNvSpPr>
                <a:spLocks noChangeShapeType="1"/>
              </p:cNvSpPr>
              <p:nvPr/>
            </p:nvSpPr>
            <p:spPr bwMode="auto">
              <a:xfrm flipV="1">
                <a:off x="10626726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Line 35"/>
              <p:cNvSpPr>
                <a:spLocks noChangeShapeType="1"/>
              </p:cNvSpPr>
              <p:nvPr/>
            </p:nvSpPr>
            <p:spPr bwMode="auto">
              <a:xfrm flipV="1">
                <a:off x="10731501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Line 36"/>
              <p:cNvSpPr>
                <a:spLocks noChangeShapeType="1"/>
              </p:cNvSpPr>
              <p:nvPr/>
            </p:nvSpPr>
            <p:spPr bwMode="auto">
              <a:xfrm flipV="1">
                <a:off x="10837863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Line 37"/>
              <p:cNvSpPr>
                <a:spLocks noChangeShapeType="1"/>
              </p:cNvSpPr>
              <p:nvPr/>
            </p:nvSpPr>
            <p:spPr bwMode="auto">
              <a:xfrm flipV="1">
                <a:off x="1094263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Line 38"/>
              <p:cNvSpPr>
                <a:spLocks noChangeShapeType="1"/>
              </p:cNvSpPr>
              <p:nvPr/>
            </p:nvSpPr>
            <p:spPr bwMode="auto">
              <a:xfrm flipV="1">
                <a:off x="11047413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Line 39"/>
              <p:cNvSpPr>
                <a:spLocks noChangeShapeType="1"/>
              </p:cNvSpPr>
              <p:nvPr/>
            </p:nvSpPr>
            <p:spPr bwMode="auto">
              <a:xfrm flipV="1">
                <a:off x="1115218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Line 40"/>
              <p:cNvSpPr>
                <a:spLocks noChangeShapeType="1"/>
              </p:cNvSpPr>
              <p:nvPr/>
            </p:nvSpPr>
            <p:spPr bwMode="auto">
              <a:xfrm flipV="1">
                <a:off x="11258551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Line 41"/>
              <p:cNvSpPr>
                <a:spLocks noChangeShapeType="1"/>
              </p:cNvSpPr>
              <p:nvPr/>
            </p:nvSpPr>
            <p:spPr bwMode="auto">
              <a:xfrm flipV="1">
                <a:off x="11363326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Line 42"/>
              <p:cNvSpPr>
                <a:spLocks noChangeShapeType="1"/>
              </p:cNvSpPr>
              <p:nvPr/>
            </p:nvSpPr>
            <p:spPr bwMode="auto">
              <a:xfrm flipV="1">
                <a:off x="11468101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Line 43"/>
              <p:cNvSpPr>
                <a:spLocks noChangeShapeType="1"/>
              </p:cNvSpPr>
              <p:nvPr/>
            </p:nvSpPr>
            <p:spPr bwMode="auto">
              <a:xfrm flipV="1">
                <a:off x="11572876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Line 44"/>
              <p:cNvSpPr>
                <a:spLocks noChangeShapeType="1"/>
              </p:cNvSpPr>
              <p:nvPr/>
            </p:nvSpPr>
            <p:spPr bwMode="auto">
              <a:xfrm flipV="1">
                <a:off x="11677651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Line 45"/>
              <p:cNvSpPr>
                <a:spLocks noChangeShapeType="1"/>
              </p:cNvSpPr>
              <p:nvPr/>
            </p:nvSpPr>
            <p:spPr bwMode="auto">
              <a:xfrm flipV="1">
                <a:off x="11784013" y="6708774"/>
                <a:ext cx="119063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Line 46"/>
              <p:cNvSpPr>
                <a:spLocks noChangeShapeType="1"/>
              </p:cNvSpPr>
              <p:nvPr/>
            </p:nvSpPr>
            <p:spPr bwMode="auto">
              <a:xfrm flipV="1">
                <a:off x="1188878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Line 47"/>
              <p:cNvSpPr>
                <a:spLocks noChangeShapeType="1"/>
              </p:cNvSpPr>
              <p:nvPr/>
            </p:nvSpPr>
            <p:spPr bwMode="auto">
              <a:xfrm flipV="1">
                <a:off x="11993563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Line 48"/>
              <p:cNvSpPr>
                <a:spLocks noChangeShapeType="1"/>
              </p:cNvSpPr>
              <p:nvPr/>
            </p:nvSpPr>
            <p:spPr bwMode="auto">
              <a:xfrm flipV="1">
                <a:off x="12098338" y="6708774"/>
                <a:ext cx="120650" cy="153988"/>
              </a:xfrm>
              <a:prstGeom prst="line">
                <a:avLst/>
              </a:prstGeom>
              <a:noFill/>
              <a:ln w="15875" cap="flat">
                <a:solidFill>
                  <a:srgbClr val="C2BCA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9" Type="http://schemas.openxmlformats.org/officeDocument/2006/relationships/notesSlide" Target="../notesSlides/notesSlide1.xml"/><Relationship Id="rId48" Type="http://schemas.openxmlformats.org/officeDocument/2006/relationships/slideLayout" Target="../slideLayouts/slideLayout7.xml"/><Relationship Id="rId47" Type="http://schemas.openxmlformats.org/officeDocument/2006/relationships/image" Target="../media/image47.png"/><Relationship Id="rId46" Type="http://schemas.openxmlformats.org/officeDocument/2006/relationships/image" Target="../media/image46.png"/><Relationship Id="rId45" Type="http://schemas.openxmlformats.org/officeDocument/2006/relationships/image" Target="../media/image45.png"/><Relationship Id="rId44" Type="http://schemas.openxmlformats.org/officeDocument/2006/relationships/image" Target="../media/image44.png"/><Relationship Id="rId43" Type="http://schemas.openxmlformats.org/officeDocument/2006/relationships/image" Target="../media/image43.png"/><Relationship Id="rId42" Type="http://schemas.openxmlformats.org/officeDocument/2006/relationships/image" Target="../media/image42.png"/><Relationship Id="rId41" Type="http://schemas.openxmlformats.org/officeDocument/2006/relationships/image" Target="../media/image41.png"/><Relationship Id="rId40" Type="http://schemas.openxmlformats.org/officeDocument/2006/relationships/image" Target="../media/image40.png"/><Relationship Id="rId4" Type="http://schemas.openxmlformats.org/officeDocument/2006/relationships/image" Target="../media/image4.png"/><Relationship Id="rId39" Type="http://schemas.openxmlformats.org/officeDocument/2006/relationships/image" Target="../media/image39.png"/><Relationship Id="rId38" Type="http://schemas.openxmlformats.org/officeDocument/2006/relationships/image" Target="../media/image38.png"/><Relationship Id="rId37" Type="http://schemas.openxmlformats.org/officeDocument/2006/relationships/image" Target="../media/image37.png"/><Relationship Id="rId36" Type="http://schemas.openxmlformats.org/officeDocument/2006/relationships/image" Target="../media/image36.png"/><Relationship Id="rId35" Type="http://schemas.openxmlformats.org/officeDocument/2006/relationships/image" Target="../media/image35.png"/><Relationship Id="rId34" Type="http://schemas.openxmlformats.org/officeDocument/2006/relationships/image" Target="../media/image34.png"/><Relationship Id="rId33" Type="http://schemas.openxmlformats.org/officeDocument/2006/relationships/image" Target="../media/image33.png"/><Relationship Id="rId32" Type="http://schemas.openxmlformats.org/officeDocument/2006/relationships/image" Target="../media/image32.png"/><Relationship Id="rId31" Type="http://schemas.openxmlformats.org/officeDocument/2006/relationships/image" Target="../media/image31.png"/><Relationship Id="rId30" Type="http://schemas.openxmlformats.org/officeDocument/2006/relationships/image" Target="../media/image30.png"/><Relationship Id="rId3" Type="http://schemas.openxmlformats.org/officeDocument/2006/relationships/image" Target="../media/image3.png"/><Relationship Id="rId29" Type="http://schemas.openxmlformats.org/officeDocument/2006/relationships/image" Target="../media/image29.png"/><Relationship Id="rId28" Type="http://schemas.openxmlformats.org/officeDocument/2006/relationships/image" Target="../media/image28.png"/><Relationship Id="rId27" Type="http://schemas.openxmlformats.org/officeDocument/2006/relationships/image" Target="../media/image27.png"/><Relationship Id="rId26" Type="http://schemas.openxmlformats.org/officeDocument/2006/relationships/image" Target="../media/image26.png"/><Relationship Id="rId25" Type="http://schemas.openxmlformats.org/officeDocument/2006/relationships/image" Target="../media/image25.png"/><Relationship Id="rId24" Type="http://schemas.openxmlformats.org/officeDocument/2006/relationships/image" Target="../media/image24.png"/><Relationship Id="rId23" Type="http://schemas.openxmlformats.org/officeDocument/2006/relationships/image" Target="../media/image23.png"/><Relationship Id="rId22" Type="http://schemas.openxmlformats.org/officeDocument/2006/relationships/image" Target="../media/image22.png"/><Relationship Id="rId21" Type="http://schemas.openxmlformats.org/officeDocument/2006/relationships/image" Target="../media/image21.png"/><Relationship Id="rId20" Type="http://schemas.openxmlformats.org/officeDocument/2006/relationships/image" Target="../media/image20.png"/><Relationship Id="rId2" Type="http://schemas.openxmlformats.org/officeDocument/2006/relationships/image" Target="../media/image2.png"/><Relationship Id="rId19" Type="http://schemas.openxmlformats.org/officeDocument/2006/relationships/image" Target="../media/image19.png"/><Relationship Id="rId18" Type="http://schemas.openxmlformats.org/officeDocument/2006/relationships/image" Target="../media/image18.png"/><Relationship Id="rId17" Type="http://schemas.openxmlformats.org/officeDocument/2006/relationships/image" Target="../media/image17.png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1.jpeg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3.jpeg"/><Relationship Id="rId1" Type="http://schemas.openxmlformats.org/officeDocument/2006/relationships/image" Target="../media/image52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6.jpeg"/><Relationship Id="rId3" Type="http://schemas.openxmlformats.org/officeDocument/2006/relationships/image" Target="../media/image51.jpeg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2" Type="http://schemas.openxmlformats.org/officeDocument/2006/relationships/notesSlide" Target="../notesSlides/notesSlide4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46.xml"/><Relationship Id="rId3" Type="http://schemas.openxmlformats.org/officeDocument/2006/relationships/tags" Target="../tags/tag19.xml"/><Relationship Id="rId29" Type="http://schemas.openxmlformats.org/officeDocument/2006/relationships/tags" Target="../tags/tag45.xml"/><Relationship Id="rId28" Type="http://schemas.openxmlformats.org/officeDocument/2006/relationships/tags" Target="../tags/tag44.xml"/><Relationship Id="rId27" Type="http://schemas.openxmlformats.org/officeDocument/2006/relationships/tags" Target="../tags/tag43.xml"/><Relationship Id="rId26" Type="http://schemas.openxmlformats.org/officeDocument/2006/relationships/tags" Target="../tags/tag42.xml"/><Relationship Id="rId25" Type="http://schemas.openxmlformats.org/officeDocument/2006/relationships/tags" Target="../tags/tag41.xml"/><Relationship Id="rId24" Type="http://schemas.openxmlformats.org/officeDocument/2006/relationships/tags" Target="../tags/tag40.xml"/><Relationship Id="rId23" Type="http://schemas.openxmlformats.org/officeDocument/2006/relationships/tags" Target="../tags/tag39.xml"/><Relationship Id="rId22" Type="http://schemas.openxmlformats.org/officeDocument/2006/relationships/tags" Target="../tags/tag38.xml"/><Relationship Id="rId21" Type="http://schemas.openxmlformats.org/officeDocument/2006/relationships/tags" Target="../tags/tag37.xml"/><Relationship Id="rId20" Type="http://schemas.openxmlformats.org/officeDocument/2006/relationships/tags" Target="../tags/tag36.xml"/><Relationship Id="rId2" Type="http://schemas.openxmlformats.org/officeDocument/2006/relationships/tags" Target="../tags/tag18.xml"/><Relationship Id="rId19" Type="http://schemas.openxmlformats.org/officeDocument/2006/relationships/tags" Target="../tags/tag35.xml"/><Relationship Id="rId18" Type="http://schemas.openxmlformats.org/officeDocument/2006/relationships/tags" Target="../tags/tag34.xml"/><Relationship Id="rId17" Type="http://schemas.openxmlformats.org/officeDocument/2006/relationships/tags" Target="../tags/tag33.xml"/><Relationship Id="rId16" Type="http://schemas.openxmlformats.org/officeDocument/2006/relationships/tags" Target="../tags/tag32.xml"/><Relationship Id="rId15" Type="http://schemas.openxmlformats.org/officeDocument/2006/relationships/tags" Target="../tags/tag31.xml"/><Relationship Id="rId14" Type="http://schemas.openxmlformats.org/officeDocument/2006/relationships/tags" Target="../tags/tag30.xml"/><Relationship Id="rId13" Type="http://schemas.openxmlformats.org/officeDocument/2006/relationships/tags" Target="../tags/tag29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9" Type="http://schemas.openxmlformats.org/officeDocument/2006/relationships/slideLayout" Target="../slideLayouts/slideLayout7.xml"/><Relationship Id="rId38" Type="http://schemas.openxmlformats.org/officeDocument/2006/relationships/image" Target="../media/image52.jpeg"/><Relationship Id="rId37" Type="http://schemas.openxmlformats.org/officeDocument/2006/relationships/tags" Target="../tags/tag83.xml"/><Relationship Id="rId36" Type="http://schemas.openxmlformats.org/officeDocument/2006/relationships/tags" Target="../tags/tag82.xml"/><Relationship Id="rId35" Type="http://schemas.openxmlformats.org/officeDocument/2006/relationships/tags" Target="../tags/tag81.xml"/><Relationship Id="rId34" Type="http://schemas.openxmlformats.org/officeDocument/2006/relationships/tags" Target="../tags/tag80.xml"/><Relationship Id="rId33" Type="http://schemas.openxmlformats.org/officeDocument/2006/relationships/tags" Target="../tags/tag79.xml"/><Relationship Id="rId32" Type="http://schemas.openxmlformats.org/officeDocument/2006/relationships/tags" Target="../tags/tag78.xml"/><Relationship Id="rId31" Type="http://schemas.openxmlformats.org/officeDocument/2006/relationships/tags" Target="../tags/tag77.xml"/><Relationship Id="rId30" Type="http://schemas.openxmlformats.org/officeDocument/2006/relationships/tags" Target="../tags/tag76.xml"/><Relationship Id="rId3" Type="http://schemas.openxmlformats.org/officeDocument/2006/relationships/tags" Target="../tags/tag49.xml"/><Relationship Id="rId29" Type="http://schemas.openxmlformats.org/officeDocument/2006/relationships/tags" Target="../tags/tag75.xml"/><Relationship Id="rId28" Type="http://schemas.openxmlformats.org/officeDocument/2006/relationships/tags" Target="../tags/tag74.xml"/><Relationship Id="rId27" Type="http://schemas.openxmlformats.org/officeDocument/2006/relationships/tags" Target="../tags/tag73.xml"/><Relationship Id="rId26" Type="http://schemas.openxmlformats.org/officeDocument/2006/relationships/tags" Target="../tags/tag72.xml"/><Relationship Id="rId25" Type="http://schemas.openxmlformats.org/officeDocument/2006/relationships/tags" Target="../tags/tag71.xml"/><Relationship Id="rId24" Type="http://schemas.openxmlformats.org/officeDocument/2006/relationships/tags" Target="../tags/tag70.xml"/><Relationship Id="rId23" Type="http://schemas.openxmlformats.org/officeDocument/2006/relationships/tags" Target="../tags/tag69.xml"/><Relationship Id="rId22" Type="http://schemas.openxmlformats.org/officeDocument/2006/relationships/tags" Target="../tags/tag68.xml"/><Relationship Id="rId21" Type="http://schemas.openxmlformats.org/officeDocument/2006/relationships/tags" Target="../tags/tag67.xml"/><Relationship Id="rId20" Type="http://schemas.openxmlformats.org/officeDocument/2006/relationships/tags" Target="../tags/tag66.xml"/><Relationship Id="rId2" Type="http://schemas.openxmlformats.org/officeDocument/2006/relationships/tags" Target="../tags/tag48.xml"/><Relationship Id="rId19" Type="http://schemas.openxmlformats.org/officeDocument/2006/relationships/tags" Target="../tags/tag65.xml"/><Relationship Id="rId18" Type="http://schemas.openxmlformats.org/officeDocument/2006/relationships/tags" Target="../tags/tag64.xml"/><Relationship Id="rId17" Type="http://schemas.openxmlformats.org/officeDocument/2006/relationships/tags" Target="../tags/tag63.xml"/><Relationship Id="rId16" Type="http://schemas.openxmlformats.org/officeDocument/2006/relationships/tags" Target="../tags/tag62.xml"/><Relationship Id="rId15" Type="http://schemas.openxmlformats.org/officeDocument/2006/relationships/tags" Target="../tags/tag61.xml"/><Relationship Id="rId14" Type="http://schemas.openxmlformats.org/officeDocument/2006/relationships/tags" Target="../tags/tag60.xml"/><Relationship Id="rId13" Type="http://schemas.openxmlformats.org/officeDocument/2006/relationships/tags" Target="../tags/tag59.xml"/><Relationship Id="rId12" Type="http://schemas.openxmlformats.org/officeDocument/2006/relationships/tags" Target="../tags/tag58.xml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5ED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4" name="组合 713"/>
          <p:cNvGrpSpPr/>
          <p:nvPr/>
        </p:nvGrpSpPr>
        <p:grpSpPr>
          <a:xfrm>
            <a:off x="316366" y="762000"/>
            <a:ext cx="11559270" cy="5334000"/>
            <a:chOff x="-177801" y="684213"/>
            <a:chExt cx="10882314" cy="4872038"/>
          </a:xfrm>
          <a:solidFill>
            <a:srgbClr val="EBDED5">
              <a:alpha val="49804"/>
            </a:srgbClr>
          </a:solidFill>
        </p:grpSpPr>
        <p:sp>
          <p:nvSpPr>
            <p:cNvPr id="715" name="Freeform 110"/>
            <p:cNvSpPr/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16" name="Freeform 111"/>
            <p:cNvSpPr/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17" name="Freeform 112"/>
            <p:cNvSpPr/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18" name="Freeform 113"/>
            <p:cNvSpPr/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19" name="Freeform 114"/>
            <p:cNvSpPr/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0" name="Freeform 115"/>
            <p:cNvSpPr/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1" name="Freeform 116"/>
            <p:cNvSpPr/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2" name="Freeform 117"/>
            <p:cNvSpPr/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3" name="Freeform 118"/>
            <p:cNvSpPr/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4" name="Freeform 119"/>
            <p:cNvSpPr/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5" name="Freeform 120"/>
            <p:cNvSpPr/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6" name="Freeform 121"/>
            <p:cNvSpPr/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7" name="Freeform 122"/>
            <p:cNvSpPr/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8" name="Freeform 123"/>
            <p:cNvSpPr/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29" name="Freeform 124"/>
            <p:cNvSpPr/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0" name="Freeform 125"/>
            <p:cNvSpPr/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1" name="Freeform 126"/>
            <p:cNvSpPr/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2" name="Freeform 127"/>
            <p:cNvSpPr/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3" name="Freeform 128"/>
            <p:cNvSpPr/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4" name="Freeform 129"/>
            <p:cNvSpPr/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5" name="Freeform 130"/>
            <p:cNvSpPr/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6" name="Freeform 131"/>
            <p:cNvSpPr/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7" name="Freeform 132"/>
            <p:cNvSpPr/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8" name="Freeform 133"/>
            <p:cNvSpPr/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39" name="Freeform 134"/>
            <p:cNvSpPr/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0" name="Freeform 135"/>
            <p:cNvSpPr/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1" name="Freeform 136"/>
            <p:cNvSpPr/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2" name="Freeform 137"/>
            <p:cNvSpPr/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3" name="Freeform 138"/>
            <p:cNvSpPr/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4" name="Freeform 139"/>
            <p:cNvSpPr/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5" name="Freeform 140"/>
            <p:cNvSpPr/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6" name="Freeform 141"/>
            <p:cNvSpPr/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7" name="Freeform 142"/>
            <p:cNvSpPr/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8" name="Freeform 143"/>
            <p:cNvSpPr/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49" name="Freeform 144"/>
            <p:cNvSpPr/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0" name="Freeform 145"/>
            <p:cNvSpPr/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1" name="Freeform 146"/>
            <p:cNvSpPr/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2" name="Freeform 147"/>
            <p:cNvSpPr/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3" name="Freeform 148"/>
            <p:cNvSpPr/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4" name="Freeform 149"/>
            <p:cNvSpPr/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5" name="Freeform 150"/>
            <p:cNvSpPr/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6" name="Freeform 151"/>
            <p:cNvSpPr/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7" name="Freeform 152"/>
            <p:cNvSpPr/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8" name="Freeform 153"/>
            <p:cNvSpPr/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59" name="Freeform 154"/>
            <p:cNvSpPr/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0" name="Freeform 155"/>
            <p:cNvSpPr/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1" name="Freeform 156"/>
            <p:cNvSpPr/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2" name="Freeform 157"/>
            <p:cNvSpPr/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3" name="Freeform 158"/>
            <p:cNvSpPr/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4" name="Freeform 159"/>
            <p:cNvSpPr/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5" name="Freeform 160"/>
            <p:cNvSpPr/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6" name="Freeform 161"/>
            <p:cNvSpPr/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7" name="Freeform 162"/>
            <p:cNvSpPr/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8" name="Freeform 163"/>
            <p:cNvSpPr/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69" name="Freeform 164"/>
            <p:cNvSpPr/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0" name="Freeform 165"/>
            <p:cNvSpPr/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1" name="Freeform 166"/>
            <p:cNvSpPr/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2" name="Freeform 167"/>
            <p:cNvSpPr/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3" name="Freeform 168"/>
            <p:cNvSpPr/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4" name="Freeform 169"/>
            <p:cNvSpPr/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5" name="Freeform 170"/>
            <p:cNvSpPr/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6" name="Freeform 171"/>
            <p:cNvSpPr/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7" name="Freeform 172"/>
            <p:cNvSpPr/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8" name="Freeform 173"/>
            <p:cNvSpPr/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79" name="Freeform 174"/>
            <p:cNvSpPr/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0" name="Freeform 175"/>
            <p:cNvSpPr/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1" name="Freeform 176"/>
            <p:cNvSpPr/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2" name="Freeform 177"/>
            <p:cNvSpPr/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3" name="Freeform 178"/>
            <p:cNvSpPr/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4" name="Freeform 179"/>
            <p:cNvSpPr/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5" name="Freeform 180"/>
            <p:cNvSpPr/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6" name="Freeform 181"/>
            <p:cNvSpPr/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7" name="Freeform 182"/>
            <p:cNvSpPr/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8" name="Freeform 183"/>
            <p:cNvSpPr/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89" name="Freeform 184"/>
            <p:cNvSpPr/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0" name="Freeform 185"/>
            <p:cNvSpPr/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1" name="Freeform 186"/>
            <p:cNvSpPr/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2" name="Freeform 187"/>
            <p:cNvSpPr/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3" name="Freeform 188"/>
            <p:cNvSpPr/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4" name="Freeform 189"/>
            <p:cNvSpPr/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5" name="Freeform 190"/>
            <p:cNvSpPr/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6" name="Freeform 191"/>
            <p:cNvSpPr/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7" name="Freeform 192"/>
            <p:cNvSpPr/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  <p:sp>
          <p:nvSpPr>
            <p:cNvPr id="798" name="Freeform 193"/>
            <p:cNvSpPr/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aseline="-25000">
                <a:latin typeface="+mn-lt"/>
                <a:ea typeface="+mn-ea"/>
              </a:endParaRPr>
            </a:p>
          </p:txBody>
        </p:sp>
      </p:grpSp>
      <p:grpSp>
        <p:nvGrpSpPr>
          <p:cNvPr id="3083" name="组合 3082"/>
          <p:cNvGrpSpPr/>
          <p:nvPr/>
        </p:nvGrpSpPr>
        <p:grpSpPr>
          <a:xfrm>
            <a:off x="-6252" y="1041400"/>
            <a:ext cx="6109204" cy="5816600"/>
            <a:chOff x="-6252" y="1041400"/>
            <a:chExt cx="6109204" cy="5816600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 flipH="1" flipV="1">
              <a:off x="-6252" y="1041400"/>
              <a:ext cx="6109204" cy="581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4" name="Rectangle 6"/>
            <p:cNvSpPr>
              <a:spLocks noChangeArrowheads="1"/>
            </p:cNvSpPr>
            <p:nvPr/>
          </p:nvSpPr>
          <p:spPr bwMode="auto">
            <a:xfrm flipH="1" flipV="1">
              <a:off x="-3296" y="1041400"/>
              <a:ext cx="6106248" cy="581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5" name="Freeform 7"/>
            <p:cNvSpPr/>
            <p:nvPr/>
          </p:nvSpPr>
          <p:spPr bwMode="auto">
            <a:xfrm flipH="1" flipV="1">
              <a:off x="-3296" y="1682763"/>
              <a:ext cx="5422029" cy="5175237"/>
            </a:xfrm>
            <a:custGeom>
              <a:avLst/>
              <a:gdLst>
                <a:gd name="T0" fmla="*/ 2114 w 2114"/>
                <a:gd name="T1" fmla="*/ 0 h 2018"/>
                <a:gd name="T2" fmla="*/ 2114 w 2114"/>
                <a:gd name="T3" fmla="*/ 1698 h 2018"/>
                <a:gd name="T4" fmla="*/ 1270 w 2114"/>
                <a:gd name="T5" fmla="*/ 2018 h 2018"/>
                <a:gd name="T6" fmla="*/ 0 w 2114"/>
                <a:gd name="T7" fmla="*/ 747 h 2018"/>
                <a:gd name="T8" fmla="*/ 316 w 2114"/>
                <a:gd name="T9" fmla="*/ 0 h 2018"/>
                <a:gd name="T10" fmla="*/ 2114 w 2114"/>
                <a:gd name="T11" fmla="*/ 0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4" h="2018">
                  <a:moveTo>
                    <a:pt x="2114" y="0"/>
                  </a:moveTo>
                  <a:cubicBezTo>
                    <a:pt x="2114" y="378"/>
                    <a:pt x="2114" y="1698"/>
                    <a:pt x="2114" y="1698"/>
                  </a:cubicBezTo>
                  <a:cubicBezTo>
                    <a:pt x="1890" y="1897"/>
                    <a:pt x="1594" y="2018"/>
                    <a:pt x="1270" y="2018"/>
                  </a:cubicBezTo>
                  <a:cubicBezTo>
                    <a:pt x="569" y="2018"/>
                    <a:pt x="0" y="1449"/>
                    <a:pt x="0" y="747"/>
                  </a:cubicBezTo>
                  <a:cubicBezTo>
                    <a:pt x="0" y="468"/>
                    <a:pt x="121" y="154"/>
                    <a:pt x="316" y="0"/>
                  </a:cubicBezTo>
                  <a:cubicBezTo>
                    <a:pt x="2114" y="0"/>
                    <a:pt x="2114" y="0"/>
                    <a:pt x="2114" y="0"/>
                  </a:cubicBezTo>
                </a:path>
              </a:pathLst>
            </a:custGeom>
            <a:solidFill>
              <a:srgbClr val="D7CF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6" name="Freeform 14"/>
            <p:cNvSpPr/>
            <p:nvPr/>
          </p:nvSpPr>
          <p:spPr bwMode="auto">
            <a:xfrm flipH="1" flipV="1">
              <a:off x="-3296" y="2059600"/>
              <a:ext cx="5025980" cy="4798400"/>
            </a:xfrm>
            <a:custGeom>
              <a:avLst/>
              <a:gdLst>
                <a:gd name="T0" fmla="*/ 1960 w 1960"/>
                <a:gd name="T1" fmla="*/ 0 h 1871"/>
                <a:gd name="T2" fmla="*/ 1960 w 1960"/>
                <a:gd name="T3" fmla="*/ 1574 h 1871"/>
                <a:gd name="T4" fmla="*/ 1178 w 1960"/>
                <a:gd name="T5" fmla="*/ 1871 h 1871"/>
                <a:gd name="T6" fmla="*/ 0 w 1960"/>
                <a:gd name="T7" fmla="*/ 693 h 1871"/>
                <a:gd name="T8" fmla="*/ 225 w 1960"/>
                <a:gd name="T9" fmla="*/ 0 h 1871"/>
                <a:gd name="T10" fmla="*/ 1960 w 1960"/>
                <a:gd name="T11" fmla="*/ 0 h 1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0" h="1871">
                  <a:moveTo>
                    <a:pt x="1960" y="0"/>
                  </a:moveTo>
                  <a:cubicBezTo>
                    <a:pt x="1960" y="350"/>
                    <a:pt x="1960" y="1574"/>
                    <a:pt x="1960" y="1574"/>
                  </a:cubicBezTo>
                  <a:cubicBezTo>
                    <a:pt x="1752" y="1758"/>
                    <a:pt x="1478" y="1871"/>
                    <a:pt x="1178" y="1871"/>
                  </a:cubicBezTo>
                  <a:cubicBezTo>
                    <a:pt x="527" y="1871"/>
                    <a:pt x="0" y="1343"/>
                    <a:pt x="0" y="693"/>
                  </a:cubicBezTo>
                  <a:cubicBezTo>
                    <a:pt x="0" y="434"/>
                    <a:pt x="84" y="194"/>
                    <a:pt x="225" y="0"/>
                  </a:cubicBezTo>
                  <a:cubicBezTo>
                    <a:pt x="1960" y="0"/>
                    <a:pt x="1960" y="0"/>
                    <a:pt x="1960" y="0"/>
                  </a:cubicBezTo>
                </a:path>
              </a:pathLst>
            </a:custGeom>
            <a:solidFill>
              <a:srgbClr val="1D4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7" name="Freeform 15"/>
            <p:cNvSpPr/>
            <p:nvPr/>
          </p:nvSpPr>
          <p:spPr bwMode="auto">
            <a:xfrm flipH="1" flipV="1">
              <a:off x="-3296" y="2121667"/>
              <a:ext cx="4993469" cy="4736333"/>
            </a:xfrm>
            <a:custGeom>
              <a:avLst/>
              <a:gdLst>
                <a:gd name="T0" fmla="*/ 1947 w 1947"/>
                <a:gd name="T1" fmla="*/ 0 h 1847"/>
                <a:gd name="T2" fmla="*/ 1947 w 1947"/>
                <a:gd name="T3" fmla="*/ 1552 h 1847"/>
                <a:gd name="T4" fmla="*/ 1172 w 1947"/>
                <a:gd name="T5" fmla="*/ 1847 h 1847"/>
                <a:gd name="T6" fmla="*/ 0 w 1947"/>
                <a:gd name="T7" fmla="*/ 676 h 1847"/>
                <a:gd name="T8" fmla="*/ 214 w 1947"/>
                <a:gd name="T9" fmla="*/ 0 h 1847"/>
                <a:gd name="T10" fmla="*/ 1947 w 1947"/>
                <a:gd name="T11" fmla="*/ 0 h 1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7" h="1847">
                  <a:moveTo>
                    <a:pt x="1947" y="0"/>
                  </a:moveTo>
                  <a:cubicBezTo>
                    <a:pt x="1947" y="365"/>
                    <a:pt x="1947" y="1552"/>
                    <a:pt x="1947" y="1552"/>
                  </a:cubicBezTo>
                  <a:cubicBezTo>
                    <a:pt x="1740" y="1736"/>
                    <a:pt x="1470" y="1847"/>
                    <a:pt x="1172" y="1847"/>
                  </a:cubicBezTo>
                  <a:cubicBezTo>
                    <a:pt x="525" y="1847"/>
                    <a:pt x="0" y="1323"/>
                    <a:pt x="0" y="676"/>
                  </a:cubicBezTo>
                  <a:cubicBezTo>
                    <a:pt x="0" y="424"/>
                    <a:pt x="79" y="191"/>
                    <a:pt x="214" y="0"/>
                  </a:cubicBezTo>
                  <a:cubicBezTo>
                    <a:pt x="1947" y="0"/>
                    <a:pt x="1947" y="0"/>
                    <a:pt x="1947" y="0"/>
                  </a:cubicBezTo>
                </a:path>
              </a:pathLst>
            </a:custGeom>
            <a:solidFill>
              <a:srgbClr val="498B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8" name="Freeform 16"/>
            <p:cNvSpPr/>
            <p:nvPr/>
          </p:nvSpPr>
          <p:spPr bwMode="auto">
            <a:xfrm flipH="1" flipV="1">
              <a:off x="-3296" y="3439860"/>
              <a:ext cx="3769855" cy="3418140"/>
            </a:xfrm>
            <a:custGeom>
              <a:avLst/>
              <a:gdLst>
                <a:gd name="T0" fmla="*/ 1470 w 1470"/>
                <a:gd name="T1" fmla="*/ 0 h 1333"/>
                <a:gd name="T2" fmla="*/ 1470 w 1470"/>
                <a:gd name="T3" fmla="*/ 1294 h 1333"/>
                <a:gd name="T4" fmla="*/ 1172 w 1470"/>
                <a:gd name="T5" fmla="*/ 1333 h 1333"/>
                <a:gd name="T6" fmla="*/ 0 w 1470"/>
                <a:gd name="T7" fmla="*/ 161 h 1333"/>
                <a:gd name="T8" fmla="*/ 11 w 1470"/>
                <a:gd name="T9" fmla="*/ 0 h 1333"/>
                <a:gd name="T10" fmla="*/ 1470 w 1470"/>
                <a:gd name="T11" fmla="*/ 0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0" h="1333">
                  <a:moveTo>
                    <a:pt x="1470" y="0"/>
                  </a:moveTo>
                  <a:cubicBezTo>
                    <a:pt x="1470" y="365"/>
                    <a:pt x="1470" y="1294"/>
                    <a:pt x="1470" y="1294"/>
                  </a:cubicBezTo>
                  <a:cubicBezTo>
                    <a:pt x="1375" y="1319"/>
                    <a:pt x="1275" y="1333"/>
                    <a:pt x="1172" y="1333"/>
                  </a:cubicBezTo>
                  <a:cubicBezTo>
                    <a:pt x="525" y="1333"/>
                    <a:pt x="0" y="808"/>
                    <a:pt x="0" y="161"/>
                  </a:cubicBezTo>
                  <a:cubicBezTo>
                    <a:pt x="0" y="106"/>
                    <a:pt x="4" y="53"/>
                    <a:pt x="11" y="0"/>
                  </a:cubicBezTo>
                  <a:cubicBezTo>
                    <a:pt x="1470" y="0"/>
                    <a:pt x="1470" y="0"/>
                    <a:pt x="1470" y="0"/>
                  </a:cubicBezTo>
                </a:path>
              </a:pathLst>
            </a:custGeom>
            <a:solidFill>
              <a:srgbClr val="59AC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3090" name="Picture 18"/>
            <p:cNvPicPr>
              <a:picLocks noChangeAspect="1" noChangeArrowheads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 flipH="1" flipV="1">
              <a:off x="3272975" y="6074768"/>
              <a:ext cx="446294" cy="424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1" name="Picture 1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 flipH="1" flipV="1">
              <a:off x="960226" y="3775320"/>
              <a:ext cx="438905" cy="446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2" name="Picture 20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flipH="1" flipV="1">
              <a:off x="574522" y="3196024"/>
              <a:ext cx="354671" cy="261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3" name="Picture 21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flipH="1" flipV="1">
              <a:off x="406052" y="3430994"/>
              <a:ext cx="808354" cy="907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4" name="Picture 22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 flipH="1" flipV="1">
              <a:off x="828702" y="3779753"/>
              <a:ext cx="354671" cy="41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5" name="Picture 23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 flipH="1" flipV="1">
              <a:off x="3945371" y="6028957"/>
              <a:ext cx="430039" cy="430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6" name="Picture 24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 flipH="1" flipV="1">
              <a:off x="2615357" y="5662464"/>
              <a:ext cx="523139" cy="508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7" name="Picture 25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 flipH="1" flipV="1">
              <a:off x="3120762" y="5960978"/>
              <a:ext cx="369449" cy="424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8" name="Picture 26"/>
            <p:cNvPicPr>
              <a:picLocks noChangeAspect="1" noChangeArrowheads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 flipH="1" flipV="1">
              <a:off x="3241941" y="6026001"/>
              <a:ext cx="299993" cy="354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9" name="Picture 27"/>
            <p:cNvPicPr>
              <a:picLocks noChangeAspect="1" noChangeArrowheads="1"/>
            </p:cNvPicPr>
            <p:nvPr/>
          </p:nvPicPr>
          <p:blipFill>
            <a:blip r:embed="rId10" cstate="email"/>
            <a:srcRect/>
            <a:stretch>
              <a:fillRect/>
            </a:stretch>
          </p:blipFill>
          <p:spPr bwMode="auto">
            <a:xfrm flipH="1" flipV="1">
              <a:off x="2532599" y="1967977"/>
              <a:ext cx="240881" cy="198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0" name="Picture 28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 flipH="1" flipV="1">
              <a:off x="2503043" y="2098023"/>
              <a:ext cx="276348" cy="138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1" name="Picture 29"/>
            <p:cNvPicPr>
              <a:picLocks noChangeAspect="1" noChangeArrowheads="1"/>
            </p:cNvPicPr>
            <p:nvPr/>
          </p:nvPicPr>
          <p:blipFill>
            <a:blip r:embed="rId12" cstate="email"/>
            <a:srcRect/>
            <a:stretch>
              <a:fillRect/>
            </a:stretch>
          </p:blipFill>
          <p:spPr bwMode="auto">
            <a:xfrm flipH="1" flipV="1">
              <a:off x="2328664" y="2155657"/>
              <a:ext cx="453683" cy="993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2" name="Picture 30"/>
            <p:cNvPicPr>
              <a:picLocks noChangeAspect="1" noChangeArrowheads="1"/>
            </p:cNvPicPr>
            <p:nvPr/>
          </p:nvPicPr>
          <p:blipFill>
            <a:blip r:embed="rId13" cstate="email"/>
            <a:srcRect/>
            <a:stretch>
              <a:fillRect/>
            </a:stretch>
          </p:blipFill>
          <p:spPr bwMode="auto">
            <a:xfrm flipH="1" flipV="1">
              <a:off x="1306030" y="2332992"/>
              <a:ext cx="991601" cy="885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3" name="Picture 31"/>
            <p:cNvPicPr>
              <a:picLocks noChangeAspect="1" noChangeArrowheads="1"/>
            </p:cNvPicPr>
            <p:nvPr/>
          </p:nvPicPr>
          <p:blipFill>
            <a:blip r:embed="rId14" cstate="email"/>
            <a:srcRect/>
            <a:stretch>
              <a:fillRect/>
            </a:stretch>
          </p:blipFill>
          <p:spPr bwMode="auto">
            <a:xfrm flipH="1" flipV="1">
              <a:off x="4950272" y="4455105"/>
              <a:ext cx="94579" cy="158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4" name="Picture 32"/>
            <p:cNvPicPr>
              <a:picLocks noChangeAspect="1" noChangeArrowheads="1"/>
            </p:cNvPicPr>
            <p:nvPr/>
          </p:nvPicPr>
          <p:blipFill>
            <a:blip r:embed="rId15" cstate="email"/>
            <a:srcRect/>
            <a:stretch>
              <a:fillRect/>
            </a:stretch>
          </p:blipFill>
          <p:spPr bwMode="auto">
            <a:xfrm flipH="1" flipV="1">
              <a:off x="4904460" y="4440327"/>
              <a:ext cx="91623" cy="208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5" name="Picture 33"/>
            <p:cNvPicPr>
              <a:picLocks noChangeAspect="1" noChangeArrowheads="1"/>
            </p:cNvPicPr>
            <p:nvPr/>
          </p:nvPicPr>
          <p:blipFill>
            <a:blip r:embed="rId16" cstate="email"/>
            <a:srcRect/>
            <a:stretch>
              <a:fillRect/>
            </a:stretch>
          </p:blipFill>
          <p:spPr bwMode="auto">
            <a:xfrm flipH="1" flipV="1">
              <a:off x="4291175" y="4435894"/>
              <a:ext cx="669441" cy="453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6" name="Picture 34"/>
            <p:cNvPicPr>
              <a:picLocks noChangeAspect="1" noChangeArrowheads="1"/>
            </p:cNvPicPr>
            <p:nvPr/>
          </p:nvPicPr>
          <p:blipFill>
            <a:blip r:embed="rId17" cstate="email"/>
            <a:srcRect/>
            <a:stretch>
              <a:fillRect/>
            </a:stretch>
          </p:blipFill>
          <p:spPr bwMode="auto">
            <a:xfrm flipH="1" flipV="1">
              <a:off x="4289698" y="3878765"/>
              <a:ext cx="299993" cy="568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7" name="Picture 35"/>
            <p:cNvPicPr>
              <a:picLocks noChangeAspect="1" noChangeArrowheads="1"/>
            </p:cNvPicPr>
            <p:nvPr/>
          </p:nvPicPr>
          <p:blipFill>
            <a:blip r:embed="rId18" cstate="email"/>
            <a:srcRect/>
            <a:stretch>
              <a:fillRect/>
            </a:stretch>
          </p:blipFill>
          <p:spPr bwMode="auto">
            <a:xfrm flipH="1" flipV="1">
              <a:off x="1087316" y="4254126"/>
              <a:ext cx="676830" cy="422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8" name="Picture 36"/>
            <p:cNvPicPr>
              <a:picLocks noChangeAspect="1" noChangeArrowheads="1"/>
            </p:cNvPicPr>
            <p:nvPr/>
          </p:nvPicPr>
          <p:blipFill>
            <a:blip r:embed="rId19" cstate="email"/>
            <a:srcRect/>
            <a:stretch>
              <a:fillRect/>
            </a:stretch>
          </p:blipFill>
          <p:spPr bwMode="auto">
            <a:xfrm flipH="1" flipV="1">
              <a:off x="722301" y="2825098"/>
              <a:ext cx="345804" cy="393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9" name="Picture 37"/>
            <p:cNvPicPr>
              <a:picLocks noChangeAspect="1" noChangeArrowheads="1"/>
            </p:cNvPicPr>
            <p:nvPr/>
          </p:nvPicPr>
          <p:blipFill>
            <a:blip r:embed="rId20" cstate="email"/>
            <a:srcRect/>
            <a:stretch>
              <a:fillRect/>
            </a:stretch>
          </p:blipFill>
          <p:spPr bwMode="auto">
            <a:xfrm flipH="1" flipV="1">
              <a:off x="779935" y="3139868"/>
              <a:ext cx="270437" cy="320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0" name="Picture 38"/>
            <p:cNvPicPr>
              <a:picLocks noChangeAspect="1" noChangeArrowheads="1"/>
            </p:cNvPicPr>
            <p:nvPr/>
          </p:nvPicPr>
          <p:blipFill>
            <a:blip r:embed="rId21" cstate="screen"/>
            <a:srcRect/>
            <a:stretch>
              <a:fillRect/>
            </a:stretch>
          </p:blipFill>
          <p:spPr bwMode="auto">
            <a:xfrm flipH="1" flipV="1">
              <a:off x="912936" y="3435427"/>
              <a:ext cx="172902" cy="7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1" name="Picture 39"/>
            <p:cNvPicPr>
              <a:picLocks noChangeAspect="1" noChangeArrowheads="1"/>
            </p:cNvPicPr>
            <p:nvPr/>
          </p:nvPicPr>
          <p:blipFill>
            <a:blip r:embed="rId22" cstate="screen"/>
            <a:srcRect/>
            <a:stretch>
              <a:fillRect/>
            </a:stretch>
          </p:blipFill>
          <p:spPr bwMode="auto">
            <a:xfrm flipH="1" flipV="1">
              <a:off x="4876382" y="5873788"/>
              <a:ext cx="59112" cy="122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2" name="Picture 40"/>
            <p:cNvPicPr>
              <a:picLocks noChangeAspect="1" noChangeArrowheads="1"/>
            </p:cNvPicPr>
            <p:nvPr/>
          </p:nvPicPr>
          <p:blipFill>
            <a:blip r:embed="rId23" cstate="email"/>
            <a:srcRect/>
            <a:stretch>
              <a:fillRect/>
            </a:stretch>
          </p:blipFill>
          <p:spPr bwMode="auto">
            <a:xfrm flipH="1" flipV="1">
              <a:off x="4849782" y="5839799"/>
              <a:ext cx="76845" cy="168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3" name="Picture 41"/>
            <p:cNvPicPr>
              <a:picLocks noChangeAspect="1" noChangeArrowheads="1"/>
            </p:cNvPicPr>
            <p:nvPr/>
          </p:nvPicPr>
          <p:blipFill>
            <a:blip r:embed="rId24" cstate="email"/>
            <a:srcRect/>
            <a:stretch>
              <a:fillRect/>
            </a:stretch>
          </p:blipFill>
          <p:spPr bwMode="auto">
            <a:xfrm flipH="1" flipV="1">
              <a:off x="4141918" y="5445227"/>
              <a:ext cx="769931" cy="577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4" name="Picture 42"/>
            <p:cNvPicPr>
              <a:picLocks noChangeAspect="1" noChangeArrowheads="1"/>
            </p:cNvPicPr>
            <p:nvPr/>
          </p:nvPicPr>
          <p:blipFill>
            <a:blip r:embed="rId25" cstate="email"/>
            <a:srcRect/>
            <a:stretch>
              <a:fillRect/>
            </a:stretch>
          </p:blipFill>
          <p:spPr bwMode="auto">
            <a:xfrm flipH="1" flipV="1">
              <a:off x="3308442" y="4038368"/>
              <a:ext cx="1046279" cy="2145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5" name="Picture 43"/>
            <p:cNvPicPr>
              <a:picLocks noChangeAspect="1" noChangeArrowheads="1"/>
            </p:cNvPicPr>
            <p:nvPr/>
          </p:nvPicPr>
          <p:blipFill>
            <a:blip r:embed="rId26" cstate="email"/>
            <a:srcRect/>
            <a:stretch>
              <a:fillRect/>
            </a:stretch>
          </p:blipFill>
          <p:spPr bwMode="auto">
            <a:xfrm flipH="1" flipV="1">
              <a:off x="3240463" y="4855588"/>
              <a:ext cx="523139" cy="1331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6" name="Picture 44"/>
            <p:cNvPicPr>
              <a:picLocks noChangeAspect="1" noChangeArrowheads="1"/>
            </p:cNvPicPr>
            <p:nvPr/>
          </p:nvPicPr>
          <p:blipFill>
            <a:blip r:embed="rId27" cstate="email"/>
            <a:srcRect/>
            <a:stretch>
              <a:fillRect/>
            </a:stretch>
          </p:blipFill>
          <p:spPr bwMode="auto">
            <a:xfrm flipH="1" flipV="1">
              <a:off x="3503511" y="6026001"/>
              <a:ext cx="196547" cy="15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7" name="Picture 45"/>
            <p:cNvPicPr>
              <a:picLocks noChangeAspect="1" noChangeArrowheads="1"/>
            </p:cNvPicPr>
            <p:nvPr/>
          </p:nvPicPr>
          <p:blipFill>
            <a:blip r:embed="rId28" cstate="screen"/>
            <a:srcRect/>
            <a:stretch>
              <a:fillRect/>
            </a:stretch>
          </p:blipFill>
          <p:spPr bwMode="auto">
            <a:xfrm flipH="1" flipV="1">
              <a:off x="3434054" y="5971322"/>
              <a:ext cx="84235" cy="69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8" name="Picture 46"/>
            <p:cNvPicPr>
              <a:picLocks noChangeAspect="1" noChangeArrowheads="1"/>
            </p:cNvPicPr>
            <p:nvPr/>
          </p:nvPicPr>
          <p:blipFill>
            <a:blip r:embed="rId29" cstate="screen"/>
            <a:srcRect/>
            <a:stretch>
              <a:fillRect/>
            </a:stretch>
          </p:blipFill>
          <p:spPr bwMode="auto">
            <a:xfrm flipH="1" flipV="1">
              <a:off x="3473955" y="6026001"/>
              <a:ext cx="63546" cy="67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9" name="Picture 47"/>
            <p:cNvPicPr>
              <a:picLocks noChangeAspect="1" noChangeArrowheads="1"/>
            </p:cNvPicPr>
            <p:nvPr/>
          </p:nvPicPr>
          <p:blipFill>
            <a:blip r:embed="rId30" cstate="email"/>
            <a:srcRect/>
            <a:stretch>
              <a:fillRect/>
            </a:stretch>
          </p:blipFill>
          <p:spPr bwMode="auto">
            <a:xfrm flipH="1" flipV="1">
              <a:off x="3862615" y="4543773"/>
              <a:ext cx="487672" cy="373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20" name="Picture 48"/>
            <p:cNvPicPr>
              <a:picLocks noChangeAspect="1" noChangeArrowheads="1"/>
            </p:cNvPicPr>
            <p:nvPr/>
          </p:nvPicPr>
          <p:blipFill>
            <a:blip r:embed="rId31" cstate="email"/>
            <a:srcRect/>
            <a:stretch>
              <a:fillRect/>
            </a:stretch>
          </p:blipFill>
          <p:spPr bwMode="auto">
            <a:xfrm flipH="1" flipV="1">
              <a:off x="3799070" y="5394982"/>
              <a:ext cx="492106" cy="424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9" name="Freeform 49"/>
            <p:cNvSpPr/>
            <p:nvPr/>
          </p:nvSpPr>
          <p:spPr bwMode="auto">
            <a:xfrm flipH="1" flipV="1">
              <a:off x="3525678" y="3964477"/>
              <a:ext cx="56156" cy="57634"/>
            </a:xfrm>
            <a:custGeom>
              <a:avLst/>
              <a:gdLst>
                <a:gd name="T0" fmla="*/ 19 w 38"/>
                <a:gd name="T1" fmla="*/ 39 h 39"/>
                <a:gd name="T2" fmla="*/ 0 w 38"/>
                <a:gd name="T3" fmla="*/ 18 h 39"/>
                <a:gd name="T4" fmla="*/ 21 w 38"/>
                <a:gd name="T5" fmla="*/ 0 h 39"/>
                <a:gd name="T6" fmla="*/ 38 w 38"/>
                <a:gd name="T7" fmla="*/ 19 h 39"/>
                <a:gd name="T8" fmla="*/ 19 w 38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9">
                  <a:moveTo>
                    <a:pt x="19" y="39"/>
                  </a:moveTo>
                  <a:lnTo>
                    <a:pt x="0" y="18"/>
                  </a:lnTo>
                  <a:lnTo>
                    <a:pt x="21" y="0"/>
                  </a:lnTo>
                  <a:lnTo>
                    <a:pt x="38" y="19"/>
                  </a:lnTo>
                  <a:lnTo>
                    <a:pt x="19" y="39"/>
                  </a:lnTo>
                  <a:close/>
                </a:path>
              </a:pathLst>
            </a:custGeom>
            <a:solidFill>
              <a:srgbClr val="D19C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0" name="Freeform 50"/>
            <p:cNvSpPr/>
            <p:nvPr/>
          </p:nvSpPr>
          <p:spPr bwMode="auto">
            <a:xfrm flipH="1" flipV="1">
              <a:off x="3550800" y="3964477"/>
              <a:ext cx="31034" cy="57634"/>
            </a:xfrm>
            <a:custGeom>
              <a:avLst/>
              <a:gdLst>
                <a:gd name="T0" fmla="*/ 19 w 21"/>
                <a:gd name="T1" fmla="*/ 39 h 39"/>
                <a:gd name="T2" fmla="*/ 0 w 21"/>
                <a:gd name="T3" fmla="*/ 18 h 39"/>
                <a:gd name="T4" fmla="*/ 21 w 21"/>
                <a:gd name="T5" fmla="*/ 0 h 39"/>
                <a:gd name="T6" fmla="*/ 19 w 21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9">
                  <a:moveTo>
                    <a:pt x="19" y="39"/>
                  </a:moveTo>
                  <a:lnTo>
                    <a:pt x="0" y="18"/>
                  </a:lnTo>
                  <a:lnTo>
                    <a:pt x="21" y="0"/>
                  </a:lnTo>
                  <a:lnTo>
                    <a:pt x="19" y="39"/>
                  </a:lnTo>
                  <a:close/>
                </a:path>
              </a:pathLst>
            </a:custGeom>
            <a:solidFill>
              <a:srgbClr val="AA9B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1" name="Freeform 51"/>
            <p:cNvSpPr/>
            <p:nvPr/>
          </p:nvSpPr>
          <p:spPr bwMode="auto">
            <a:xfrm flipH="1" flipV="1">
              <a:off x="3540456" y="3983689"/>
              <a:ext cx="133002" cy="137435"/>
            </a:xfrm>
            <a:custGeom>
              <a:avLst/>
              <a:gdLst>
                <a:gd name="T0" fmla="*/ 60 w 90"/>
                <a:gd name="T1" fmla="*/ 93 h 93"/>
                <a:gd name="T2" fmla="*/ 0 w 90"/>
                <a:gd name="T3" fmla="*/ 27 h 93"/>
                <a:gd name="T4" fmla="*/ 29 w 90"/>
                <a:gd name="T5" fmla="*/ 0 h 93"/>
                <a:gd name="T6" fmla="*/ 90 w 90"/>
                <a:gd name="T7" fmla="*/ 66 h 93"/>
                <a:gd name="T8" fmla="*/ 60 w 90"/>
                <a:gd name="T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3">
                  <a:moveTo>
                    <a:pt x="60" y="93"/>
                  </a:moveTo>
                  <a:lnTo>
                    <a:pt x="0" y="27"/>
                  </a:lnTo>
                  <a:lnTo>
                    <a:pt x="29" y="0"/>
                  </a:lnTo>
                  <a:lnTo>
                    <a:pt x="90" y="66"/>
                  </a:lnTo>
                  <a:lnTo>
                    <a:pt x="60" y="93"/>
                  </a:lnTo>
                  <a:close/>
                </a:path>
              </a:pathLst>
            </a:custGeom>
            <a:solidFill>
              <a:srgbClr val="F04C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2" name="Freeform 52"/>
            <p:cNvSpPr/>
            <p:nvPr/>
          </p:nvSpPr>
          <p:spPr bwMode="auto">
            <a:xfrm flipH="1" flipV="1">
              <a:off x="3584790" y="3983689"/>
              <a:ext cx="88668" cy="137435"/>
            </a:xfrm>
            <a:custGeom>
              <a:avLst/>
              <a:gdLst>
                <a:gd name="T0" fmla="*/ 60 w 60"/>
                <a:gd name="T1" fmla="*/ 93 h 93"/>
                <a:gd name="T2" fmla="*/ 0 w 60"/>
                <a:gd name="T3" fmla="*/ 27 h 93"/>
                <a:gd name="T4" fmla="*/ 29 w 60"/>
                <a:gd name="T5" fmla="*/ 0 h 93"/>
                <a:gd name="T6" fmla="*/ 60 w 60"/>
                <a:gd name="T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93">
                  <a:moveTo>
                    <a:pt x="60" y="93"/>
                  </a:moveTo>
                  <a:lnTo>
                    <a:pt x="0" y="27"/>
                  </a:lnTo>
                  <a:lnTo>
                    <a:pt x="29" y="0"/>
                  </a:lnTo>
                  <a:lnTo>
                    <a:pt x="60" y="93"/>
                  </a:lnTo>
                  <a:close/>
                </a:path>
              </a:pathLst>
            </a:custGeom>
            <a:solidFill>
              <a:srgbClr val="D23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3" name="Freeform 53"/>
            <p:cNvSpPr/>
            <p:nvPr/>
          </p:nvSpPr>
          <p:spPr bwMode="auto">
            <a:xfrm flipH="1" flipV="1">
              <a:off x="3626168" y="4075312"/>
              <a:ext cx="53201" cy="51723"/>
            </a:xfrm>
            <a:custGeom>
              <a:avLst/>
              <a:gdLst>
                <a:gd name="T0" fmla="*/ 14 w 21"/>
                <a:gd name="T1" fmla="*/ 14 h 20"/>
                <a:gd name="T2" fmla="*/ 2 w 21"/>
                <a:gd name="T3" fmla="*/ 18 h 20"/>
                <a:gd name="T4" fmla="*/ 7 w 21"/>
                <a:gd name="T5" fmla="*/ 6 h 20"/>
                <a:gd name="T6" fmla="*/ 19 w 21"/>
                <a:gd name="T7" fmla="*/ 2 h 20"/>
                <a:gd name="T8" fmla="*/ 14 w 21"/>
                <a:gd name="T9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14" y="14"/>
                  </a:moveTo>
                  <a:cubicBezTo>
                    <a:pt x="9" y="19"/>
                    <a:pt x="4" y="20"/>
                    <a:pt x="2" y="18"/>
                  </a:cubicBezTo>
                  <a:cubicBezTo>
                    <a:pt x="0" y="16"/>
                    <a:pt x="2" y="11"/>
                    <a:pt x="7" y="6"/>
                  </a:cubicBezTo>
                  <a:cubicBezTo>
                    <a:pt x="12" y="2"/>
                    <a:pt x="17" y="0"/>
                    <a:pt x="19" y="2"/>
                  </a:cubicBezTo>
                  <a:cubicBezTo>
                    <a:pt x="21" y="4"/>
                    <a:pt x="19" y="10"/>
                    <a:pt x="14" y="14"/>
                  </a:cubicBezTo>
                  <a:close/>
                </a:path>
              </a:pathLst>
            </a:custGeom>
            <a:solidFill>
              <a:srgbClr val="D23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4" name="Freeform 54"/>
            <p:cNvSpPr/>
            <p:nvPr/>
          </p:nvSpPr>
          <p:spPr bwMode="auto">
            <a:xfrm flipH="1" flipV="1">
              <a:off x="3643901" y="4093046"/>
              <a:ext cx="22167" cy="20689"/>
            </a:xfrm>
            <a:custGeom>
              <a:avLst/>
              <a:gdLst>
                <a:gd name="T0" fmla="*/ 3 w 9"/>
                <a:gd name="T1" fmla="*/ 8 h 8"/>
                <a:gd name="T2" fmla="*/ 1 w 9"/>
                <a:gd name="T3" fmla="*/ 8 h 8"/>
                <a:gd name="T4" fmla="*/ 1 w 9"/>
                <a:gd name="T5" fmla="*/ 6 h 8"/>
                <a:gd name="T6" fmla="*/ 6 w 9"/>
                <a:gd name="T7" fmla="*/ 0 h 8"/>
                <a:gd name="T8" fmla="*/ 9 w 9"/>
                <a:gd name="T9" fmla="*/ 1 h 8"/>
                <a:gd name="T10" fmla="*/ 8 w 9"/>
                <a:gd name="T11" fmla="*/ 3 h 8"/>
                <a:gd name="T12" fmla="*/ 3 w 9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2" y="8"/>
                    <a:pt x="1" y="8"/>
                    <a:pt x="1" y="8"/>
                  </a:cubicBezTo>
                  <a:cubicBezTo>
                    <a:pt x="0" y="7"/>
                    <a:pt x="0" y="6"/>
                    <a:pt x="1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9" y="1"/>
                    <a:pt x="9" y="2"/>
                    <a:pt x="8" y="3"/>
                  </a:cubicBez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5" name="Freeform 55"/>
            <p:cNvSpPr/>
            <p:nvPr/>
          </p:nvSpPr>
          <p:spPr bwMode="auto">
            <a:xfrm flipH="1" flipV="1">
              <a:off x="3578878" y="4023589"/>
              <a:ext cx="54679" cy="54679"/>
            </a:xfrm>
            <a:custGeom>
              <a:avLst/>
              <a:gdLst>
                <a:gd name="T0" fmla="*/ 4 w 21"/>
                <a:gd name="T1" fmla="*/ 1 h 21"/>
                <a:gd name="T2" fmla="*/ 10 w 21"/>
                <a:gd name="T3" fmla="*/ 1 h 21"/>
                <a:gd name="T4" fmla="*/ 19 w 21"/>
                <a:gd name="T5" fmla="*/ 12 h 21"/>
                <a:gd name="T6" fmla="*/ 19 w 21"/>
                <a:gd name="T7" fmla="*/ 18 h 21"/>
                <a:gd name="T8" fmla="*/ 17 w 21"/>
                <a:gd name="T9" fmla="*/ 20 h 21"/>
                <a:gd name="T10" fmla="*/ 11 w 21"/>
                <a:gd name="T11" fmla="*/ 20 h 21"/>
                <a:gd name="T12" fmla="*/ 1 w 21"/>
                <a:gd name="T13" fmla="*/ 9 h 21"/>
                <a:gd name="T14" fmla="*/ 2 w 21"/>
                <a:gd name="T15" fmla="*/ 4 h 21"/>
                <a:gd name="T16" fmla="*/ 4 w 21"/>
                <a:gd name="T17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4" y="1"/>
                  </a:moveTo>
                  <a:cubicBezTo>
                    <a:pt x="6" y="0"/>
                    <a:pt x="8" y="0"/>
                    <a:pt x="10" y="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1" y="14"/>
                    <a:pt x="21" y="16"/>
                    <a:pt x="19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1"/>
                    <a:pt x="13" y="21"/>
                    <a:pt x="11" y="2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5"/>
                    <a:pt x="2" y="4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213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6" name="Freeform 56"/>
            <p:cNvSpPr/>
            <p:nvPr/>
          </p:nvSpPr>
          <p:spPr bwMode="auto">
            <a:xfrm flipH="1" flipV="1">
              <a:off x="3578879" y="4032456"/>
              <a:ext cx="44334" cy="45812"/>
            </a:xfrm>
            <a:custGeom>
              <a:avLst/>
              <a:gdLst>
                <a:gd name="T0" fmla="*/ 0 w 17"/>
                <a:gd name="T1" fmla="*/ 1 h 18"/>
                <a:gd name="T2" fmla="*/ 6 w 17"/>
                <a:gd name="T3" fmla="*/ 1 h 18"/>
                <a:gd name="T4" fmla="*/ 15 w 17"/>
                <a:gd name="T5" fmla="*/ 12 h 18"/>
                <a:gd name="T6" fmla="*/ 15 w 17"/>
                <a:gd name="T7" fmla="*/ 18 h 18"/>
                <a:gd name="T8" fmla="*/ 0 w 17"/>
                <a:gd name="T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0" y="1"/>
                  </a:moveTo>
                  <a:cubicBezTo>
                    <a:pt x="2" y="0"/>
                    <a:pt x="4" y="0"/>
                    <a:pt x="6" y="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7" y="14"/>
                    <a:pt x="17" y="16"/>
                    <a:pt x="15" y="1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321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7" name="Freeform 57"/>
            <p:cNvSpPr/>
            <p:nvPr/>
          </p:nvSpPr>
          <p:spPr bwMode="auto">
            <a:xfrm flipH="1" flipV="1">
              <a:off x="2491222" y="3370404"/>
              <a:ext cx="954655" cy="969433"/>
            </a:xfrm>
            <a:custGeom>
              <a:avLst/>
              <a:gdLst>
                <a:gd name="T0" fmla="*/ 369 w 372"/>
                <a:gd name="T1" fmla="*/ 336 h 378"/>
                <a:gd name="T2" fmla="*/ 248 w 372"/>
                <a:gd name="T3" fmla="*/ 212 h 378"/>
                <a:gd name="T4" fmla="*/ 165 w 372"/>
                <a:gd name="T5" fmla="*/ 127 h 378"/>
                <a:gd name="T6" fmla="*/ 44 w 372"/>
                <a:gd name="T7" fmla="*/ 2 h 378"/>
                <a:gd name="T8" fmla="*/ 35 w 372"/>
                <a:gd name="T9" fmla="*/ 2 h 378"/>
                <a:gd name="T10" fmla="*/ 27 w 372"/>
                <a:gd name="T11" fmla="*/ 10 h 378"/>
                <a:gd name="T12" fmla="*/ 2 w 372"/>
                <a:gd name="T13" fmla="*/ 93 h 378"/>
                <a:gd name="T14" fmla="*/ 4 w 372"/>
                <a:gd name="T15" fmla="*/ 102 h 378"/>
                <a:gd name="T16" fmla="*/ 95 w 372"/>
                <a:gd name="T17" fmla="*/ 195 h 378"/>
                <a:gd name="T18" fmla="*/ 178 w 372"/>
                <a:gd name="T19" fmla="*/ 280 h 378"/>
                <a:gd name="T20" fmla="*/ 268 w 372"/>
                <a:gd name="T21" fmla="*/ 373 h 378"/>
                <a:gd name="T22" fmla="*/ 278 w 372"/>
                <a:gd name="T23" fmla="*/ 376 h 378"/>
                <a:gd name="T24" fmla="*/ 360 w 372"/>
                <a:gd name="T25" fmla="*/ 355 h 378"/>
                <a:gd name="T26" fmla="*/ 370 w 372"/>
                <a:gd name="T27" fmla="*/ 345 h 378"/>
                <a:gd name="T28" fmla="*/ 369 w 372"/>
                <a:gd name="T29" fmla="*/ 33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2" h="378">
                  <a:moveTo>
                    <a:pt x="369" y="336"/>
                  </a:moveTo>
                  <a:cubicBezTo>
                    <a:pt x="366" y="333"/>
                    <a:pt x="303" y="268"/>
                    <a:pt x="248" y="212"/>
                  </a:cubicBezTo>
                  <a:cubicBezTo>
                    <a:pt x="248" y="212"/>
                    <a:pt x="209" y="172"/>
                    <a:pt x="165" y="127"/>
                  </a:cubicBezTo>
                  <a:cubicBezTo>
                    <a:pt x="110" y="69"/>
                    <a:pt x="46" y="4"/>
                    <a:pt x="44" y="2"/>
                  </a:cubicBezTo>
                  <a:cubicBezTo>
                    <a:pt x="42" y="0"/>
                    <a:pt x="38" y="0"/>
                    <a:pt x="35" y="2"/>
                  </a:cubicBezTo>
                  <a:cubicBezTo>
                    <a:pt x="34" y="2"/>
                    <a:pt x="27" y="10"/>
                    <a:pt x="27" y="10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0" y="97"/>
                    <a:pt x="4" y="102"/>
                  </a:cubicBezTo>
                  <a:cubicBezTo>
                    <a:pt x="7" y="105"/>
                    <a:pt x="52" y="151"/>
                    <a:pt x="95" y="195"/>
                  </a:cubicBezTo>
                  <a:cubicBezTo>
                    <a:pt x="137" y="238"/>
                    <a:pt x="178" y="280"/>
                    <a:pt x="178" y="280"/>
                  </a:cubicBezTo>
                  <a:cubicBezTo>
                    <a:pt x="221" y="325"/>
                    <a:pt x="266" y="370"/>
                    <a:pt x="268" y="373"/>
                  </a:cubicBezTo>
                  <a:cubicBezTo>
                    <a:pt x="273" y="378"/>
                    <a:pt x="278" y="376"/>
                    <a:pt x="278" y="376"/>
                  </a:cubicBezTo>
                  <a:cubicBezTo>
                    <a:pt x="360" y="355"/>
                    <a:pt x="360" y="355"/>
                    <a:pt x="360" y="355"/>
                  </a:cubicBezTo>
                  <a:cubicBezTo>
                    <a:pt x="361" y="354"/>
                    <a:pt x="369" y="346"/>
                    <a:pt x="370" y="345"/>
                  </a:cubicBezTo>
                  <a:cubicBezTo>
                    <a:pt x="371" y="343"/>
                    <a:pt x="372" y="339"/>
                    <a:pt x="369" y="3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8" name="Freeform 58"/>
            <p:cNvSpPr/>
            <p:nvPr/>
          </p:nvSpPr>
          <p:spPr bwMode="auto">
            <a:xfrm flipH="1" flipV="1">
              <a:off x="2772002" y="2848742"/>
              <a:ext cx="1210314" cy="1216226"/>
            </a:xfrm>
            <a:custGeom>
              <a:avLst/>
              <a:gdLst>
                <a:gd name="T0" fmla="*/ 286 w 472"/>
                <a:gd name="T1" fmla="*/ 468 h 474"/>
                <a:gd name="T2" fmla="*/ 263 w 472"/>
                <a:gd name="T3" fmla="*/ 467 h 474"/>
                <a:gd name="T4" fmla="*/ 6 w 472"/>
                <a:gd name="T5" fmla="*/ 204 h 474"/>
                <a:gd name="T6" fmla="*/ 6 w 472"/>
                <a:gd name="T7" fmla="*/ 180 h 474"/>
                <a:gd name="T8" fmla="*/ 185 w 472"/>
                <a:gd name="T9" fmla="*/ 6 h 474"/>
                <a:gd name="T10" fmla="*/ 209 w 472"/>
                <a:gd name="T11" fmla="*/ 6 h 474"/>
                <a:gd name="T12" fmla="*/ 465 w 472"/>
                <a:gd name="T13" fmla="*/ 270 h 474"/>
                <a:gd name="T14" fmla="*/ 465 w 472"/>
                <a:gd name="T15" fmla="*/ 293 h 474"/>
                <a:gd name="T16" fmla="*/ 286 w 472"/>
                <a:gd name="T17" fmla="*/ 468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2" h="474">
                  <a:moveTo>
                    <a:pt x="286" y="468"/>
                  </a:moveTo>
                  <a:cubicBezTo>
                    <a:pt x="279" y="474"/>
                    <a:pt x="269" y="474"/>
                    <a:pt x="263" y="467"/>
                  </a:cubicBezTo>
                  <a:cubicBezTo>
                    <a:pt x="6" y="204"/>
                    <a:pt x="6" y="204"/>
                    <a:pt x="6" y="204"/>
                  </a:cubicBezTo>
                  <a:cubicBezTo>
                    <a:pt x="0" y="197"/>
                    <a:pt x="0" y="187"/>
                    <a:pt x="6" y="180"/>
                  </a:cubicBezTo>
                  <a:cubicBezTo>
                    <a:pt x="185" y="6"/>
                    <a:pt x="185" y="6"/>
                    <a:pt x="185" y="6"/>
                  </a:cubicBezTo>
                  <a:cubicBezTo>
                    <a:pt x="192" y="0"/>
                    <a:pt x="202" y="0"/>
                    <a:pt x="209" y="6"/>
                  </a:cubicBezTo>
                  <a:cubicBezTo>
                    <a:pt x="465" y="270"/>
                    <a:pt x="465" y="270"/>
                    <a:pt x="465" y="270"/>
                  </a:cubicBezTo>
                  <a:cubicBezTo>
                    <a:pt x="472" y="277"/>
                    <a:pt x="472" y="287"/>
                    <a:pt x="465" y="293"/>
                  </a:cubicBezTo>
                  <a:lnTo>
                    <a:pt x="286" y="468"/>
                  </a:lnTo>
                  <a:close/>
                </a:path>
              </a:pathLst>
            </a:custGeom>
            <a:solidFill>
              <a:srgbClr val="EBE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9" name="Freeform 59"/>
            <p:cNvSpPr/>
            <p:nvPr/>
          </p:nvSpPr>
          <p:spPr bwMode="auto">
            <a:xfrm flipH="1" flipV="1">
              <a:off x="2789736" y="2848742"/>
              <a:ext cx="1176325" cy="693086"/>
            </a:xfrm>
            <a:custGeom>
              <a:avLst/>
              <a:gdLst>
                <a:gd name="T0" fmla="*/ 280 w 459"/>
                <a:gd name="T1" fmla="*/ 264 h 270"/>
                <a:gd name="T2" fmla="*/ 257 w 459"/>
                <a:gd name="T3" fmla="*/ 263 h 270"/>
                <a:gd name="T4" fmla="*/ 0 w 459"/>
                <a:gd name="T5" fmla="*/ 0 h 270"/>
                <a:gd name="T6" fmla="*/ 459 w 459"/>
                <a:gd name="T7" fmla="*/ 89 h 270"/>
                <a:gd name="T8" fmla="*/ 280 w 459"/>
                <a:gd name="T9" fmla="*/ 26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9" h="270">
                  <a:moveTo>
                    <a:pt x="280" y="264"/>
                  </a:moveTo>
                  <a:cubicBezTo>
                    <a:pt x="273" y="270"/>
                    <a:pt x="263" y="270"/>
                    <a:pt x="257" y="26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59" y="89"/>
                    <a:pt x="459" y="89"/>
                    <a:pt x="459" y="89"/>
                  </a:cubicBezTo>
                  <a:lnTo>
                    <a:pt x="280" y="264"/>
                  </a:lnTo>
                  <a:close/>
                </a:path>
              </a:pathLst>
            </a:custGeom>
            <a:solidFill>
              <a:srgbClr val="D9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0" name="Freeform 60"/>
            <p:cNvSpPr/>
            <p:nvPr/>
          </p:nvSpPr>
          <p:spPr bwMode="auto">
            <a:xfrm flipH="1" flipV="1">
              <a:off x="2822247" y="3092579"/>
              <a:ext cx="902933" cy="916233"/>
            </a:xfrm>
            <a:custGeom>
              <a:avLst/>
              <a:gdLst>
                <a:gd name="T0" fmla="*/ 256 w 352"/>
                <a:gd name="T1" fmla="*/ 353 h 357"/>
                <a:gd name="T2" fmla="*/ 243 w 352"/>
                <a:gd name="T3" fmla="*/ 353 h 357"/>
                <a:gd name="T4" fmla="*/ 3 w 352"/>
                <a:gd name="T5" fmla="*/ 106 h 357"/>
                <a:gd name="T6" fmla="*/ 3 w 352"/>
                <a:gd name="T7" fmla="*/ 94 h 357"/>
                <a:gd name="T8" fmla="*/ 96 w 352"/>
                <a:gd name="T9" fmla="*/ 4 h 357"/>
                <a:gd name="T10" fmla="*/ 109 w 352"/>
                <a:gd name="T11" fmla="*/ 4 h 357"/>
                <a:gd name="T12" fmla="*/ 349 w 352"/>
                <a:gd name="T13" fmla="*/ 250 h 357"/>
                <a:gd name="T14" fmla="*/ 349 w 352"/>
                <a:gd name="T15" fmla="*/ 263 h 357"/>
                <a:gd name="T16" fmla="*/ 256 w 352"/>
                <a:gd name="T17" fmla="*/ 353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357">
                  <a:moveTo>
                    <a:pt x="256" y="353"/>
                  </a:moveTo>
                  <a:cubicBezTo>
                    <a:pt x="252" y="357"/>
                    <a:pt x="247" y="357"/>
                    <a:pt x="243" y="353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0" y="103"/>
                    <a:pt x="0" y="97"/>
                    <a:pt x="3" y="94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100" y="0"/>
                    <a:pt x="105" y="0"/>
                    <a:pt x="109" y="4"/>
                  </a:cubicBezTo>
                  <a:cubicBezTo>
                    <a:pt x="349" y="250"/>
                    <a:pt x="349" y="250"/>
                    <a:pt x="349" y="250"/>
                  </a:cubicBezTo>
                  <a:cubicBezTo>
                    <a:pt x="352" y="254"/>
                    <a:pt x="352" y="260"/>
                    <a:pt x="349" y="263"/>
                  </a:cubicBezTo>
                  <a:lnTo>
                    <a:pt x="256" y="353"/>
                  </a:lnTo>
                  <a:close/>
                </a:path>
              </a:pathLst>
            </a:custGeom>
            <a:solidFill>
              <a:srgbClr val="1B5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1" name="Freeform 61"/>
            <p:cNvSpPr/>
            <p:nvPr/>
          </p:nvSpPr>
          <p:spPr bwMode="auto">
            <a:xfrm flipH="1" flipV="1">
              <a:off x="2822247" y="3095534"/>
              <a:ext cx="905889" cy="675353"/>
            </a:xfrm>
            <a:custGeom>
              <a:avLst/>
              <a:gdLst>
                <a:gd name="T0" fmla="*/ 257 w 353"/>
                <a:gd name="T1" fmla="*/ 260 h 263"/>
                <a:gd name="T2" fmla="*/ 244 w 353"/>
                <a:gd name="T3" fmla="*/ 260 h 263"/>
                <a:gd name="T4" fmla="*/ 4 w 353"/>
                <a:gd name="T5" fmla="*/ 13 h 263"/>
                <a:gd name="T6" fmla="*/ 4 w 353"/>
                <a:gd name="T7" fmla="*/ 0 h 263"/>
                <a:gd name="T8" fmla="*/ 350 w 353"/>
                <a:gd name="T9" fmla="*/ 157 h 263"/>
                <a:gd name="T10" fmla="*/ 349 w 353"/>
                <a:gd name="T11" fmla="*/ 170 h 263"/>
                <a:gd name="T12" fmla="*/ 257 w 353"/>
                <a:gd name="T13" fmla="*/ 26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3" h="263">
                  <a:moveTo>
                    <a:pt x="257" y="260"/>
                  </a:moveTo>
                  <a:cubicBezTo>
                    <a:pt x="253" y="263"/>
                    <a:pt x="247" y="263"/>
                    <a:pt x="244" y="260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0" y="9"/>
                    <a:pt x="1" y="4"/>
                    <a:pt x="4" y="0"/>
                  </a:cubicBezTo>
                  <a:cubicBezTo>
                    <a:pt x="350" y="157"/>
                    <a:pt x="350" y="157"/>
                    <a:pt x="350" y="157"/>
                  </a:cubicBezTo>
                  <a:cubicBezTo>
                    <a:pt x="353" y="161"/>
                    <a:pt x="353" y="166"/>
                    <a:pt x="349" y="170"/>
                  </a:cubicBezTo>
                  <a:lnTo>
                    <a:pt x="257" y="260"/>
                  </a:lnTo>
                  <a:close/>
                </a:path>
              </a:pathLst>
            </a:custGeom>
            <a:solidFill>
              <a:srgbClr val="194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2" name="Freeform 62"/>
            <p:cNvSpPr/>
            <p:nvPr/>
          </p:nvSpPr>
          <p:spPr bwMode="auto">
            <a:xfrm flipH="1" flipV="1">
              <a:off x="3435532" y="3193068"/>
              <a:ext cx="323637" cy="323638"/>
            </a:xfrm>
            <a:custGeom>
              <a:avLst/>
              <a:gdLst>
                <a:gd name="T0" fmla="*/ 76 w 126"/>
                <a:gd name="T1" fmla="*/ 124 h 126"/>
                <a:gd name="T2" fmla="*/ 70 w 126"/>
                <a:gd name="T3" fmla="*/ 124 h 126"/>
                <a:gd name="T4" fmla="*/ 2 w 126"/>
                <a:gd name="T5" fmla="*/ 54 h 126"/>
                <a:gd name="T6" fmla="*/ 2 w 126"/>
                <a:gd name="T7" fmla="*/ 48 h 126"/>
                <a:gd name="T8" fmla="*/ 50 w 126"/>
                <a:gd name="T9" fmla="*/ 2 h 126"/>
                <a:gd name="T10" fmla="*/ 56 w 126"/>
                <a:gd name="T11" fmla="*/ 2 h 126"/>
                <a:gd name="T12" fmla="*/ 124 w 126"/>
                <a:gd name="T13" fmla="*/ 72 h 126"/>
                <a:gd name="T14" fmla="*/ 124 w 126"/>
                <a:gd name="T15" fmla="*/ 78 h 126"/>
                <a:gd name="T16" fmla="*/ 76 w 126"/>
                <a:gd name="T17" fmla="*/ 12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" h="126">
                  <a:moveTo>
                    <a:pt x="76" y="124"/>
                  </a:moveTo>
                  <a:cubicBezTo>
                    <a:pt x="75" y="126"/>
                    <a:pt x="72" y="126"/>
                    <a:pt x="70" y="12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2"/>
                    <a:pt x="0" y="50"/>
                    <a:pt x="2" y="4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1" y="0"/>
                    <a:pt x="54" y="0"/>
                    <a:pt x="56" y="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6" y="74"/>
                    <a:pt x="126" y="76"/>
                    <a:pt x="124" y="78"/>
                  </a:cubicBezTo>
                  <a:lnTo>
                    <a:pt x="76" y="124"/>
                  </a:lnTo>
                  <a:close/>
                </a:path>
              </a:pathLst>
            </a:custGeom>
            <a:solidFill>
              <a:srgbClr val="5A5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3" name="Freeform 63"/>
            <p:cNvSpPr/>
            <p:nvPr/>
          </p:nvSpPr>
          <p:spPr bwMode="auto">
            <a:xfrm flipH="1" flipV="1">
              <a:off x="3435532" y="3193068"/>
              <a:ext cx="323637" cy="199503"/>
            </a:xfrm>
            <a:custGeom>
              <a:avLst/>
              <a:gdLst>
                <a:gd name="T0" fmla="*/ 76 w 126"/>
                <a:gd name="T1" fmla="*/ 76 h 78"/>
                <a:gd name="T2" fmla="*/ 70 w 126"/>
                <a:gd name="T3" fmla="*/ 76 h 78"/>
                <a:gd name="T4" fmla="*/ 2 w 126"/>
                <a:gd name="T5" fmla="*/ 6 h 78"/>
                <a:gd name="T6" fmla="*/ 2 w 126"/>
                <a:gd name="T7" fmla="*/ 0 h 78"/>
                <a:gd name="T8" fmla="*/ 124 w 126"/>
                <a:gd name="T9" fmla="*/ 24 h 78"/>
                <a:gd name="T10" fmla="*/ 124 w 126"/>
                <a:gd name="T11" fmla="*/ 30 h 78"/>
                <a:gd name="T12" fmla="*/ 76 w 126"/>
                <a:gd name="T13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78">
                  <a:moveTo>
                    <a:pt x="76" y="76"/>
                  </a:moveTo>
                  <a:cubicBezTo>
                    <a:pt x="75" y="78"/>
                    <a:pt x="72" y="78"/>
                    <a:pt x="70" y="7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0" y="2"/>
                    <a:pt x="2" y="0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6" y="26"/>
                    <a:pt x="126" y="28"/>
                    <a:pt x="124" y="30"/>
                  </a:cubicBezTo>
                  <a:lnTo>
                    <a:pt x="76" y="76"/>
                  </a:lnTo>
                  <a:close/>
                </a:path>
              </a:pathLst>
            </a:custGeom>
            <a:solidFill>
              <a:srgbClr val="384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4" name="Freeform 64"/>
            <p:cNvSpPr/>
            <p:nvPr/>
          </p:nvSpPr>
          <p:spPr bwMode="auto">
            <a:xfrm flipH="1" flipV="1">
              <a:off x="2507477" y="3349714"/>
              <a:ext cx="959089" cy="973867"/>
            </a:xfrm>
            <a:custGeom>
              <a:avLst/>
              <a:gdLst>
                <a:gd name="T0" fmla="*/ 369 w 374"/>
                <a:gd name="T1" fmla="*/ 338 h 380"/>
                <a:gd name="T2" fmla="*/ 248 w 374"/>
                <a:gd name="T3" fmla="*/ 214 h 380"/>
                <a:gd name="T4" fmla="*/ 165 w 374"/>
                <a:gd name="T5" fmla="*/ 128 h 380"/>
                <a:gd name="T6" fmla="*/ 44 w 374"/>
                <a:gd name="T7" fmla="*/ 4 h 380"/>
                <a:gd name="T8" fmla="*/ 33 w 374"/>
                <a:gd name="T9" fmla="*/ 6 h 380"/>
                <a:gd name="T10" fmla="*/ 2 w 374"/>
                <a:gd name="T11" fmla="*/ 94 h 380"/>
                <a:gd name="T12" fmla="*/ 5 w 374"/>
                <a:gd name="T13" fmla="*/ 104 h 380"/>
                <a:gd name="T14" fmla="*/ 95 w 374"/>
                <a:gd name="T15" fmla="*/ 197 h 380"/>
                <a:gd name="T16" fmla="*/ 178 w 374"/>
                <a:gd name="T17" fmla="*/ 282 h 380"/>
                <a:gd name="T18" fmla="*/ 268 w 374"/>
                <a:gd name="T19" fmla="*/ 375 h 380"/>
                <a:gd name="T20" fmla="*/ 278 w 374"/>
                <a:gd name="T21" fmla="*/ 378 h 380"/>
                <a:gd name="T22" fmla="*/ 367 w 374"/>
                <a:gd name="T23" fmla="*/ 349 h 380"/>
                <a:gd name="T24" fmla="*/ 369 w 374"/>
                <a:gd name="T25" fmla="*/ 338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4" h="380">
                  <a:moveTo>
                    <a:pt x="369" y="338"/>
                  </a:moveTo>
                  <a:cubicBezTo>
                    <a:pt x="366" y="335"/>
                    <a:pt x="303" y="270"/>
                    <a:pt x="248" y="214"/>
                  </a:cubicBezTo>
                  <a:cubicBezTo>
                    <a:pt x="248" y="214"/>
                    <a:pt x="209" y="173"/>
                    <a:pt x="165" y="128"/>
                  </a:cubicBezTo>
                  <a:cubicBezTo>
                    <a:pt x="110" y="71"/>
                    <a:pt x="46" y="6"/>
                    <a:pt x="44" y="4"/>
                  </a:cubicBezTo>
                  <a:cubicBezTo>
                    <a:pt x="41" y="0"/>
                    <a:pt x="35" y="2"/>
                    <a:pt x="33" y="6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0" y="99"/>
                    <a:pt x="5" y="104"/>
                  </a:cubicBezTo>
                  <a:cubicBezTo>
                    <a:pt x="7" y="106"/>
                    <a:pt x="52" y="152"/>
                    <a:pt x="95" y="197"/>
                  </a:cubicBezTo>
                  <a:cubicBezTo>
                    <a:pt x="137" y="240"/>
                    <a:pt x="178" y="282"/>
                    <a:pt x="178" y="282"/>
                  </a:cubicBezTo>
                  <a:cubicBezTo>
                    <a:pt x="221" y="326"/>
                    <a:pt x="266" y="372"/>
                    <a:pt x="268" y="375"/>
                  </a:cubicBezTo>
                  <a:cubicBezTo>
                    <a:pt x="273" y="380"/>
                    <a:pt x="278" y="378"/>
                    <a:pt x="278" y="378"/>
                  </a:cubicBezTo>
                  <a:cubicBezTo>
                    <a:pt x="367" y="349"/>
                    <a:pt x="367" y="349"/>
                    <a:pt x="367" y="349"/>
                  </a:cubicBezTo>
                  <a:cubicBezTo>
                    <a:pt x="370" y="348"/>
                    <a:pt x="374" y="342"/>
                    <a:pt x="369" y="338"/>
                  </a:cubicBezTo>
                </a:path>
              </a:pathLst>
            </a:custGeom>
            <a:solidFill>
              <a:srgbClr val="0321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5" name="Freeform 65"/>
            <p:cNvSpPr/>
            <p:nvPr/>
          </p:nvSpPr>
          <p:spPr bwMode="auto">
            <a:xfrm flipH="1" flipV="1">
              <a:off x="2550334" y="3374837"/>
              <a:ext cx="892588" cy="905889"/>
            </a:xfrm>
            <a:custGeom>
              <a:avLst/>
              <a:gdLst>
                <a:gd name="T0" fmla="*/ 344 w 348"/>
                <a:gd name="T1" fmla="*/ 317 h 353"/>
                <a:gd name="T2" fmla="*/ 219 w 348"/>
                <a:gd name="T3" fmla="*/ 188 h 353"/>
                <a:gd name="T4" fmla="*/ 145 w 348"/>
                <a:gd name="T5" fmla="*/ 113 h 353"/>
                <a:gd name="T6" fmla="*/ 38 w 348"/>
                <a:gd name="T7" fmla="*/ 3 h 353"/>
                <a:gd name="T8" fmla="*/ 29 w 348"/>
                <a:gd name="T9" fmla="*/ 5 h 353"/>
                <a:gd name="T10" fmla="*/ 2 w 348"/>
                <a:gd name="T11" fmla="*/ 77 h 353"/>
                <a:gd name="T12" fmla="*/ 4 w 348"/>
                <a:gd name="T13" fmla="*/ 85 h 353"/>
                <a:gd name="T14" fmla="*/ 84 w 348"/>
                <a:gd name="T15" fmla="*/ 168 h 353"/>
                <a:gd name="T16" fmla="*/ 162 w 348"/>
                <a:gd name="T17" fmla="*/ 248 h 353"/>
                <a:gd name="T18" fmla="*/ 260 w 348"/>
                <a:gd name="T19" fmla="*/ 348 h 353"/>
                <a:gd name="T20" fmla="*/ 268 w 348"/>
                <a:gd name="T21" fmla="*/ 351 h 353"/>
                <a:gd name="T22" fmla="*/ 342 w 348"/>
                <a:gd name="T23" fmla="*/ 326 h 353"/>
                <a:gd name="T24" fmla="*/ 344 w 348"/>
                <a:gd name="T25" fmla="*/ 317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8" h="353">
                  <a:moveTo>
                    <a:pt x="344" y="317"/>
                  </a:moveTo>
                  <a:cubicBezTo>
                    <a:pt x="341" y="314"/>
                    <a:pt x="267" y="238"/>
                    <a:pt x="219" y="188"/>
                  </a:cubicBezTo>
                  <a:cubicBezTo>
                    <a:pt x="219" y="188"/>
                    <a:pt x="184" y="153"/>
                    <a:pt x="145" y="113"/>
                  </a:cubicBezTo>
                  <a:cubicBezTo>
                    <a:pt x="96" y="62"/>
                    <a:pt x="40" y="4"/>
                    <a:pt x="38" y="3"/>
                  </a:cubicBezTo>
                  <a:cubicBezTo>
                    <a:pt x="35" y="0"/>
                    <a:pt x="30" y="1"/>
                    <a:pt x="29" y="5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0" y="81"/>
                    <a:pt x="4" y="85"/>
                  </a:cubicBezTo>
                  <a:cubicBezTo>
                    <a:pt x="6" y="88"/>
                    <a:pt x="46" y="128"/>
                    <a:pt x="84" y="168"/>
                  </a:cubicBezTo>
                  <a:cubicBezTo>
                    <a:pt x="121" y="206"/>
                    <a:pt x="162" y="248"/>
                    <a:pt x="162" y="248"/>
                  </a:cubicBezTo>
                  <a:cubicBezTo>
                    <a:pt x="200" y="287"/>
                    <a:pt x="258" y="346"/>
                    <a:pt x="260" y="348"/>
                  </a:cubicBezTo>
                  <a:cubicBezTo>
                    <a:pt x="264" y="353"/>
                    <a:pt x="268" y="351"/>
                    <a:pt x="268" y="351"/>
                  </a:cubicBezTo>
                  <a:cubicBezTo>
                    <a:pt x="342" y="326"/>
                    <a:pt x="342" y="326"/>
                    <a:pt x="342" y="326"/>
                  </a:cubicBezTo>
                  <a:cubicBezTo>
                    <a:pt x="345" y="326"/>
                    <a:pt x="348" y="321"/>
                    <a:pt x="344" y="317"/>
                  </a:cubicBezTo>
                </a:path>
              </a:pathLst>
            </a:custGeom>
            <a:solidFill>
              <a:srgbClr val="B79D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6" name="Freeform 66"/>
            <p:cNvSpPr/>
            <p:nvPr/>
          </p:nvSpPr>
          <p:spPr bwMode="auto">
            <a:xfrm flipH="1" flipV="1">
              <a:off x="2653779" y="3464983"/>
              <a:ext cx="517228" cy="526095"/>
            </a:xfrm>
            <a:custGeom>
              <a:avLst/>
              <a:gdLst>
                <a:gd name="T0" fmla="*/ 237 w 350"/>
                <a:gd name="T1" fmla="*/ 356 h 356"/>
                <a:gd name="T2" fmla="*/ 0 w 350"/>
                <a:gd name="T3" fmla="*/ 113 h 356"/>
                <a:gd name="T4" fmla="*/ 48 w 350"/>
                <a:gd name="T5" fmla="*/ 0 h 356"/>
                <a:gd name="T6" fmla="*/ 350 w 350"/>
                <a:gd name="T7" fmla="*/ 311 h 356"/>
                <a:gd name="T8" fmla="*/ 237 w 350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0" h="356">
                  <a:moveTo>
                    <a:pt x="237" y="356"/>
                  </a:moveTo>
                  <a:lnTo>
                    <a:pt x="0" y="113"/>
                  </a:lnTo>
                  <a:lnTo>
                    <a:pt x="48" y="0"/>
                  </a:lnTo>
                  <a:lnTo>
                    <a:pt x="350" y="311"/>
                  </a:lnTo>
                  <a:lnTo>
                    <a:pt x="237" y="35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7" name="Freeform 67"/>
            <p:cNvSpPr/>
            <p:nvPr/>
          </p:nvSpPr>
          <p:spPr bwMode="auto">
            <a:xfrm flipH="1" flipV="1">
              <a:off x="2653779" y="3464983"/>
              <a:ext cx="517228" cy="526095"/>
            </a:xfrm>
            <a:custGeom>
              <a:avLst/>
              <a:gdLst>
                <a:gd name="T0" fmla="*/ 237 w 350"/>
                <a:gd name="T1" fmla="*/ 356 h 356"/>
                <a:gd name="T2" fmla="*/ 0 w 350"/>
                <a:gd name="T3" fmla="*/ 113 h 356"/>
                <a:gd name="T4" fmla="*/ 48 w 350"/>
                <a:gd name="T5" fmla="*/ 0 h 356"/>
                <a:gd name="T6" fmla="*/ 350 w 350"/>
                <a:gd name="T7" fmla="*/ 311 h 356"/>
                <a:gd name="T8" fmla="*/ 237 w 350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0" h="356">
                  <a:moveTo>
                    <a:pt x="237" y="356"/>
                  </a:moveTo>
                  <a:lnTo>
                    <a:pt x="0" y="113"/>
                  </a:lnTo>
                  <a:lnTo>
                    <a:pt x="48" y="0"/>
                  </a:lnTo>
                  <a:lnTo>
                    <a:pt x="350" y="311"/>
                  </a:lnTo>
                  <a:lnTo>
                    <a:pt x="237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2" name="Freeform 68"/>
            <p:cNvSpPr/>
            <p:nvPr/>
          </p:nvSpPr>
          <p:spPr bwMode="auto">
            <a:xfrm flipH="1" flipV="1">
              <a:off x="2653778" y="3528528"/>
              <a:ext cx="447772" cy="462550"/>
            </a:xfrm>
            <a:custGeom>
              <a:avLst/>
              <a:gdLst>
                <a:gd name="T0" fmla="*/ 298 w 303"/>
                <a:gd name="T1" fmla="*/ 313 h 313"/>
                <a:gd name="T2" fmla="*/ 0 w 303"/>
                <a:gd name="T3" fmla="*/ 5 h 313"/>
                <a:gd name="T4" fmla="*/ 1 w 303"/>
                <a:gd name="T5" fmla="*/ 0 h 313"/>
                <a:gd name="T6" fmla="*/ 303 w 303"/>
                <a:gd name="T7" fmla="*/ 311 h 313"/>
                <a:gd name="T8" fmla="*/ 298 w 303"/>
                <a:gd name="T9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313">
                  <a:moveTo>
                    <a:pt x="298" y="313"/>
                  </a:moveTo>
                  <a:lnTo>
                    <a:pt x="0" y="5"/>
                  </a:lnTo>
                  <a:lnTo>
                    <a:pt x="1" y="0"/>
                  </a:lnTo>
                  <a:lnTo>
                    <a:pt x="303" y="311"/>
                  </a:lnTo>
                  <a:lnTo>
                    <a:pt x="298" y="313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3" name="Freeform 69"/>
            <p:cNvSpPr/>
            <p:nvPr/>
          </p:nvSpPr>
          <p:spPr bwMode="auto">
            <a:xfrm flipH="1" flipV="1">
              <a:off x="2653778" y="3528528"/>
              <a:ext cx="447772" cy="462550"/>
            </a:xfrm>
            <a:custGeom>
              <a:avLst/>
              <a:gdLst>
                <a:gd name="T0" fmla="*/ 298 w 303"/>
                <a:gd name="T1" fmla="*/ 313 h 313"/>
                <a:gd name="T2" fmla="*/ 0 w 303"/>
                <a:gd name="T3" fmla="*/ 5 h 313"/>
                <a:gd name="T4" fmla="*/ 1 w 303"/>
                <a:gd name="T5" fmla="*/ 0 h 313"/>
                <a:gd name="T6" fmla="*/ 303 w 303"/>
                <a:gd name="T7" fmla="*/ 311 h 313"/>
                <a:gd name="T8" fmla="*/ 298 w 303"/>
                <a:gd name="T9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313">
                  <a:moveTo>
                    <a:pt x="298" y="313"/>
                  </a:moveTo>
                  <a:lnTo>
                    <a:pt x="0" y="5"/>
                  </a:lnTo>
                  <a:lnTo>
                    <a:pt x="1" y="0"/>
                  </a:lnTo>
                  <a:lnTo>
                    <a:pt x="303" y="311"/>
                  </a:lnTo>
                  <a:lnTo>
                    <a:pt x="298" y="31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4" name="Freeform 70"/>
            <p:cNvSpPr/>
            <p:nvPr/>
          </p:nvSpPr>
          <p:spPr bwMode="auto">
            <a:xfrm flipH="1" flipV="1">
              <a:off x="2975939" y="3730985"/>
              <a:ext cx="177335" cy="232014"/>
            </a:xfrm>
            <a:custGeom>
              <a:avLst/>
              <a:gdLst>
                <a:gd name="T0" fmla="*/ 62 w 120"/>
                <a:gd name="T1" fmla="*/ 157 h 157"/>
                <a:gd name="T2" fmla="*/ 0 w 120"/>
                <a:gd name="T3" fmla="*/ 92 h 157"/>
                <a:gd name="T4" fmla="*/ 43 w 120"/>
                <a:gd name="T5" fmla="*/ 0 h 157"/>
                <a:gd name="T6" fmla="*/ 120 w 120"/>
                <a:gd name="T7" fmla="*/ 77 h 157"/>
                <a:gd name="T8" fmla="*/ 62 w 120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57">
                  <a:moveTo>
                    <a:pt x="62" y="157"/>
                  </a:moveTo>
                  <a:lnTo>
                    <a:pt x="0" y="92"/>
                  </a:lnTo>
                  <a:lnTo>
                    <a:pt x="43" y="0"/>
                  </a:lnTo>
                  <a:lnTo>
                    <a:pt x="120" y="77"/>
                  </a:lnTo>
                  <a:lnTo>
                    <a:pt x="62" y="1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5" name="Freeform 71"/>
            <p:cNvSpPr/>
            <p:nvPr/>
          </p:nvSpPr>
          <p:spPr bwMode="auto">
            <a:xfrm flipH="1" flipV="1">
              <a:off x="2848847" y="3685174"/>
              <a:ext cx="130046" cy="133002"/>
            </a:xfrm>
            <a:custGeom>
              <a:avLst/>
              <a:gdLst>
                <a:gd name="T0" fmla="*/ 64 w 88"/>
                <a:gd name="T1" fmla="*/ 90 h 90"/>
                <a:gd name="T2" fmla="*/ 0 w 88"/>
                <a:gd name="T3" fmla="*/ 24 h 90"/>
                <a:gd name="T4" fmla="*/ 19 w 88"/>
                <a:gd name="T5" fmla="*/ 0 h 90"/>
                <a:gd name="T6" fmla="*/ 88 w 88"/>
                <a:gd name="T7" fmla="*/ 69 h 90"/>
                <a:gd name="T8" fmla="*/ 64 w 88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90">
                  <a:moveTo>
                    <a:pt x="64" y="90"/>
                  </a:moveTo>
                  <a:lnTo>
                    <a:pt x="0" y="24"/>
                  </a:lnTo>
                  <a:lnTo>
                    <a:pt x="19" y="0"/>
                  </a:lnTo>
                  <a:lnTo>
                    <a:pt x="88" y="69"/>
                  </a:lnTo>
                  <a:lnTo>
                    <a:pt x="64" y="9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6" name="Freeform 72"/>
            <p:cNvSpPr/>
            <p:nvPr/>
          </p:nvSpPr>
          <p:spPr bwMode="auto">
            <a:xfrm flipH="1" flipV="1">
              <a:off x="2848847" y="3685174"/>
              <a:ext cx="130046" cy="133002"/>
            </a:xfrm>
            <a:custGeom>
              <a:avLst/>
              <a:gdLst>
                <a:gd name="T0" fmla="*/ 64 w 88"/>
                <a:gd name="T1" fmla="*/ 90 h 90"/>
                <a:gd name="T2" fmla="*/ 0 w 88"/>
                <a:gd name="T3" fmla="*/ 24 h 90"/>
                <a:gd name="T4" fmla="*/ 19 w 88"/>
                <a:gd name="T5" fmla="*/ 0 h 90"/>
                <a:gd name="T6" fmla="*/ 88 w 88"/>
                <a:gd name="T7" fmla="*/ 69 h 90"/>
                <a:gd name="T8" fmla="*/ 64 w 88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90">
                  <a:moveTo>
                    <a:pt x="64" y="90"/>
                  </a:moveTo>
                  <a:lnTo>
                    <a:pt x="0" y="24"/>
                  </a:lnTo>
                  <a:lnTo>
                    <a:pt x="19" y="0"/>
                  </a:lnTo>
                  <a:lnTo>
                    <a:pt x="88" y="69"/>
                  </a:lnTo>
                  <a:lnTo>
                    <a:pt x="64" y="9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7" name="Freeform 73"/>
            <p:cNvSpPr/>
            <p:nvPr/>
          </p:nvSpPr>
          <p:spPr bwMode="auto">
            <a:xfrm flipH="1" flipV="1">
              <a:off x="2730624" y="3566951"/>
              <a:ext cx="146302" cy="141868"/>
            </a:xfrm>
            <a:custGeom>
              <a:avLst/>
              <a:gdLst>
                <a:gd name="T0" fmla="*/ 71 w 99"/>
                <a:gd name="T1" fmla="*/ 96 h 96"/>
                <a:gd name="T2" fmla="*/ 0 w 99"/>
                <a:gd name="T3" fmla="*/ 21 h 96"/>
                <a:gd name="T4" fmla="*/ 23 w 99"/>
                <a:gd name="T5" fmla="*/ 0 h 96"/>
                <a:gd name="T6" fmla="*/ 99 w 99"/>
                <a:gd name="T7" fmla="*/ 78 h 96"/>
                <a:gd name="T8" fmla="*/ 71 w 99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6">
                  <a:moveTo>
                    <a:pt x="71" y="96"/>
                  </a:moveTo>
                  <a:lnTo>
                    <a:pt x="0" y="21"/>
                  </a:lnTo>
                  <a:lnTo>
                    <a:pt x="23" y="0"/>
                  </a:lnTo>
                  <a:lnTo>
                    <a:pt x="99" y="78"/>
                  </a:lnTo>
                  <a:lnTo>
                    <a:pt x="71" y="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8" name="Freeform 74"/>
            <p:cNvSpPr/>
            <p:nvPr/>
          </p:nvSpPr>
          <p:spPr bwMode="auto">
            <a:xfrm flipH="1" flipV="1">
              <a:off x="2730624" y="3566951"/>
              <a:ext cx="146302" cy="141868"/>
            </a:xfrm>
            <a:custGeom>
              <a:avLst/>
              <a:gdLst>
                <a:gd name="T0" fmla="*/ 71 w 99"/>
                <a:gd name="T1" fmla="*/ 96 h 96"/>
                <a:gd name="T2" fmla="*/ 0 w 99"/>
                <a:gd name="T3" fmla="*/ 21 h 96"/>
                <a:gd name="T4" fmla="*/ 23 w 99"/>
                <a:gd name="T5" fmla="*/ 0 h 96"/>
                <a:gd name="T6" fmla="*/ 99 w 99"/>
                <a:gd name="T7" fmla="*/ 78 h 96"/>
                <a:gd name="T8" fmla="*/ 71 w 99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6">
                  <a:moveTo>
                    <a:pt x="71" y="96"/>
                  </a:moveTo>
                  <a:lnTo>
                    <a:pt x="0" y="21"/>
                  </a:lnTo>
                  <a:lnTo>
                    <a:pt x="23" y="0"/>
                  </a:lnTo>
                  <a:lnTo>
                    <a:pt x="99" y="78"/>
                  </a:lnTo>
                  <a:lnTo>
                    <a:pt x="71" y="9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9" name="Freeform 75"/>
            <p:cNvSpPr/>
            <p:nvPr/>
          </p:nvSpPr>
          <p:spPr bwMode="auto">
            <a:xfrm flipH="1" flipV="1">
              <a:off x="2891704" y="3654141"/>
              <a:ext cx="118224" cy="124135"/>
            </a:xfrm>
            <a:custGeom>
              <a:avLst/>
              <a:gdLst>
                <a:gd name="T0" fmla="*/ 59 w 80"/>
                <a:gd name="T1" fmla="*/ 84 h 84"/>
                <a:gd name="T2" fmla="*/ 0 w 80"/>
                <a:gd name="T3" fmla="*/ 23 h 84"/>
                <a:gd name="T4" fmla="*/ 17 w 80"/>
                <a:gd name="T5" fmla="*/ 0 h 84"/>
                <a:gd name="T6" fmla="*/ 80 w 80"/>
                <a:gd name="T7" fmla="*/ 66 h 84"/>
                <a:gd name="T8" fmla="*/ 59 w 80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4">
                  <a:moveTo>
                    <a:pt x="59" y="84"/>
                  </a:moveTo>
                  <a:lnTo>
                    <a:pt x="0" y="23"/>
                  </a:lnTo>
                  <a:lnTo>
                    <a:pt x="17" y="0"/>
                  </a:lnTo>
                  <a:lnTo>
                    <a:pt x="80" y="66"/>
                  </a:lnTo>
                  <a:lnTo>
                    <a:pt x="59" y="8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6" name="Freeform 76"/>
            <p:cNvSpPr/>
            <p:nvPr/>
          </p:nvSpPr>
          <p:spPr bwMode="auto">
            <a:xfrm flipH="1" flipV="1">
              <a:off x="3230118" y="4044279"/>
              <a:ext cx="125613" cy="171424"/>
            </a:xfrm>
            <a:custGeom>
              <a:avLst/>
              <a:gdLst>
                <a:gd name="T0" fmla="*/ 24 w 85"/>
                <a:gd name="T1" fmla="*/ 0 h 116"/>
                <a:gd name="T2" fmla="*/ 0 w 85"/>
                <a:gd name="T3" fmla="*/ 60 h 116"/>
                <a:gd name="T4" fmla="*/ 55 w 85"/>
                <a:gd name="T5" fmla="*/ 116 h 116"/>
                <a:gd name="T6" fmla="*/ 85 w 85"/>
                <a:gd name="T7" fmla="*/ 62 h 116"/>
                <a:gd name="T8" fmla="*/ 24 w 85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16">
                  <a:moveTo>
                    <a:pt x="24" y="0"/>
                  </a:moveTo>
                  <a:lnTo>
                    <a:pt x="0" y="60"/>
                  </a:lnTo>
                  <a:lnTo>
                    <a:pt x="55" y="116"/>
                  </a:lnTo>
                  <a:lnTo>
                    <a:pt x="85" y="6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7" name="Freeform 77"/>
            <p:cNvSpPr/>
            <p:nvPr/>
          </p:nvSpPr>
          <p:spPr bwMode="auto">
            <a:xfrm flipH="1" flipV="1">
              <a:off x="3414843" y="3905365"/>
              <a:ext cx="48768" cy="48768"/>
            </a:xfrm>
            <a:custGeom>
              <a:avLst/>
              <a:gdLst>
                <a:gd name="T0" fmla="*/ 14 w 19"/>
                <a:gd name="T1" fmla="*/ 19 h 19"/>
                <a:gd name="T2" fmla="*/ 11 w 19"/>
                <a:gd name="T3" fmla="*/ 18 h 19"/>
                <a:gd name="T4" fmla="*/ 2 w 19"/>
                <a:gd name="T5" fmla="*/ 8 h 19"/>
                <a:gd name="T6" fmla="*/ 1 w 19"/>
                <a:gd name="T7" fmla="*/ 5 h 19"/>
                <a:gd name="T8" fmla="*/ 6 w 19"/>
                <a:gd name="T9" fmla="*/ 0 h 19"/>
                <a:gd name="T10" fmla="*/ 8 w 19"/>
                <a:gd name="T11" fmla="*/ 1 h 19"/>
                <a:gd name="T12" fmla="*/ 18 w 19"/>
                <a:gd name="T13" fmla="*/ 11 h 19"/>
                <a:gd name="T14" fmla="*/ 19 w 19"/>
                <a:gd name="T15" fmla="*/ 14 h 19"/>
                <a:gd name="T16" fmla="*/ 14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4" y="19"/>
                  </a:moveTo>
                  <a:cubicBezTo>
                    <a:pt x="14" y="19"/>
                    <a:pt x="12" y="19"/>
                    <a:pt x="11" y="1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5"/>
                    <a:pt x="1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9" y="13"/>
                    <a:pt x="19" y="14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8" name="Freeform 78"/>
            <p:cNvSpPr/>
            <p:nvPr/>
          </p:nvSpPr>
          <p:spPr bwMode="auto">
            <a:xfrm flipH="1" flipV="1">
              <a:off x="3373465" y="3862510"/>
              <a:ext cx="47289" cy="51723"/>
            </a:xfrm>
            <a:custGeom>
              <a:avLst/>
              <a:gdLst>
                <a:gd name="T0" fmla="*/ 13 w 18"/>
                <a:gd name="T1" fmla="*/ 19 h 20"/>
                <a:gd name="T2" fmla="*/ 11 w 18"/>
                <a:gd name="T3" fmla="*/ 18 h 20"/>
                <a:gd name="T4" fmla="*/ 1 w 18"/>
                <a:gd name="T5" fmla="*/ 8 h 20"/>
                <a:gd name="T6" fmla="*/ 0 w 18"/>
                <a:gd name="T7" fmla="*/ 6 h 20"/>
                <a:gd name="T8" fmla="*/ 5 w 18"/>
                <a:gd name="T9" fmla="*/ 1 h 20"/>
                <a:gd name="T10" fmla="*/ 7 w 18"/>
                <a:gd name="T11" fmla="*/ 2 h 20"/>
                <a:gd name="T12" fmla="*/ 17 w 18"/>
                <a:gd name="T13" fmla="*/ 12 h 20"/>
                <a:gd name="T14" fmla="*/ 18 w 18"/>
                <a:gd name="T15" fmla="*/ 14 h 20"/>
                <a:gd name="T16" fmla="*/ 13 w 18"/>
                <a:gd name="T17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13" y="19"/>
                  </a:moveTo>
                  <a:cubicBezTo>
                    <a:pt x="13" y="20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6" y="1"/>
                    <a:pt x="7" y="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3"/>
                    <a:pt x="18" y="14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1" name="Freeform 79"/>
            <p:cNvSpPr/>
            <p:nvPr/>
          </p:nvSpPr>
          <p:spPr bwMode="auto">
            <a:xfrm flipH="1" flipV="1">
              <a:off x="3330608" y="3821131"/>
              <a:ext cx="48768" cy="48768"/>
            </a:xfrm>
            <a:custGeom>
              <a:avLst/>
              <a:gdLst>
                <a:gd name="T0" fmla="*/ 13 w 19"/>
                <a:gd name="T1" fmla="*/ 19 h 19"/>
                <a:gd name="T2" fmla="*/ 11 w 19"/>
                <a:gd name="T3" fmla="*/ 18 h 19"/>
                <a:gd name="T4" fmla="*/ 1 w 19"/>
                <a:gd name="T5" fmla="*/ 8 h 19"/>
                <a:gd name="T6" fmla="*/ 0 w 19"/>
                <a:gd name="T7" fmla="*/ 5 h 19"/>
                <a:gd name="T8" fmla="*/ 5 w 19"/>
                <a:gd name="T9" fmla="*/ 1 h 19"/>
                <a:gd name="T10" fmla="*/ 8 w 19"/>
                <a:gd name="T11" fmla="*/ 1 h 19"/>
                <a:gd name="T12" fmla="*/ 17 w 19"/>
                <a:gd name="T13" fmla="*/ 11 h 19"/>
                <a:gd name="T14" fmla="*/ 18 w 19"/>
                <a:gd name="T15" fmla="*/ 14 h 19"/>
                <a:gd name="T16" fmla="*/ 13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3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2"/>
                    <a:pt x="19" y="14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2" name="Freeform 80"/>
            <p:cNvSpPr/>
            <p:nvPr/>
          </p:nvSpPr>
          <p:spPr bwMode="auto">
            <a:xfrm flipH="1" flipV="1">
              <a:off x="3289230" y="3778275"/>
              <a:ext cx="48768" cy="48768"/>
            </a:xfrm>
            <a:custGeom>
              <a:avLst/>
              <a:gdLst>
                <a:gd name="T0" fmla="*/ 14 w 19"/>
                <a:gd name="T1" fmla="*/ 18 h 19"/>
                <a:gd name="T2" fmla="*/ 11 w 19"/>
                <a:gd name="T3" fmla="*/ 17 h 19"/>
                <a:gd name="T4" fmla="*/ 1 w 19"/>
                <a:gd name="T5" fmla="*/ 7 h 19"/>
                <a:gd name="T6" fmla="*/ 0 w 19"/>
                <a:gd name="T7" fmla="*/ 5 h 19"/>
                <a:gd name="T8" fmla="*/ 5 w 19"/>
                <a:gd name="T9" fmla="*/ 0 h 19"/>
                <a:gd name="T10" fmla="*/ 8 w 19"/>
                <a:gd name="T11" fmla="*/ 1 h 19"/>
                <a:gd name="T12" fmla="*/ 18 w 19"/>
                <a:gd name="T13" fmla="*/ 11 h 19"/>
                <a:gd name="T14" fmla="*/ 18 w 19"/>
                <a:gd name="T15" fmla="*/ 14 h 19"/>
                <a:gd name="T16" fmla="*/ 14 w 19"/>
                <a:gd name="T17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4" y="18"/>
                  </a:moveTo>
                  <a:cubicBezTo>
                    <a:pt x="13" y="19"/>
                    <a:pt x="12" y="18"/>
                    <a:pt x="11" y="1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9" y="13"/>
                    <a:pt x="18" y="14"/>
                  </a:cubicBezTo>
                  <a:lnTo>
                    <a:pt x="14" y="1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3" name="Freeform 81"/>
            <p:cNvSpPr/>
            <p:nvPr/>
          </p:nvSpPr>
          <p:spPr bwMode="auto">
            <a:xfrm flipH="1" flipV="1">
              <a:off x="3247852" y="3736897"/>
              <a:ext cx="48768" cy="48768"/>
            </a:xfrm>
            <a:custGeom>
              <a:avLst/>
              <a:gdLst>
                <a:gd name="T0" fmla="*/ 14 w 19"/>
                <a:gd name="T1" fmla="*/ 19 h 19"/>
                <a:gd name="T2" fmla="*/ 11 w 19"/>
                <a:gd name="T3" fmla="*/ 18 h 19"/>
                <a:gd name="T4" fmla="*/ 1 w 19"/>
                <a:gd name="T5" fmla="*/ 8 h 19"/>
                <a:gd name="T6" fmla="*/ 1 w 19"/>
                <a:gd name="T7" fmla="*/ 5 h 19"/>
                <a:gd name="T8" fmla="*/ 5 w 19"/>
                <a:gd name="T9" fmla="*/ 1 h 19"/>
                <a:gd name="T10" fmla="*/ 8 w 19"/>
                <a:gd name="T11" fmla="*/ 2 h 19"/>
                <a:gd name="T12" fmla="*/ 18 w 19"/>
                <a:gd name="T13" fmla="*/ 12 h 19"/>
                <a:gd name="T14" fmla="*/ 19 w 19"/>
                <a:gd name="T15" fmla="*/ 14 h 19"/>
                <a:gd name="T16" fmla="*/ 14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4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1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7" y="1"/>
                    <a:pt x="8" y="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3"/>
                    <a:pt x="19" y="14"/>
                    <a:pt x="19" y="14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4" name="Freeform 82"/>
            <p:cNvSpPr/>
            <p:nvPr/>
          </p:nvSpPr>
          <p:spPr bwMode="auto">
            <a:xfrm flipH="1" flipV="1">
              <a:off x="3207952" y="3692563"/>
              <a:ext cx="48768" cy="48768"/>
            </a:xfrm>
            <a:custGeom>
              <a:avLst/>
              <a:gdLst>
                <a:gd name="T0" fmla="*/ 14 w 19"/>
                <a:gd name="T1" fmla="*/ 19 h 19"/>
                <a:gd name="T2" fmla="*/ 11 w 19"/>
                <a:gd name="T3" fmla="*/ 18 h 19"/>
                <a:gd name="T4" fmla="*/ 2 w 19"/>
                <a:gd name="T5" fmla="*/ 8 h 19"/>
                <a:gd name="T6" fmla="*/ 1 w 19"/>
                <a:gd name="T7" fmla="*/ 5 h 19"/>
                <a:gd name="T8" fmla="*/ 6 w 19"/>
                <a:gd name="T9" fmla="*/ 0 h 19"/>
                <a:gd name="T10" fmla="*/ 8 w 19"/>
                <a:gd name="T11" fmla="*/ 1 h 19"/>
                <a:gd name="T12" fmla="*/ 18 w 19"/>
                <a:gd name="T13" fmla="*/ 11 h 19"/>
                <a:gd name="T14" fmla="*/ 19 w 19"/>
                <a:gd name="T15" fmla="*/ 14 h 19"/>
                <a:gd name="T16" fmla="*/ 14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4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6"/>
                    <a:pt x="1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9" y="13"/>
                    <a:pt x="19" y="14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5" name="Freeform 83"/>
            <p:cNvSpPr/>
            <p:nvPr/>
          </p:nvSpPr>
          <p:spPr bwMode="auto">
            <a:xfrm flipH="1" flipV="1">
              <a:off x="3166574" y="3649707"/>
              <a:ext cx="48768" cy="48768"/>
            </a:xfrm>
            <a:custGeom>
              <a:avLst/>
              <a:gdLst>
                <a:gd name="T0" fmla="*/ 14 w 19"/>
                <a:gd name="T1" fmla="*/ 18 h 19"/>
                <a:gd name="T2" fmla="*/ 12 w 19"/>
                <a:gd name="T3" fmla="*/ 17 h 19"/>
                <a:gd name="T4" fmla="*/ 2 w 19"/>
                <a:gd name="T5" fmla="*/ 7 h 19"/>
                <a:gd name="T6" fmla="*/ 1 w 19"/>
                <a:gd name="T7" fmla="*/ 5 h 19"/>
                <a:gd name="T8" fmla="*/ 6 w 19"/>
                <a:gd name="T9" fmla="*/ 0 h 19"/>
                <a:gd name="T10" fmla="*/ 8 w 19"/>
                <a:gd name="T11" fmla="*/ 1 h 19"/>
                <a:gd name="T12" fmla="*/ 18 w 19"/>
                <a:gd name="T13" fmla="*/ 11 h 19"/>
                <a:gd name="T14" fmla="*/ 19 w 19"/>
                <a:gd name="T15" fmla="*/ 14 h 19"/>
                <a:gd name="T16" fmla="*/ 14 w 19"/>
                <a:gd name="T17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4" y="18"/>
                  </a:moveTo>
                  <a:cubicBezTo>
                    <a:pt x="14" y="19"/>
                    <a:pt x="12" y="18"/>
                    <a:pt x="12" y="1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6"/>
                    <a:pt x="0" y="5"/>
                    <a:pt x="1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9" y="13"/>
                    <a:pt x="19" y="14"/>
                  </a:cubicBezTo>
                  <a:lnTo>
                    <a:pt x="14" y="1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6" name="Freeform 84"/>
            <p:cNvSpPr/>
            <p:nvPr/>
          </p:nvSpPr>
          <p:spPr bwMode="auto">
            <a:xfrm flipH="1" flipV="1">
              <a:off x="3122240" y="3608329"/>
              <a:ext cx="48768" cy="48768"/>
            </a:xfrm>
            <a:custGeom>
              <a:avLst/>
              <a:gdLst>
                <a:gd name="T0" fmla="*/ 13 w 19"/>
                <a:gd name="T1" fmla="*/ 19 h 19"/>
                <a:gd name="T2" fmla="*/ 11 w 19"/>
                <a:gd name="T3" fmla="*/ 18 h 19"/>
                <a:gd name="T4" fmla="*/ 1 w 19"/>
                <a:gd name="T5" fmla="*/ 8 h 19"/>
                <a:gd name="T6" fmla="*/ 0 w 19"/>
                <a:gd name="T7" fmla="*/ 5 h 19"/>
                <a:gd name="T8" fmla="*/ 5 w 19"/>
                <a:gd name="T9" fmla="*/ 1 h 19"/>
                <a:gd name="T10" fmla="*/ 7 w 19"/>
                <a:gd name="T11" fmla="*/ 2 h 19"/>
                <a:gd name="T12" fmla="*/ 17 w 19"/>
                <a:gd name="T13" fmla="*/ 12 h 19"/>
                <a:gd name="T14" fmla="*/ 18 w 19"/>
                <a:gd name="T15" fmla="*/ 14 h 19"/>
                <a:gd name="T16" fmla="*/ 13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3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7" y="1"/>
                    <a:pt x="7" y="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3"/>
                    <a:pt x="19" y="14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7" name="Freeform 85"/>
            <p:cNvSpPr/>
            <p:nvPr/>
          </p:nvSpPr>
          <p:spPr bwMode="auto">
            <a:xfrm flipH="1" flipV="1">
              <a:off x="3082339" y="3565472"/>
              <a:ext cx="48768" cy="48768"/>
            </a:xfrm>
            <a:custGeom>
              <a:avLst/>
              <a:gdLst>
                <a:gd name="T0" fmla="*/ 13 w 19"/>
                <a:gd name="T1" fmla="*/ 19 h 19"/>
                <a:gd name="T2" fmla="*/ 11 w 19"/>
                <a:gd name="T3" fmla="*/ 18 h 19"/>
                <a:gd name="T4" fmla="*/ 1 w 19"/>
                <a:gd name="T5" fmla="*/ 8 h 19"/>
                <a:gd name="T6" fmla="*/ 0 w 19"/>
                <a:gd name="T7" fmla="*/ 5 h 19"/>
                <a:gd name="T8" fmla="*/ 5 w 19"/>
                <a:gd name="T9" fmla="*/ 0 h 19"/>
                <a:gd name="T10" fmla="*/ 8 w 19"/>
                <a:gd name="T11" fmla="*/ 1 h 19"/>
                <a:gd name="T12" fmla="*/ 17 w 19"/>
                <a:gd name="T13" fmla="*/ 11 h 19"/>
                <a:gd name="T14" fmla="*/ 18 w 19"/>
                <a:gd name="T15" fmla="*/ 14 h 19"/>
                <a:gd name="T16" fmla="*/ 13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3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5"/>
                    <a:pt x="0" y="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2"/>
                    <a:pt x="19" y="13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8" name="Freeform 86"/>
            <p:cNvSpPr/>
            <p:nvPr/>
          </p:nvSpPr>
          <p:spPr bwMode="auto">
            <a:xfrm flipH="1" flipV="1">
              <a:off x="3040961" y="3521139"/>
              <a:ext cx="48768" cy="51723"/>
            </a:xfrm>
            <a:custGeom>
              <a:avLst/>
              <a:gdLst>
                <a:gd name="T0" fmla="*/ 14 w 19"/>
                <a:gd name="T1" fmla="*/ 19 h 20"/>
                <a:gd name="T2" fmla="*/ 11 w 19"/>
                <a:gd name="T3" fmla="*/ 18 h 20"/>
                <a:gd name="T4" fmla="*/ 1 w 19"/>
                <a:gd name="T5" fmla="*/ 8 h 20"/>
                <a:gd name="T6" fmla="*/ 0 w 19"/>
                <a:gd name="T7" fmla="*/ 6 h 20"/>
                <a:gd name="T8" fmla="*/ 5 w 19"/>
                <a:gd name="T9" fmla="*/ 1 h 20"/>
                <a:gd name="T10" fmla="*/ 8 w 19"/>
                <a:gd name="T11" fmla="*/ 2 h 20"/>
                <a:gd name="T12" fmla="*/ 18 w 19"/>
                <a:gd name="T13" fmla="*/ 12 h 20"/>
                <a:gd name="T14" fmla="*/ 18 w 19"/>
                <a:gd name="T15" fmla="*/ 14 h 20"/>
                <a:gd name="T16" fmla="*/ 14 w 19"/>
                <a:gd name="T17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20">
                  <a:moveTo>
                    <a:pt x="14" y="19"/>
                  </a:moveTo>
                  <a:cubicBezTo>
                    <a:pt x="13" y="20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7" y="1"/>
                    <a:pt x="8" y="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3"/>
                    <a:pt x="19" y="14"/>
                    <a:pt x="18" y="14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9" name="Freeform 87"/>
            <p:cNvSpPr/>
            <p:nvPr/>
          </p:nvSpPr>
          <p:spPr bwMode="auto">
            <a:xfrm flipH="1" flipV="1">
              <a:off x="2999582" y="3479760"/>
              <a:ext cx="48768" cy="48768"/>
            </a:xfrm>
            <a:custGeom>
              <a:avLst/>
              <a:gdLst>
                <a:gd name="T0" fmla="*/ 14 w 19"/>
                <a:gd name="T1" fmla="*/ 19 h 19"/>
                <a:gd name="T2" fmla="*/ 11 w 19"/>
                <a:gd name="T3" fmla="*/ 18 h 19"/>
                <a:gd name="T4" fmla="*/ 1 w 19"/>
                <a:gd name="T5" fmla="*/ 8 h 19"/>
                <a:gd name="T6" fmla="*/ 1 w 19"/>
                <a:gd name="T7" fmla="*/ 5 h 19"/>
                <a:gd name="T8" fmla="*/ 5 w 19"/>
                <a:gd name="T9" fmla="*/ 1 h 19"/>
                <a:gd name="T10" fmla="*/ 8 w 19"/>
                <a:gd name="T11" fmla="*/ 1 h 19"/>
                <a:gd name="T12" fmla="*/ 18 w 19"/>
                <a:gd name="T13" fmla="*/ 11 h 19"/>
                <a:gd name="T14" fmla="*/ 19 w 19"/>
                <a:gd name="T15" fmla="*/ 14 h 19"/>
                <a:gd name="T16" fmla="*/ 14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4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0" y="6"/>
                    <a:pt x="1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9" y="14"/>
                    <a:pt x="19" y="14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0" name="Freeform 88"/>
            <p:cNvSpPr/>
            <p:nvPr/>
          </p:nvSpPr>
          <p:spPr bwMode="auto">
            <a:xfrm flipH="1" flipV="1">
              <a:off x="2958204" y="3436905"/>
              <a:ext cx="48768" cy="48768"/>
            </a:xfrm>
            <a:custGeom>
              <a:avLst/>
              <a:gdLst>
                <a:gd name="T0" fmla="*/ 14 w 19"/>
                <a:gd name="T1" fmla="*/ 18 h 19"/>
                <a:gd name="T2" fmla="*/ 11 w 19"/>
                <a:gd name="T3" fmla="*/ 17 h 19"/>
                <a:gd name="T4" fmla="*/ 2 w 19"/>
                <a:gd name="T5" fmla="*/ 7 h 19"/>
                <a:gd name="T6" fmla="*/ 1 w 19"/>
                <a:gd name="T7" fmla="*/ 5 h 19"/>
                <a:gd name="T8" fmla="*/ 6 w 19"/>
                <a:gd name="T9" fmla="*/ 0 h 19"/>
                <a:gd name="T10" fmla="*/ 8 w 19"/>
                <a:gd name="T11" fmla="*/ 1 h 19"/>
                <a:gd name="T12" fmla="*/ 18 w 19"/>
                <a:gd name="T13" fmla="*/ 11 h 19"/>
                <a:gd name="T14" fmla="*/ 19 w 19"/>
                <a:gd name="T15" fmla="*/ 14 h 19"/>
                <a:gd name="T16" fmla="*/ 14 w 19"/>
                <a:gd name="T17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4" y="18"/>
                  </a:moveTo>
                  <a:cubicBezTo>
                    <a:pt x="13" y="19"/>
                    <a:pt x="12" y="18"/>
                    <a:pt x="11" y="1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6"/>
                    <a:pt x="0" y="5"/>
                    <a:pt x="1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9" y="13"/>
                    <a:pt x="19" y="14"/>
                  </a:cubicBezTo>
                  <a:lnTo>
                    <a:pt x="14" y="1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1" name="Freeform 89"/>
            <p:cNvSpPr/>
            <p:nvPr/>
          </p:nvSpPr>
          <p:spPr bwMode="auto">
            <a:xfrm flipH="1" flipV="1">
              <a:off x="2918303" y="3395527"/>
              <a:ext cx="45812" cy="48768"/>
            </a:xfrm>
            <a:custGeom>
              <a:avLst/>
              <a:gdLst>
                <a:gd name="T0" fmla="*/ 13 w 18"/>
                <a:gd name="T1" fmla="*/ 19 h 19"/>
                <a:gd name="T2" fmla="*/ 11 w 18"/>
                <a:gd name="T3" fmla="*/ 18 h 19"/>
                <a:gd name="T4" fmla="*/ 1 w 18"/>
                <a:gd name="T5" fmla="*/ 8 h 19"/>
                <a:gd name="T6" fmla="*/ 0 w 18"/>
                <a:gd name="T7" fmla="*/ 5 h 19"/>
                <a:gd name="T8" fmla="*/ 5 w 18"/>
                <a:gd name="T9" fmla="*/ 1 h 19"/>
                <a:gd name="T10" fmla="*/ 7 w 18"/>
                <a:gd name="T11" fmla="*/ 2 h 19"/>
                <a:gd name="T12" fmla="*/ 17 w 18"/>
                <a:gd name="T13" fmla="*/ 12 h 19"/>
                <a:gd name="T14" fmla="*/ 18 w 18"/>
                <a:gd name="T15" fmla="*/ 14 h 19"/>
                <a:gd name="T16" fmla="*/ 13 w 18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9">
                  <a:moveTo>
                    <a:pt x="13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6" y="1"/>
                    <a:pt x="7" y="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3"/>
                    <a:pt x="18" y="14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2" name="Freeform 90"/>
            <p:cNvSpPr/>
            <p:nvPr/>
          </p:nvSpPr>
          <p:spPr bwMode="auto">
            <a:xfrm flipH="1" flipV="1">
              <a:off x="2873969" y="3352670"/>
              <a:ext cx="48768" cy="48768"/>
            </a:xfrm>
            <a:custGeom>
              <a:avLst/>
              <a:gdLst>
                <a:gd name="T0" fmla="*/ 13 w 19"/>
                <a:gd name="T1" fmla="*/ 19 h 19"/>
                <a:gd name="T2" fmla="*/ 11 w 19"/>
                <a:gd name="T3" fmla="*/ 18 h 19"/>
                <a:gd name="T4" fmla="*/ 1 w 19"/>
                <a:gd name="T5" fmla="*/ 8 h 19"/>
                <a:gd name="T6" fmla="*/ 0 w 19"/>
                <a:gd name="T7" fmla="*/ 5 h 19"/>
                <a:gd name="T8" fmla="*/ 5 w 19"/>
                <a:gd name="T9" fmla="*/ 0 h 19"/>
                <a:gd name="T10" fmla="*/ 8 w 19"/>
                <a:gd name="T11" fmla="*/ 1 h 19"/>
                <a:gd name="T12" fmla="*/ 17 w 19"/>
                <a:gd name="T13" fmla="*/ 11 h 19"/>
                <a:gd name="T14" fmla="*/ 18 w 19"/>
                <a:gd name="T15" fmla="*/ 14 h 19"/>
                <a:gd name="T16" fmla="*/ 13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3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2"/>
                    <a:pt x="19" y="13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3" name="Freeform 91"/>
            <p:cNvSpPr/>
            <p:nvPr/>
          </p:nvSpPr>
          <p:spPr bwMode="auto">
            <a:xfrm flipH="1" flipV="1">
              <a:off x="3438488" y="3865465"/>
              <a:ext cx="66501" cy="66501"/>
            </a:xfrm>
            <a:custGeom>
              <a:avLst/>
              <a:gdLst>
                <a:gd name="T0" fmla="*/ 15 w 26"/>
                <a:gd name="T1" fmla="*/ 25 h 26"/>
                <a:gd name="T2" fmla="*/ 11 w 26"/>
                <a:gd name="T3" fmla="*/ 25 h 26"/>
                <a:gd name="T4" fmla="*/ 1 w 26"/>
                <a:gd name="T5" fmla="*/ 14 h 26"/>
                <a:gd name="T6" fmla="*/ 1 w 26"/>
                <a:gd name="T7" fmla="*/ 11 h 26"/>
                <a:gd name="T8" fmla="*/ 11 w 26"/>
                <a:gd name="T9" fmla="*/ 1 h 26"/>
                <a:gd name="T10" fmla="*/ 15 w 26"/>
                <a:gd name="T11" fmla="*/ 1 h 26"/>
                <a:gd name="T12" fmla="*/ 25 w 26"/>
                <a:gd name="T13" fmla="*/ 11 h 26"/>
                <a:gd name="T14" fmla="*/ 25 w 26"/>
                <a:gd name="T15" fmla="*/ 15 h 26"/>
                <a:gd name="T16" fmla="*/ 15 w 26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5" y="25"/>
                  </a:moveTo>
                  <a:cubicBezTo>
                    <a:pt x="14" y="26"/>
                    <a:pt x="12" y="25"/>
                    <a:pt x="11" y="25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4"/>
                    <a:pt x="25" y="15"/>
                  </a:cubicBezTo>
                  <a:lnTo>
                    <a:pt x="15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4" name="Freeform 92"/>
            <p:cNvSpPr/>
            <p:nvPr/>
          </p:nvSpPr>
          <p:spPr bwMode="auto">
            <a:xfrm flipH="1" flipV="1">
              <a:off x="3400065" y="3824087"/>
              <a:ext cx="63546" cy="66501"/>
            </a:xfrm>
            <a:custGeom>
              <a:avLst/>
              <a:gdLst>
                <a:gd name="T0" fmla="*/ 14 w 25"/>
                <a:gd name="T1" fmla="*/ 25 h 26"/>
                <a:gd name="T2" fmla="*/ 11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4 w 25"/>
                <a:gd name="T11" fmla="*/ 1 h 26"/>
                <a:gd name="T12" fmla="*/ 24 w 25"/>
                <a:gd name="T13" fmla="*/ 11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2" y="25"/>
                    <a:pt x="11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5" name="Freeform 93"/>
            <p:cNvSpPr/>
            <p:nvPr/>
          </p:nvSpPr>
          <p:spPr bwMode="auto">
            <a:xfrm flipH="1" flipV="1">
              <a:off x="3358687" y="3782709"/>
              <a:ext cx="63546" cy="66501"/>
            </a:xfrm>
            <a:custGeom>
              <a:avLst/>
              <a:gdLst>
                <a:gd name="T0" fmla="*/ 14 w 25"/>
                <a:gd name="T1" fmla="*/ 25 h 26"/>
                <a:gd name="T2" fmla="*/ 10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4 w 25"/>
                <a:gd name="T11" fmla="*/ 1 h 26"/>
                <a:gd name="T12" fmla="*/ 24 w 25"/>
                <a:gd name="T13" fmla="*/ 11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1" y="26"/>
                    <a:pt x="10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8" name="Freeform 94"/>
            <p:cNvSpPr/>
            <p:nvPr/>
          </p:nvSpPr>
          <p:spPr bwMode="auto">
            <a:xfrm flipH="1" flipV="1">
              <a:off x="3320264" y="3741330"/>
              <a:ext cx="63546" cy="67979"/>
            </a:xfrm>
            <a:custGeom>
              <a:avLst/>
              <a:gdLst>
                <a:gd name="T0" fmla="*/ 14 w 25"/>
                <a:gd name="T1" fmla="*/ 25 h 26"/>
                <a:gd name="T2" fmla="*/ 11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5 w 25"/>
                <a:gd name="T11" fmla="*/ 1 h 26"/>
                <a:gd name="T12" fmla="*/ 24 w 25"/>
                <a:gd name="T13" fmla="*/ 11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2" y="26"/>
                    <a:pt x="11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9" name="Freeform 95"/>
            <p:cNvSpPr/>
            <p:nvPr/>
          </p:nvSpPr>
          <p:spPr bwMode="auto">
            <a:xfrm flipH="1" flipV="1">
              <a:off x="3278886" y="3701430"/>
              <a:ext cx="65023" cy="66501"/>
            </a:xfrm>
            <a:custGeom>
              <a:avLst/>
              <a:gdLst>
                <a:gd name="T0" fmla="*/ 14 w 25"/>
                <a:gd name="T1" fmla="*/ 25 h 26"/>
                <a:gd name="T2" fmla="*/ 10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4 w 25"/>
                <a:gd name="T11" fmla="*/ 1 h 26"/>
                <a:gd name="T12" fmla="*/ 24 w 25"/>
                <a:gd name="T13" fmla="*/ 11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1" y="26"/>
                    <a:pt x="10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0" name="Freeform 96"/>
            <p:cNvSpPr/>
            <p:nvPr/>
          </p:nvSpPr>
          <p:spPr bwMode="auto">
            <a:xfrm flipH="1" flipV="1">
              <a:off x="3240463" y="3660051"/>
              <a:ext cx="65023" cy="66501"/>
            </a:xfrm>
            <a:custGeom>
              <a:avLst/>
              <a:gdLst>
                <a:gd name="T0" fmla="*/ 14 w 25"/>
                <a:gd name="T1" fmla="*/ 25 h 26"/>
                <a:gd name="T2" fmla="*/ 11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5 w 25"/>
                <a:gd name="T11" fmla="*/ 1 h 26"/>
                <a:gd name="T12" fmla="*/ 25 w 25"/>
                <a:gd name="T13" fmla="*/ 11 h 26"/>
                <a:gd name="T14" fmla="*/ 25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4" y="26"/>
                    <a:pt x="12" y="26"/>
                    <a:pt x="11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2"/>
                    <a:pt x="25" y="14"/>
                    <a:pt x="25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1" name="Freeform 97"/>
            <p:cNvSpPr/>
            <p:nvPr/>
          </p:nvSpPr>
          <p:spPr bwMode="auto">
            <a:xfrm flipH="1" flipV="1">
              <a:off x="3199085" y="3618673"/>
              <a:ext cx="65023" cy="66501"/>
            </a:xfrm>
            <a:custGeom>
              <a:avLst/>
              <a:gdLst>
                <a:gd name="T0" fmla="*/ 14 w 25"/>
                <a:gd name="T1" fmla="*/ 25 h 26"/>
                <a:gd name="T2" fmla="*/ 11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4 w 25"/>
                <a:gd name="T11" fmla="*/ 1 h 26"/>
                <a:gd name="T12" fmla="*/ 24 w 25"/>
                <a:gd name="T13" fmla="*/ 11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2" y="26"/>
                    <a:pt x="11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2" name="Freeform 98"/>
            <p:cNvSpPr/>
            <p:nvPr/>
          </p:nvSpPr>
          <p:spPr bwMode="auto">
            <a:xfrm flipH="1" flipV="1">
              <a:off x="3159184" y="3577295"/>
              <a:ext cx="63546" cy="66501"/>
            </a:xfrm>
            <a:custGeom>
              <a:avLst/>
              <a:gdLst>
                <a:gd name="T0" fmla="*/ 14 w 25"/>
                <a:gd name="T1" fmla="*/ 25 h 26"/>
                <a:gd name="T2" fmla="*/ 10 w 25"/>
                <a:gd name="T3" fmla="*/ 25 h 26"/>
                <a:gd name="T4" fmla="*/ 0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4 w 25"/>
                <a:gd name="T11" fmla="*/ 1 h 26"/>
                <a:gd name="T12" fmla="*/ 24 w 25"/>
                <a:gd name="T13" fmla="*/ 11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1" y="26"/>
                    <a:pt x="10" y="2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3" name="Freeform 99"/>
            <p:cNvSpPr/>
            <p:nvPr/>
          </p:nvSpPr>
          <p:spPr bwMode="auto">
            <a:xfrm flipH="1" flipV="1">
              <a:off x="3120761" y="3537395"/>
              <a:ext cx="63546" cy="66501"/>
            </a:xfrm>
            <a:custGeom>
              <a:avLst/>
              <a:gdLst>
                <a:gd name="T0" fmla="*/ 14 w 25"/>
                <a:gd name="T1" fmla="*/ 25 h 26"/>
                <a:gd name="T2" fmla="*/ 11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5 w 25"/>
                <a:gd name="T11" fmla="*/ 1 h 26"/>
                <a:gd name="T12" fmla="*/ 24 w 25"/>
                <a:gd name="T13" fmla="*/ 11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2" y="26"/>
                    <a:pt x="11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4" name="Freeform 100"/>
            <p:cNvSpPr/>
            <p:nvPr/>
          </p:nvSpPr>
          <p:spPr bwMode="auto">
            <a:xfrm flipH="1" flipV="1">
              <a:off x="3079383" y="3496017"/>
              <a:ext cx="63546" cy="66501"/>
            </a:xfrm>
            <a:custGeom>
              <a:avLst/>
              <a:gdLst>
                <a:gd name="T0" fmla="*/ 14 w 25"/>
                <a:gd name="T1" fmla="*/ 25 h 26"/>
                <a:gd name="T2" fmla="*/ 10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4 w 25"/>
                <a:gd name="T11" fmla="*/ 1 h 26"/>
                <a:gd name="T12" fmla="*/ 24 w 25"/>
                <a:gd name="T13" fmla="*/ 11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1" y="26"/>
                    <a:pt x="10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5" name="Freeform 101"/>
            <p:cNvSpPr/>
            <p:nvPr/>
          </p:nvSpPr>
          <p:spPr bwMode="auto">
            <a:xfrm flipH="1" flipV="1">
              <a:off x="3040961" y="3454638"/>
              <a:ext cx="63546" cy="66501"/>
            </a:xfrm>
            <a:custGeom>
              <a:avLst/>
              <a:gdLst>
                <a:gd name="T0" fmla="*/ 14 w 25"/>
                <a:gd name="T1" fmla="*/ 25 h 26"/>
                <a:gd name="T2" fmla="*/ 11 w 25"/>
                <a:gd name="T3" fmla="*/ 25 h 26"/>
                <a:gd name="T4" fmla="*/ 1 w 25"/>
                <a:gd name="T5" fmla="*/ 15 h 26"/>
                <a:gd name="T6" fmla="*/ 1 w 25"/>
                <a:gd name="T7" fmla="*/ 11 h 26"/>
                <a:gd name="T8" fmla="*/ 11 w 25"/>
                <a:gd name="T9" fmla="*/ 1 h 26"/>
                <a:gd name="T10" fmla="*/ 15 w 25"/>
                <a:gd name="T11" fmla="*/ 2 h 26"/>
                <a:gd name="T12" fmla="*/ 25 w 25"/>
                <a:gd name="T13" fmla="*/ 12 h 26"/>
                <a:gd name="T14" fmla="*/ 24 w 25"/>
                <a:gd name="T15" fmla="*/ 15 h 26"/>
                <a:gd name="T16" fmla="*/ 14 w 25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4" y="25"/>
                  </a:moveTo>
                  <a:cubicBezTo>
                    <a:pt x="13" y="26"/>
                    <a:pt x="12" y="26"/>
                    <a:pt x="11" y="2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6" name="Freeform 102"/>
            <p:cNvSpPr/>
            <p:nvPr/>
          </p:nvSpPr>
          <p:spPr bwMode="auto">
            <a:xfrm flipH="1" flipV="1">
              <a:off x="2999582" y="3413260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0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1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7" name="Freeform 103"/>
            <p:cNvSpPr/>
            <p:nvPr/>
          </p:nvSpPr>
          <p:spPr bwMode="auto">
            <a:xfrm flipH="1" flipV="1">
              <a:off x="2958204" y="3373359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8" name="Freeform 104"/>
            <p:cNvSpPr/>
            <p:nvPr/>
          </p:nvSpPr>
          <p:spPr bwMode="auto">
            <a:xfrm flipH="1" flipV="1">
              <a:off x="3428143" y="3772365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9" name="Freeform 105"/>
            <p:cNvSpPr/>
            <p:nvPr/>
          </p:nvSpPr>
          <p:spPr bwMode="auto">
            <a:xfrm flipH="1" flipV="1">
              <a:off x="3469522" y="3813743"/>
              <a:ext cx="76845" cy="76845"/>
            </a:xfrm>
            <a:custGeom>
              <a:avLst/>
              <a:gdLst>
                <a:gd name="T0" fmla="*/ 19 w 30"/>
                <a:gd name="T1" fmla="*/ 29 h 30"/>
                <a:gd name="T2" fmla="*/ 16 w 30"/>
                <a:gd name="T3" fmla="*/ 29 h 30"/>
                <a:gd name="T4" fmla="*/ 1 w 30"/>
                <a:gd name="T5" fmla="*/ 14 h 30"/>
                <a:gd name="T6" fmla="*/ 1 w 30"/>
                <a:gd name="T7" fmla="*/ 11 h 30"/>
                <a:gd name="T8" fmla="*/ 11 w 30"/>
                <a:gd name="T9" fmla="*/ 1 h 30"/>
                <a:gd name="T10" fmla="*/ 15 w 30"/>
                <a:gd name="T11" fmla="*/ 1 h 30"/>
                <a:gd name="T12" fmla="*/ 29 w 30"/>
                <a:gd name="T13" fmla="*/ 16 h 30"/>
                <a:gd name="T14" fmla="*/ 29 w 30"/>
                <a:gd name="T15" fmla="*/ 19 h 30"/>
                <a:gd name="T16" fmla="*/ 19 w 30"/>
                <a:gd name="T17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19" y="29"/>
                  </a:moveTo>
                  <a:cubicBezTo>
                    <a:pt x="18" y="30"/>
                    <a:pt x="17" y="30"/>
                    <a:pt x="1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8"/>
                    <a:pt x="29" y="19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0" name="Freeform 106"/>
            <p:cNvSpPr/>
            <p:nvPr/>
          </p:nvSpPr>
          <p:spPr bwMode="auto">
            <a:xfrm flipH="1" flipV="1">
              <a:off x="3540456" y="3639363"/>
              <a:ext cx="76845" cy="76845"/>
            </a:xfrm>
            <a:custGeom>
              <a:avLst/>
              <a:gdLst>
                <a:gd name="T0" fmla="*/ 19 w 30"/>
                <a:gd name="T1" fmla="*/ 30 h 30"/>
                <a:gd name="T2" fmla="*/ 16 w 30"/>
                <a:gd name="T3" fmla="*/ 29 h 30"/>
                <a:gd name="T4" fmla="*/ 1 w 30"/>
                <a:gd name="T5" fmla="*/ 14 h 30"/>
                <a:gd name="T6" fmla="*/ 1 w 30"/>
                <a:gd name="T7" fmla="*/ 11 h 30"/>
                <a:gd name="T8" fmla="*/ 11 w 30"/>
                <a:gd name="T9" fmla="*/ 1 h 30"/>
                <a:gd name="T10" fmla="*/ 15 w 30"/>
                <a:gd name="T11" fmla="*/ 1 h 30"/>
                <a:gd name="T12" fmla="*/ 29 w 30"/>
                <a:gd name="T13" fmla="*/ 16 h 30"/>
                <a:gd name="T14" fmla="*/ 29 w 30"/>
                <a:gd name="T15" fmla="*/ 20 h 30"/>
                <a:gd name="T16" fmla="*/ 19 w 30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19" y="30"/>
                  </a:moveTo>
                  <a:cubicBezTo>
                    <a:pt x="18" y="30"/>
                    <a:pt x="17" y="30"/>
                    <a:pt x="1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9"/>
                    <a:pt x="29" y="20"/>
                  </a:cubicBezTo>
                  <a:lnTo>
                    <a:pt x="19" y="3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1" name="Freeform 107"/>
            <p:cNvSpPr/>
            <p:nvPr/>
          </p:nvSpPr>
          <p:spPr bwMode="auto">
            <a:xfrm flipH="1" flipV="1">
              <a:off x="3592178" y="3692563"/>
              <a:ext cx="76845" cy="78324"/>
            </a:xfrm>
            <a:custGeom>
              <a:avLst/>
              <a:gdLst>
                <a:gd name="T0" fmla="*/ 19 w 30"/>
                <a:gd name="T1" fmla="*/ 30 h 30"/>
                <a:gd name="T2" fmla="*/ 15 w 30"/>
                <a:gd name="T3" fmla="*/ 29 h 30"/>
                <a:gd name="T4" fmla="*/ 1 w 30"/>
                <a:gd name="T5" fmla="*/ 15 h 30"/>
                <a:gd name="T6" fmla="*/ 1 w 30"/>
                <a:gd name="T7" fmla="*/ 11 h 30"/>
                <a:gd name="T8" fmla="*/ 11 w 30"/>
                <a:gd name="T9" fmla="*/ 1 h 30"/>
                <a:gd name="T10" fmla="*/ 14 w 30"/>
                <a:gd name="T11" fmla="*/ 1 h 30"/>
                <a:gd name="T12" fmla="*/ 29 w 30"/>
                <a:gd name="T13" fmla="*/ 16 h 30"/>
                <a:gd name="T14" fmla="*/ 29 w 30"/>
                <a:gd name="T15" fmla="*/ 20 h 30"/>
                <a:gd name="T16" fmla="*/ 19 w 30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19" y="30"/>
                  </a:moveTo>
                  <a:cubicBezTo>
                    <a:pt x="18" y="30"/>
                    <a:pt x="16" y="30"/>
                    <a:pt x="15" y="2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9"/>
                    <a:pt x="29" y="20"/>
                  </a:cubicBezTo>
                  <a:lnTo>
                    <a:pt x="19" y="3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2" name="Freeform 108"/>
            <p:cNvSpPr/>
            <p:nvPr/>
          </p:nvSpPr>
          <p:spPr bwMode="auto">
            <a:xfrm flipH="1" flipV="1">
              <a:off x="3490211" y="3586163"/>
              <a:ext cx="76845" cy="76845"/>
            </a:xfrm>
            <a:custGeom>
              <a:avLst/>
              <a:gdLst>
                <a:gd name="T0" fmla="*/ 19 w 30"/>
                <a:gd name="T1" fmla="*/ 29 h 30"/>
                <a:gd name="T2" fmla="*/ 16 w 30"/>
                <a:gd name="T3" fmla="*/ 29 h 30"/>
                <a:gd name="T4" fmla="*/ 1 w 30"/>
                <a:gd name="T5" fmla="*/ 14 h 30"/>
                <a:gd name="T6" fmla="*/ 1 w 30"/>
                <a:gd name="T7" fmla="*/ 11 h 30"/>
                <a:gd name="T8" fmla="*/ 11 w 30"/>
                <a:gd name="T9" fmla="*/ 1 h 30"/>
                <a:gd name="T10" fmla="*/ 15 w 30"/>
                <a:gd name="T11" fmla="*/ 1 h 30"/>
                <a:gd name="T12" fmla="*/ 30 w 30"/>
                <a:gd name="T13" fmla="*/ 16 h 30"/>
                <a:gd name="T14" fmla="*/ 29 w 30"/>
                <a:gd name="T15" fmla="*/ 20 h 30"/>
                <a:gd name="T16" fmla="*/ 19 w 30"/>
                <a:gd name="T17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19" y="29"/>
                  </a:moveTo>
                  <a:cubicBezTo>
                    <a:pt x="18" y="30"/>
                    <a:pt x="17" y="30"/>
                    <a:pt x="1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7"/>
                    <a:pt x="30" y="19"/>
                    <a:pt x="29" y="20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3" name="Freeform 109"/>
            <p:cNvSpPr/>
            <p:nvPr/>
          </p:nvSpPr>
          <p:spPr bwMode="auto">
            <a:xfrm flipH="1" flipV="1">
              <a:off x="3222730" y="3314247"/>
              <a:ext cx="289648" cy="294082"/>
            </a:xfrm>
            <a:custGeom>
              <a:avLst/>
              <a:gdLst>
                <a:gd name="T0" fmla="*/ 102 w 113"/>
                <a:gd name="T1" fmla="*/ 115 h 115"/>
                <a:gd name="T2" fmla="*/ 98 w 113"/>
                <a:gd name="T3" fmla="*/ 114 h 115"/>
                <a:gd name="T4" fmla="*/ 1 w 113"/>
                <a:gd name="T5" fmla="*/ 14 h 115"/>
                <a:gd name="T6" fmla="*/ 1 w 113"/>
                <a:gd name="T7" fmla="*/ 11 h 115"/>
                <a:gd name="T8" fmla="*/ 11 w 113"/>
                <a:gd name="T9" fmla="*/ 1 h 115"/>
                <a:gd name="T10" fmla="*/ 14 w 113"/>
                <a:gd name="T11" fmla="*/ 1 h 115"/>
                <a:gd name="T12" fmla="*/ 112 w 113"/>
                <a:gd name="T13" fmla="*/ 101 h 115"/>
                <a:gd name="T14" fmla="*/ 112 w 113"/>
                <a:gd name="T15" fmla="*/ 105 h 115"/>
                <a:gd name="T16" fmla="*/ 102 w 113"/>
                <a:gd name="T17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115">
                  <a:moveTo>
                    <a:pt x="102" y="115"/>
                  </a:moveTo>
                  <a:cubicBezTo>
                    <a:pt x="101" y="115"/>
                    <a:pt x="99" y="115"/>
                    <a:pt x="98" y="1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112" y="101"/>
                    <a:pt x="112" y="101"/>
                    <a:pt x="112" y="101"/>
                  </a:cubicBezTo>
                  <a:cubicBezTo>
                    <a:pt x="113" y="102"/>
                    <a:pt x="113" y="104"/>
                    <a:pt x="112" y="105"/>
                  </a:cubicBezTo>
                  <a:lnTo>
                    <a:pt x="102" y="11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4" name="Freeform 110"/>
            <p:cNvSpPr/>
            <p:nvPr/>
          </p:nvSpPr>
          <p:spPr bwMode="auto">
            <a:xfrm flipH="1" flipV="1">
              <a:off x="3117807" y="3203413"/>
              <a:ext cx="76845" cy="76845"/>
            </a:xfrm>
            <a:custGeom>
              <a:avLst/>
              <a:gdLst>
                <a:gd name="T0" fmla="*/ 19 w 30"/>
                <a:gd name="T1" fmla="*/ 29 h 30"/>
                <a:gd name="T2" fmla="*/ 15 w 30"/>
                <a:gd name="T3" fmla="*/ 29 h 30"/>
                <a:gd name="T4" fmla="*/ 1 w 30"/>
                <a:gd name="T5" fmla="*/ 14 h 30"/>
                <a:gd name="T6" fmla="*/ 1 w 30"/>
                <a:gd name="T7" fmla="*/ 10 h 30"/>
                <a:gd name="T8" fmla="*/ 11 w 30"/>
                <a:gd name="T9" fmla="*/ 0 h 30"/>
                <a:gd name="T10" fmla="*/ 14 w 30"/>
                <a:gd name="T11" fmla="*/ 1 h 30"/>
                <a:gd name="T12" fmla="*/ 29 w 30"/>
                <a:gd name="T13" fmla="*/ 15 h 30"/>
                <a:gd name="T14" fmla="*/ 29 w 30"/>
                <a:gd name="T15" fmla="*/ 19 h 30"/>
                <a:gd name="T16" fmla="*/ 19 w 30"/>
                <a:gd name="T17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19" y="29"/>
                  </a:moveTo>
                  <a:cubicBezTo>
                    <a:pt x="18" y="30"/>
                    <a:pt x="16" y="30"/>
                    <a:pt x="15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0" y="16"/>
                    <a:pt x="30" y="18"/>
                    <a:pt x="29" y="19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5" name="Freeform 111"/>
            <p:cNvSpPr/>
            <p:nvPr/>
          </p:nvSpPr>
          <p:spPr bwMode="auto">
            <a:xfrm flipH="1" flipV="1">
              <a:off x="3171007" y="3256614"/>
              <a:ext cx="76845" cy="76845"/>
            </a:xfrm>
            <a:custGeom>
              <a:avLst/>
              <a:gdLst>
                <a:gd name="T0" fmla="*/ 19 w 30"/>
                <a:gd name="T1" fmla="*/ 29 h 30"/>
                <a:gd name="T2" fmla="*/ 16 w 30"/>
                <a:gd name="T3" fmla="*/ 29 h 30"/>
                <a:gd name="T4" fmla="*/ 1 w 30"/>
                <a:gd name="T5" fmla="*/ 14 h 30"/>
                <a:gd name="T6" fmla="*/ 1 w 30"/>
                <a:gd name="T7" fmla="*/ 10 h 30"/>
                <a:gd name="T8" fmla="*/ 11 w 30"/>
                <a:gd name="T9" fmla="*/ 0 h 30"/>
                <a:gd name="T10" fmla="*/ 15 w 30"/>
                <a:gd name="T11" fmla="*/ 1 h 30"/>
                <a:gd name="T12" fmla="*/ 29 w 30"/>
                <a:gd name="T13" fmla="*/ 16 h 30"/>
                <a:gd name="T14" fmla="*/ 29 w 30"/>
                <a:gd name="T15" fmla="*/ 19 h 30"/>
                <a:gd name="T16" fmla="*/ 19 w 30"/>
                <a:gd name="T17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19" y="29"/>
                  </a:moveTo>
                  <a:cubicBezTo>
                    <a:pt x="18" y="30"/>
                    <a:pt x="17" y="30"/>
                    <a:pt x="1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6"/>
                    <a:pt x="30" y="18"/>
                    <a:pt x="29" y="19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6" name="Freeform 112"/>
            <p:cNvSpPr/>
            <p:nvPr/>
          </p:nvSpPr>
          <p:spPr bwMode="auto">
            <a:xfrm flipH="1" flipV="1">
              <a:off x="3066084" y="3150213"/>
              <a:ext cx="76845" cy="76845"/>
            </a:xfrm>
            <a:custGeom>
              <a:avLst/>
              <a:gdLst>
                <a:gd name="T0" fmla="*/ 19 w 30"/>
                <a:gd name="T1" fmla="*/ 29 h 30"/>
                <a:gd name="T2" fmla="*/ 16 w 30"/>
                <a:gd name="T3" fmla="*/ 29 h 30"/>
                <a:gd name="T4" fmla="*/ 1 w 30"/>
                <a:gd name="T5" fmla="*/ 14 h 30"/>
                <a:gd name="T6" fmla="*/ 1 w 30"/>
                <a:gd name="T7" fmla="*/ 10 h 30"/>
                <a:gd name="T8" fmla="*/ 11 w 30"/>
                <a:gd name="T9" fmla="*/ 0 h 30"/>
                <a:gd name="T10" fmla="*/ 15 w 30"/>
                <a:gd name="T11" fmla="*/ 0 h 30"/>
                <a:gd name="T12" fmla="*/ 29 w 30"/>
                <a:gd name="T13" fmla="*/ 15 h 30"/>
                <a:gd name="T14" fmla="*/ 29 w 30"/>
                <a:gd name="T15" fmla="*/ 19 h 30"/>
                <a:gd name="T16" fmla="*/ 19 w 30"/>
                <a:gd name="T17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19" y="29"/>
                  </a:moveTo>
                  <a:cubicBezTo>
                    <a:pt x="18" y="30"/>
                    <a:pt x="17" y="30"/>
                    <a:pt x="1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4" y="0"/>
                    <a:pt x="15" y="0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0" y="16"/>
                    <a:pt x="30" y="18"/>
                    <a:pt x="29" y="19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7" name="Freeform 113"/>
            <p:cNvSpPr/>
            <p:nvPr/>
          </p:nvSpPr>
          <p:spPr bwMode="auto">
            <a:xfrm flipH="1" flipV="1">
              <a:off x="3499077" y="3760542"/>
              <a:ext cx="90146" cy="88668"/>
            </a:xfrm>
            <a:custGeom>
              <a:avLst/>
              <a:gdLst>
                <a:gd name="T0" fmla="*/ 24 w 35"/>
                <a:gd name="T1" fmla="*/ 34 h 35"/>
                <a:gd name="T2" fmla="*/ 20 w 35"/>
                <a:gd name="T3" fmla="*/ 34 h 35"/>
                <a:gd name="T4" fmla="*/ 1 w 35"/>
                <a:gd name="T5" fmla="*/ 14 h 35"/>
                <a:gd name="T6" fmla="*/ 1 w 35"/>
                <a:gd name="T7" fmla="*/ 11 h 35"/>
                <a:gd name="T8" fmla="*/ 11 w 35"/>
                <a:gd name="T9" fmla="*/ 1 h 35"/>
                <a:gd name="T10" fmla="*/ 15 w 35"/>
                <a:gd name="T11" fmla="*/ 1 h 35"/>
                <a:gd name="T12" fmla="*/ 34 w 35"/>
                <a:gd name="T13" fmla="*/ 21 h 35"/>
                <a:gd name="T14" fmla="*/ 34 w 35"/>
                <a:gd name="T15" fmla="*/ 24 h 35"/>
                <a:gd name="T16" fmla="*/ 24 w 3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35">
                  <a:moveTo>
                    <a:pt x="24" y="34"/>
                  </a:moveTo>
                  <a:cubicBezTo>
                    <a:pt x="23" y="35"/>
                    <a:pt x="21" y="35"/>
                    <a:pt x="20" y="3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5" y="22"/>
                    <a:pt x="35" y="23"/>
                    <a:pt x="34" y="24"/>
                  </a:cubicBezTo>
                  <a:lnTo>
                    <a:pt x="24" y="3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8" name="Freeform 114"/>
            <p:cNvSpPr/>
            <p:nvPr/>
          </p:nvSpPr>
          <p:spPr bwMode="auto">
            <a:xfrm flipH="1" flipV="1">
              <a:off x="3389720" y="3730986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9" name="Freeform 115"/>
            <p:cNvSpPr/>
            <p:nvPr/>
          </p:nvSpPr>
          <p:spPr bwMode="auto">
            <a:xfrm flipH="1" flipV="1">
              <a:off x="3348342" y="3691085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0" name="Freeform 116"/>
            <p:cNvSpPr/>
            <p:nvPr/>
          </p:nvSpPr>
          <p:spPr bwMode="auto">
            <a:xfrm flipH="1" flipV="1">
              <a:off x="3309919" y="3649707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5 w 25"/>
                <a:gd name="T13" fmla="*/ 11 h 25"/>
                <a:gd name="T14" fmla="*/ 25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2"/>
                    <a:pt x="25" y="13"/>
                    <a:pt x="25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1" name="Freeform 117"/>
            <p:cNvSpPr/>
            <p:nvPr/>
          </p:nvSpPr>
          <p:spPr bwMode="auto">
            <a:xfrm flipH="1" flipV="1">
              <a:off x="3268542" y="3608329"/>
              <a:ext cx="65023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2" name="Freeform 118"/>
            <p:cNvSpPr/>
            <p:nvPr/>
          </p:nvSpPr>
          <p:spPr bwMode="auto">
            <a:xfrm flipH="1" flipV="1">
              <a:off x="3228641" y="3566951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0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3" name="Freeform 119"/>
            <p:cNvSpPr/>
            <p:nvPr/>
          </p:nvSpPr>
          <p:spPr bwMode="auto">
            <a:xfrm flipH="1" flipV="1">
              <a:off x="3188741" y="3527050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4" name="Freeform 120"/>
            <p:cNvSpPr/>
            <p:nvPr/>
          </p:nvSpPr>
          <p:spPr bwMode="auto">
            <a:xfrm flipH="1" flipV="1">
              <a:off x="3148840" y="3485672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5" name="Freeform 121"/>
            <p:cNvSpPr/>
            <p:nvPr/>
          </p:nvSpPr>
          <p:spPr bwMode="auto">
            <a:xfrm flipH="1" flipV="1">
              <a:off x="3110417" y="3444294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5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6" name="Freeform 122"/>
            <p:cNvSpPr/>
            <p:nvPr/>
          </p:nvSpPr>
          <p:spPr bwMode="auto">
            <a:xfrm flipH="1" flipV="1">
              <a:off x="3069039" y="3402916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7" name="Freeform 123"/>
            <p:cNvSpPr/>
            <p:nvPr/>
          </p:nvSpPr>
          <p:spPr bwMode="auto">
            <a:xfrm flipH="1" flipV="1">
              <a:off x="3027661" y="3363015"/>
              <a:ext cx="66501" cy="63546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1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4 h 25"/>
                <a:gd name="T16" fmla="*/ 15 w 26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3"/>
                    <a:pt x="25" y="14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8" name="Freeform 124"/>
            <p:cNvSpPr/>
            <p:nvPr/>
          </p:nvSpPr>
          <p:spPr bwMode="auto">
            <a:xfrm flipH="1" flipV="1">
              <a:off x="2989238" y="3321637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9" name="Freeform 125"/>
            <p:cNvSpPr/>
            <p:nvPr/>
          </p:nvSpPr>
          <p:spPr bwMode="auto">
            <a:xfrm flipH="1" flipV="1">
              <a:off x="3459177" y="3719163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0" name="Freeform 126"/>
            <p:cNvSpPr/>
            <p:nvPr/>
          </p:nvSpPr>
          <p:spPr bwMode="auto">
            <a:xfrm flipH="1" flipV="1">
              <a:off x="3417799" y="3677785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0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1" name="Freeform 127"/>
            <p:cNvSpPr/>
            <p:nvPr/>
          </p:nvSpPr>
          <p:spPr bwMode="auto">
            <a:xfrm flipH="1" flipV="1">
              <a:off x="3379376" y="3636408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2" name="Freeform 128"/>
            <p:cNvSpPr/>
            <p:nvPr/>
          </p:nvSpPr>
          <p:spPr bwMode="auto">
            <a:xfrm flipH="1" flipV="1">
              <a:off x="3337998" y="3596507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3" name="Freeform 129"/>
            <p:cNvSpPr/>
            <p:nvPr/>
          </p:nvSpPr>
          <p:spPr bwMode="auto">
            <a:xfrm flipH="1" flipV="1">
              <a:off x="3299575" y="3555128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5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4" name="Freeform 130"/>
            <p:cNvSpPr/>
            <p:nvPr/>
          </p:nvSpPr>
          <p:spPr bwMode="auto">
            <a:xfrm flipH="1" flipV="1">
              <a:off x="3258197" y="3513750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5" name="Freeform 131"/>
            <p:cNvSpPr/>
            <p:nvPr/>
          </p:nvSpPr>
          <p:spPr bwMode="auto">
            <a:xfrm flipH="1" flipV="1">
              <a:off x="3218296" y="3472372"/>
              <a:ext cx="66501" cy="65023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0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4 h 25"/>
                <a:gd name="T16" fmla="*/ 15 w 26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3"/>
                    <a:pt x="25" y="14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6" name="Freeform 132"/>
            <p:cNvSpPr/>
            <p:nvPr/>
          </p:nvSpPr>
          <p:spPr bwMode="auto">
            <a:xfrm flipH="1" flipV="1">
              <a:off x="3179873" y="3430994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7" name="Freeform 133"/>
            <p:cNvSpPr/>
            <p:nvPr/>
          </p:nvSpPr>
          <p:spPr bwMode="auto">
            <a:xfrm flipH="1" flipV="1">
              <a:off x="3138495" y="3391093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8" name="Freeform 134"/>
            <p:cNvSpPr/>
            <p:nvPr/>
          </p:nvSpPr>
          <p:spPr bwMode="auto">
            <a:xfrm flipH="1" flipV="1">
              <a:off x="3100072" y="3349714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9" name="Freeform 135"/>
            <p:cNvSpPr/>
            <p:nvPr/>
          </p:nvSpPr>
          <p:spPr bwMode="auto">
            <a:xfrm flipH="1" flipV="1">
              <a:off x="3058694" y="3308337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0" name="Freeform 136"/>
            <p:cNvSpPr/>
            <p:nvPr/>
          </p:nvSpPr>
          <p:spPr bwMode="auto">
            <a:xfrm flipH="1" flipV="1">
              <a:off x="3017316" y="3266959"/>
              <a:ext cx="66501" cy="65023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1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4 h 25"/>
                <a:gd name="T16" fmla="*/ 15 w 26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3"/>
                    <a:pt x="25" y="14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1" name="Freeform 137"/>
            <p:cNvSpPr/>
            <p:nvPr/>
          </p:nvSpPr>
          <p:spPr bwMode="auto">
            <a:xfrm flipH="1" flipV="1">
              <a:off x="3484299" y="3663007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2" name="Freeform 138"/>
            <p:cNvSpPr/>
            <p:nvPr/>
          </p:nvSpPr>
          <p:spPr bwMode="auto">
            <a:xfrm flipH="1" flipV="1">
              <a:off x="3522722" y="3702908"/>
              <a:ext cx="66501" cy="65023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0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4 h 25"/>
                <a:gd name="T16" fmla="*/ 15 w 26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5" y="13"/>
                    <a:pt x="25" y="14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3" name="Freeform 139"/>
            <p:cNvSpPr/>
            <p:nvPr/>
          </p:nvSpPr>
          <p:spPr bwMode="auto">
            <a:xfrm flipH="1" flipV="1">
              <a:off x="3564100" y="3744286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4" name="Freeform 140"/>
            <p:cNvSpPr/>
            <p:nvPr/>
          </p:nvSpPr>
          <p:spPr bwMode="auto">
            <a:xfrm flipH="1" flipV="1">
              <a:off x="3442922" y="3621629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0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5" name="Freeform 141"/>
            <p:cNvSpPr/>
            <p:nvPr/>
          </p:nvSpPr>
          <p:spPr bwMode="auto">
            <a:xfrm flipH="1" flipV="1">
              <a:off x="3404499" y="3580250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6" name="Freeform 142"/>
            <p:cNvSpPr/>
            <p:nvPr/>
          </p:nvSpPr>
          <p:spPr bwMode="auto">
            <a:xfrm flipH="1" flipV="1">
              <a:off x="3364598" y="3538873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7" name="Freeform 143"/>
            <p:cNvSpPr/>
            <p:nvPr/>
          </p:nvSpPr>
          <p:spPr bwMode="auto">
            <a:xfrm flipH="1" flipV="1">
              <a:off x="3324698" y="3498972"/>
              <a:ext cx="65023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5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8" name="Freeform 144"/>
            <p:cNvSpPr/>
            <p:nvPr/>
          </p:nvSpPr>
          <p:spPr bwMode="auto">
            <a:xfrm flipH="1" flipV="1">
              <a:off x="3284797" y="3457594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9" name="Freeform 145"/>
            <p:cNvSpPr/>
            <p:nvPr/>
          </p:nvSpPr>
          <p:spPr bwMode="auto">
            <a:xfrm flipH="1" flipV="1">
              <a:off x="3243419" y="3416216"/>
              <a:ext cx="66501" cy="63546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0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4 h 25"/>
                <a:gd name="T16" fmla="*/ 15 w 26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3"/>
                    <a:pt x="25" y="14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0" name="Freeform 146"/>
            <p:cNvSpPr/>
            <p:nvPr/>
          </p:nvSpPr>
          <p:spPr bwMode="auto">
            <a:xfrm flipH="1" flipV="1">
              <a:off x="3204996" y="3374837"/>
              <a:ext cx="63546" cy="65023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1" name="Freeform 147"/>
            <p:cNvSpPr/>
            <p:nvPr/>
          </p:nvSpPr>
          <p:spPr bwMode="auto">
            <a:xfrm flipH="1" flipV="1">
              <a:off x="3163618" y="3333459"/>
              <a:ext cx="65023" cy="65023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2" name="Freeform 148"/>
            <p:cNvSpPr/>
            <p:nvPr/>
          </p:nvSpPr>
          <p:spPr bwMode="auto">
            <a:xfrm flipH="1" flipV="1">
              <a:off x="3125195" y="3293558"/>
              <a:ext cx="63546" cy="63546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3" name="Freeform 149"/>
            <p:cNvSpPr/>
            <p:nvPr/>
          </p:nvSpPr>
          <p:spPr bwMode="auto">
            <a:xfrm flipH="1" flipV="1">
              <a:off x="2940471" y="3272870"/>
              <a:ext cx="72412" cy="70934"/>
            </a:xfrm>
            <a:custGeom>
              <a:avLst/>
              <a:gdLst>
                <a:gd name="T0" fmla="*/ 17 w 28"/>
                <a:gd name="T1" fmla="*/ 27 h 28"/>
                <a:gd name="T2" fmla="*/ 13 w 28"/>
                <a:gd name="T3" fmla="*/ 27 h 28"/>
                <a:gd name="T4" fmla="*/ 1 w 28"/>
                <a:gd name="T5" fmla="*/ 14 h 28"/>
                <a:gd name="T6" fmla="*/ 1 w 28"/>
                <a:gd name="T7" fmla="*/ 11 h 28"/>
                <a:gd name="T8" fmla="*/ 11 w 28"/>
                <a:gd name="T9" fmla="*/ 1 h 28"/>
                <a:gd name="T10" fmla="*/ 14 w 28"/>
                <a:gd name="T11" fmla="*/ 1 h 28"/>
                <a:gd name="T12" fmla="*/ 27 w 28"/>
                <a:gd name="T13" fmla="*/ 14 h 28"/>
                <a:gd name="T14" fmla="*/ 27 w 28"/>
                <a:gd name="T15" fmla="*/ 18 h 28"/>
                <a:gd name="T16" fmla="*/ 17 w 28"/>
                <a:gd name="T17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8">
                  <a:moveTo>
                    <a:pt x="17" y="27"/>
                  </a:moveTo>
                  <a:cubicBezTo>
                    <a:pt x="16" y="28"/>
                    <a:pt x="14" y="28"/>
                    <a:pt x="13" y="27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8" y="15"/>
                    <a:pt x="28" y="17"/>
                    <a:pt x="27" y="18"/>
                  </a:cubicBezTo>
                  <a:lnTo>
                    <a:pt x="17" y="2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4" name="Freeform 150"/>
            <p:cNvSpPr/>
            <p:nvPr/>
          </p:nvSpPr>
          <p:spPr bwMode="auto">
            <a:xfrm flipH="1" flipV="1">
              <a:off x="2958204" y="3231492"/>
              <a:ext cx="85712" cy="82757"/>
            </a:xfrm>
            <a:custGeom>
              <a:avLst/>
              <a:gdLst>
                <a:gd name="T0" fmla="*/ 12 w 33"/>
                <a:gd name="T1" fmla="*/ 31 h 32"/>
                <a:gd name="T2" fmla="*/ 9 w 33"/>
                <a:gd name="T3" fmla="*/ 31 h 32"/>
                <a:gd name="T4" fmla="*/ 1 w 33"/>
                <a:gd name="T5" fmla="*/ 24 h 32"/>
                <a:gd name="T6" fmla="*/ 1 w 33"/>
                <a:gd name="T7" fmla="*/ 20 h 32"/>
                <a:gd name="T8" fmla="*/ 21 w 33"/>
                <a:gd name="T9" fmla="*/ 1 h 32"/>
                <a:gd name="T10" fmla="*/ 24 w 33"/>
                <a:gd name="T11" fmla="*/ 1 h 32"/>
                <a:gd name="T12" fmla="*/ 32 w 33"/>
                <a:gd name="T13" fmla="*/ 9 h 32"/>
                <a:gd name="T14" fmla="*/ 32 w 33"/>
                <a:gd name="T15" fmla="*/ 12 h 32"/>
                <a:gd name="T16" fmla="*/ 12 w 33"/>
                <a:gd name="T17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2">
                  <a:moveTo>
                    <a:pt x="12" y="31"/>
                  </a:moveTo>
                  <a:cubicBezTo>
                    <a:pt x="11" y="32"/>
                    <a:pt x="10" y="32"/>
                    <a:pt x="9" y="31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3"/>
                    <a:pt x="0" y="21"/>
                    <a:pt x="1" y="2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0"/>
                    <a:pt x="23" y="0"/>
                    <a:pt x="24" y="1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3" y="10"/>
                    <a:pt x="33" y="12"/>
                    <a:pt x="32" y="12"/>
                  </a:cubicBezTo>
                  <a:lnTo>
                    <a:pt x="12" y="3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5" name="Freeform 151"/>
            <p:cNvSpPr/>
            <p:nvPr/>
          </p:nvSpPr>
          <p:spPr bwMode="auto">
            <a:xfrm flipH="1" flipV="1">
              <a:off x="2899092" y="3314247"/>
              <a:ext cx="82757" cy="78324"/>
            </a:xfrm>
            <a:custGeom>
              <a:avLst/>
              <a:gdLst>
                <a:gd name="T0" fmla="*/ 21 w 32"/>
                <a:gd name="T1" fmla="*/ 30 h 31"/>
                <a:gd name="T2" fmla="*/ 17 w 32"/>
                <a:gd name="T3" fmla="*/ 30 h 31"/>
                <a:gd name="T4" fmla="*/ 1 w 32"/>
                <a:gd name="T5" fmla="*/ 14 h 31"/>
                <a:gd name="T6" fmla="*/ 1 w 32"/>
                <a:gd name="T7" fmla="*/ 10 h 31"/>
                <a:gd name="T8" fmla="*/ 11 w 32"/>
                <a:gd name="T9" fmla="*/ 1 h 31"/>
                <a:gd name="T10" fmla="*/ 15 w 32"/>
                <a:gd name="T11" fmla="*/ 1 h 31"/>
                <a:gd name="T12" fmla="*/ 31 w 32"/>
                <a:gd name="T13" fmla="*/ 17 h 31"/>
                <a:gd name="T14" fmla="*/ 31 w 32"/>
                <a:gd name="T15" fmla="*/ 21 h 31"/>
                <a:gd name="T16" fmla="*/ 21 w 32"/>
                <a:gd name="T17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1">
                  <a:moveTo>
                    <a:pt x="21" y="30"/>
                  </a:moveTo>
                  <a:cubicBezTo>
                    <a:pt x="20" y="31"/>
                    <a:pt x="18" y="31"/>
                    <a:pt x="17" y="30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2" y="18"/>
                    <a:pt x="32" y="20"/>
                    <a:pt x="31" y="21"/>
                  </a:cubicBezTo>
                  <a:lnTo>
                    <a:pt x="21" y="3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6" name="Freeform 152"/>
            <p:cNvSpPr/>
            <p:nvPr/>
          </p:nvSpPr>
          <p:spPr bwMode="auto">
            <a:xfrm flipH="1" flipV="1">
              <a:off x="3024705" y="3190113"/>
              <a:ext cx="124135" cy="125613"/>
            </a:xfrm>
            <a:custGeom>
              <a:avLst/>
              <a:gdLst>
                <a:gd name="T0" fmla="*/ 37 w 48"/>
                <a:gd name="T1" fmla="*/ 48 h 49"/>
                <a:gd name="T2" fmla="*/ 34 w 48"/>
                <a:gd name="T3" fmla="*/ 48 h 49"/>
                <a:gd name="T4" fmla="*/ 1 w 48"/>
                <a:gd name="T5" fmla="*/ 14 h 49"/>
                <a:gd name="T6" fmla="*/ 1 w 48"/>
                <a:gd name="T7" fmla="*/ 11 h 49"/>
                <a:gd name="T8" fmla="*/ 11 w 48"/>
                <a:gd name="T9" fmla="*/ 1 h 49"/>
                <a:gd name="T10" fmla="*/ 15 w 48"/>
                <a:gd name="T11" fmla="*/ 1 h 49"/>
                <a:gd name="T12" fmla="*/ 47 w 48"/>
                <a:gd name="T13" fmla="*/ 35 h 49"/>
                <a:gd name="T14" fmla="*/ 47 w 48"/>
                <a:gd name="T15" fmla="*/ 38 h 49"/>
                <a:gd name="T16" fmla="*/ 37 w 48"/>
                <a:gd name="T17" fmla="*/ 4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49">
                  <a:moveTo>
                    <a:pt x="37" y="48"/>
                  </a:moveTo>
                  <a:cubicBezTo>
                    <a:pt x="36" y="49"/>
                    <a:pt x="35" y="49"/>
                    <a:pt x="34" y="48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8" y="36"/>
                    <a:pt x="48" y="37"/>
                    <a:pt x="47" y="38"/>
                  </a:cubicBezTo>
                  <a:lnTo>
                    <a:pt x="37" y="4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7" name="Freeform 153"/>
            <p:cNvSpPr/>
            <p:nvPr/>
          </p:nvSpPr>
          <p:spPr bwMode="auto">
            <a:xfrm flipH="1" flipV="1">
              <a:off x="4004484" y="4616185"/>
              <a:ext cx="280781" cy="218714"/>
            </a:xfrm>
            <a:custGeom>
              <a:avLst/>
              <a:gdLst>
                <a:gd name="T0" fmla="*/ 53 w 109"/>
                <a:gd name="T1" fmla="*/ 75 h 85"/>
                <a:gd name="T2" fmla="*/ 6 w 109"/>
                <a:gd name="T3" fmla="*/ 59 h 85"/>
                <a:gd name="T4" fmla="*/ 30 w 109"/>
                <a:gd name="T5" fmla="*/ 16 h 85"/>
                <a:gd name="T6" fmla="*/ 101 w 109"/>
                <a:gd name="T7" fmla="*/ 23 h 85"/>
                <a:gd name="T8" fmla="*/ 53 w 109"/>
                <a:gd name="T9" fmla="*/ 7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85">
                  <a:moveTo>
                    <a:pt x="53" y="75"/>
                  </a:moveTo>
                  <a:cubicBezTo>
                    <a:pt x="27" y="85"/>
                    <a:pt x="12" y="76"/>
                    <a:pt x="6" y="59"/>
                  </a:cubicBezTo>
                  <a:cubicBezTo>
                    <a:pt x="0" y="43"/>
                    <a:pt x="4" y="26"/>
                    <a:pt x="30" y="16"/>
                  </a:cubicBezTo>
                  <a:cubicBezTo>
                    <a:pt x="56" y="6"/>
                    <a:pt x="92" y="0"/>
                    <a:pt x="101" y="23"/>
                  </a:cubicBezTo>
                  <a:cubicBezTo>
                    <a:pt x="109" y="44"/>
                    <a:pt x="79" y="65"/>
                    <a:pt x="53" y="75"/>
                  </a:cubicBezTo>
                  <a:close/>
                </a:path>
              </a:pathLst>
            </a:custGeom>
            <a:solidFill>
              <a:srgbClr val="E6E1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8" name="Freeform 154"/>
            <p:cNvSpPr/>
            <p:nvPr/>
          </p:nvSpPr>
          <p:spPr bwMode="auto">
            <a:xfrm flipH="1" flipV="1">
              <a:off x="4042906" y="4616185"/>
              <a:ext cx="236447" cy="143347"/>
            </a:xfrm>
            <a:custGeom>
              <a:avLst/>
              <a:gdLst>
                <a:gd name="T0" fmla="*/ 8 w 92"/>
                <a:gd name="T1" fmla="*/ 0 h 56"/>
                <a:gd name="T2" fmla="*/ 4 w 92"/>
                <a:gd name="T3" fmla="*/ 30 h 56"/>
                <a:gd name="T4" fmla="*/ 51 w 92"/>
                <a:gd name="T5" fmla="*/ 46 h 56"/>
                <a:gd name="T6" fmla="*/ 92 w 92"/>
                <a:gd name="T7" fmla="*/ 20 h 56"/>
                <a:gd name="T8" fmla="*/ 8 w 92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56">
                  <a:moveTo>
                    <a:pt x="8" y="0"/>
                  </a:moveTo>
                  <a:cubicBezTo>
                    <a:pt x="0" y="9"/>
                    <a:pt x="0" y="20"/>
                    <a:pt x="4" y="30"/>
                  </a:cubicBezTo>
                  <a:cubicBezTo>
                    <a:pt x="10" y="47"/>
                    <a:pt x="25" y="56"/>
                    <a:pt x="51" y="46"/>
                  </a:cubicBezTo>
                  <a:cubicBezTo>
                    <a:pt x="66" y="40"/>
                    <a:pt x="82" y="31"/>
                    <a:pt x="92" y="2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BEB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9" name="Freeform 155"/>
            <p:cNvSpPr/>
            <p:nvPr/>
          </p:nvSpPr>
          <p:spPr bwMode="auto">
            <a:xfrm flipH="1" flipV="1">
              <a:off x="4025172" y="4724064"/>
              <a:ext cx="131524" cy="54679"/>
            </a:xfrm>
            <a:custGeom>
              <a:avLst/>
              <a:gdLst>
                <a:gd name="T0" fmla="*/ 6 w 51"/>
                <a:gd name="T1" fmla="*/ 19 h 21"/>
                <a:gd name="T2" fmla="*/ 0 w 51"/>
                <a:gd name="T3" fmla="*/ 21 h 21"/>
                <a:gd name="T4" fmla="*/ 6 w 51"/>
                <a:gd name="T5" fmla="*/ 17 h 21"/>
                <a:gd name="T6" fmla="*/ 45 w 51"/>
                <a:gd name="T7" fmla="*/ 2 h 21"/>
                <a:gd name="T8" fmla="*/ 51 w 51"/>
                <a:gd name="T9" fmla="*/ 1 h 21"/>
                <a:gd name="T10" fmla="*/ 45 w 51"/>
                <a:gd name="T11" fmla="*/ 4 h 21"/>
                <a:gd name="T12" fmla="*/ 6 w 51"/>
                <a:gd name="T1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21">
                  <a:moveTo>
                    <a:pt x="6" y="19"/>
                  </a:moveTo>
                  <a:cubicBezTo>
                    <a:pt x="3" y="21"/>
                    <a:pt x="0" y="21"/>
                    <a:pt x="0" y="21"/>
                  </a:cubicBezTo>
                  <a:cubicBezTo>
                    <a:pt x="0" y="20"/>
                    <a:pt x="2" y="18"/>
                    <a:pt x="6" y="17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8" y="1"/>
                    <a:pt x="51" y="0"/>
                    <a:pt x="51" y="1"/>
                  </a:cubicBezTo>
                  <a:cubicBezTo>
                    <a:pt x="51" y="1"/>
                    <a:pt x="49" y="3"/>
                    <a:pt x="45" y="4"/>
                  </a:cubicBezTo>
                  <a:lnTo>
                    <a:pt x="6" y="19"/>
                  </a:lnTo>
                  <a:close/>
                </a:path>
              </a:pathLst>
            </a:custGeom>
            <a:solidFill>
              <a:srgbClr val="2B4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0" name="Freeform 156"/>
            <p:cNvSpPr/>
            <p:nvPr/>
          </p:nvSpPr>
          <p:spPr bwMode="auto">
            <a:xfrm flipH="1" flipV="1">
              <a:off x="4056206" y="4731453"/>
              <a:ext cx="72412" cy="38423"/>
            </a:xfrm>
            <a:custGeom>
              <a:avLst/>
              <a:gdLst>
                <a:gd name="T0" fmla="*/ 5 w 28"/>
                <a:gd name="T1" fmla="*/ 15 h 15"/>
                <a:gd name="T2" fmla="*/ 0 w 28"/>
                <a:gd name="T3" fmla="*/ 13 h 15"/>
                <a:gd name="T4" fmla="*/ 2 w 28"/>
                <a:gd name="T5" fmla="*/ 8 h 15"/>
                <a:gd name="T6" fmla="*/ 23 w 28"/>
                <a:gd name="T7" fmla="*/ 0 h 15"/>
                <a:gd name="T8" fmla="*/ 27 w 28"/>
                <a:gd name="T9" fmla="*/ 2 h 15"/>
                <a:gd name="T10" fmla="*/ 25 w 28"/>
                <a:gd name="T11" fmla="*/ 7 h 15"/>
                <a:gd name="T12" fmla="*/ 5 w 28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5">
                  <a:moveTo>
                    <a:pt x="5" y="15"/>
                  </a:moveTo>
                  <a:cubicBezTo>
                    <a:pt x="3" y="15"/>
                    <a:pt x="1" y="15"/>
                    <a:pt x="0" y="13"/>
                  </a:cubicBezTo>
                  <a:cubicBezTo>
                    <a:pt x="0" y="11"/>
                    <a:pt x="1" y="9"/>
                    <a:pt x="2" y="8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1"/>
                    <a:pt x="27" y="2"/>
                  </a:cubicBezTo>
                  <a:cubicBezTo>
                    <a:pt x="28" y="4"/>
                    <a:pt x="27" y="6"/>
                    <a:pt x="25" y="7"/>
                  </a:cubicBezTo>
                  <a:lnTo>
                    <a:pt x="5" y="15"/>
                  </a:lnTo>
                  <a:close/>
                </a:path>
              </a:pathLst>
            </a:custGeom>
            <a:solidFill>
              <a:srgbClr val="6DD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3229" name="Picture 157"/>
            <p:cNvPicPr>
              <a:picLocks noChangeAspect="1" noChangeArrowheads="1"/>
            </p:cNvPicPr>
            <p:nvPr/>
          </p:nvPicPr>
          <p:blipFill>
            <a:blip r:embed="rId32" cstate="email"/>
            <a:srcRect/>
            <a:stretch>
              <a:fillRect/>
            </a:stretch>
          </p:blipFill>
          <p:spPr bwMode="auto">
            <a:xfrm flipH="1" flipV="1">
              <a:off x="2195662" y="4605840"/>
              <a:ext cx="100490" cy="54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4" name="图片 813"/>
            <p:cNvPicPr>
              <a:picLocks noChangeAspect="1" noChangeArrowheads="1"/>
            </p:cNvPicPr>
            <p:nvPr/>
          </p:nvPicPr>
          <p:blipFill>
            <a:blip r:embed="rId33" cstate="email"/>
            <a:srcRect/>
            <a:stretch>
              <a:fillRect/>
            </a:stretch>
          </p:blipFill>
          <p:spPr bwMode="auto">
            <a:xfrm flipH="1" flipV="1">
              <a:off x="1812913" y="3357104"/>
              <a:ext cx="1139380" cy="960567"/>
            </a:xfrm>
            <a:custGeom>
              <a:avLst/>
              <a:gdLst>
                <a:gd name="connsiteX0" fmla="*/ 1139380 w 1139380"/>
                <a:gd name="connsiteY0" fmla="*/ 960567 h 960567"/>
                <a:gd name="connsiteX1" fmla="*/ 388268 w 1139380"/>
                <a:gd name="connsiteY1" fmla="*/ 960567 h 960567"/>
                <a:gd name="connsiteX2" fmla="*/ 527499 w 1139380"/>
                <a:gd name="connsiteY2" fmla="*/ 905914 h 960567"/>
                <a:gd name="connsiteX3" fmla="*/ 0 w 1139380"/>
                <a:gd name="connsiteY3" fmla="*/ 366267 h 960567"/>
                <a:gd name="connsiteX4" fmla="*/ 0 w 1139380"/>
                <a:gd name="connsiteY4" fmla="*/ 0 h 960567"/>
                <a:gd name="connsiteX5" fmla="*/ 1139380 w 1139380"/>
                <a:gd name="connsiteY5" fmla="*/ 0 h 960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9380" h="960567">
                  <a:moveTo>
                    <a:pt x="1139380" y="960567"/>
                  </a:moveTo>
                  <a:lnTo>
                    <a:pt x="388268" y="960567"/>
                  </a:lnTo>
                  <a:lnTo>
                    <a:pt x="527499" y="905914"/>
                  </a:lnTo>
                  <a:lnTo>
                    <a:pt x="0" y="366267"/>
                  </a:lnTo>
                  <a:lnTo>
                    <a:pt x="0" y="0"/>
                  </a:lnTo>
                  <a:lnTo>
                    <a:pt x="113938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3" name="图片 812"/>
            <p:cNvPicPr>
              <a:picLocks noChangeAspect="1" noChangeArrowheads="1"/>
            </p:cNvPicPr>
            <p:nvPr/>
          </p:nvPicPr>
          <p:blipFill>
            <a:blip r:embed="rId34" cstate="email"/>
            <a:srcRect/>
            <a:stretch>
              <a:fillRect/>
            </a:stretch>
          </p:blipFill>
          <p:spPr bwMode="auto">
            <a:xfrm flipH="1" flipV="1">
              <a:off x="1848381" y="3844776"/>
              <a:ext cx="1031501" cy="808354"/>
            </a:xfrm>
            <a:custGeom>
              <a:avLst/>
              <a:gdLst>
                <a:gd name="connsiteX0" fmla="*/ 1031501 w 1031501"/>
                <a:gd name="connsiteY0" fmla="*/ 808354 h 808354"/>
                <a:gd name="connsiteX1" fmla="*/ 33695 w 1031501"/>
                <a:gd name="connsiteY1" fmla="*/ 808354 h 808354"/>
                <a:gd name="connsiteX2" fmla="*/ 0 w 1031501"/>
                <a:gd name="connsiteY2" fmla="*/ 772764 h 808354"/>
                <a:gd name="connsiteX3" fmla="*/ 0 w 1031501"/>
                <a:gd name="connsiteY3" fmla="*/ 0 h 808354"/>
                <a:gd name="connsiteX4" fmla="*/ 1031501 w 1031501"/>
                <a:gd name="connsiteY4" fmla="*/ 0 h 808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501" h="808354">
                  <a:moveTo>
                    <a:pt x="1031501" y="808354"/>
                  </a:moveTo>
                  <a:lnTo>
                    <a:pt x="33695" y="808354"/>
                  </a:lnTo>
                  <a:lnTo>
                    <a:pt x="0" y="772764"/>
                  </a:lnTo>
                  <a:lnTo>
                    <a:pt x="0" y="0"/>
                  </a:lnTo>
                  <a:lnTo>
                    <a:pt x="1031501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41" name="Picture 169"/>
            <p:cNvPicPr>
              <a:picLocks noChangeAspect="1" noChangeArrowheads="1"/>
            </p:cNvPicPr>
            <p:nvPr/>
          </p:nvPicPr>
          <p:blipFill>
            <a:blip r:embed="rId35" cstate="email"/>
            <a:srcRect/>
            <a:stretch>
              <a:fillRect/>
            </a:stretch>
          </p:blipFill>
          <p:spPr bwMode="auto">
            <a:xfrm flipH="1" flipV="1">
              <a:off x="372063" y="5663942"/>
              <a:ext cx="1176325" cy="1084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1" name="Freeform 170"/>
            <p:cNvSpPr/>
            <p:nvPr/>
          </p:nvSpPr>
          <p:spPr bwMode="auto">
            <a:xfrm flipH="1" flipV="1">
              <a:off x="3915816" y="4995979"/>
              <a:ext cx="543828" cy="874854"/>
            </a:xfrm>
            <a:custGeom>
              <a:avLst/>
              <a:gdLst>
                <a:gd name="T0" fmla="*/ 123 w 212"/>
                <a:gd name="T1" fmla="*/ 339 h 341"/>
                <a:gd name="T2" fmla="*/ 133 w 212"/>
                <a:gd name="T3" fmla="*/ 334 h 341"/>
                <a:gd name="T4" fmla="*/ 211 w 212"/>
                <a:gd name="T5" fmla="*/ 41 h 341"/>
                <a:gd name="T6" fmla="*/ 205 w 212"/>
                <a:gd name="T7" fmla="*/ 32 h 341"/>
                <a:gd name="T8" fmla="*/ 90 w 212"/>
                <a:gd name="T9" fmla="*/ 1 h 341"/>
                <a:gd name="T10" fmla="*/ 80 w 212"/>
                <a:gd name="T11" fmla="*/ 6 h 341"/>
                <a:gd name="T12" fmla="*/ 1 w 212"/>
                <a:gd name="T13" fmla="*/ 299 h 341"/>
                <a:gd name="T14" fmla="*/ 7 w 212"/>
                <a:gd name="T15" fmla="*/ 309 h 341"/>
                <a:gd name="T16" fmla="*/ 123 w 212"/>
                <a:gd name="T17" fmla="*/ 339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2" h="341">
                  <a:moveTo>
                    <a:pt x="123" y="339"/>
                  </a:moveTo>
                  <a:cubicBezTo>
                    <a:pt x="127" y="341"/>
                    <a:pt x="132" y="338"/>
                    <a:pt x="133" y="334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12" y="37"/>
                    <a:pt x="210" y="33"/>
                    <a:pt x="205" y="3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86" y="0"/>
                    <a:pt x="81" y="2"/>
                    <a:pt x="80" y="6"/>
                  </a:cubicBezTo>
                  <a:cubicBezTo>
                    <a:pt x="1" y="299"/>
                    <a:pt x="1" y="299"/>
                    <a:pt x="1" y="299"/>
                  </a:cubicBezTo>
                  <a:cubicBezTo>
                    <a:pt x="0" y="303"/>
                    <a:pt x="3" y="307"/>
                    <a:pt x="7" y="309"/>
                  </a:cubicBezTo>
                  <a:lnTo>
                    <a:pt x="123" y="339"/>
                  </a:lnTo>
                  <a:close/>
                </a:path>
              </a:pathLst>
            </a:custGeom>
            <a:solidFill>
              <a:srgbClr val="D9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0" name="Freeform 171"/>
            <p:cNvSpPr/>
            <p:nvPr/>
          </p:nvSpPr>
          <p:spPr bwMode="auto">
            <a:xfrm flipH="1" flipV="1">
              <a:off x="3915816" y="4998934"/>
              <a:ext cx="543828" cy="792098"/>
            </a:xfrm>
            <a:custGeom>
              <a:avLst/>
              <a:gdLst>
                <a:gd name="T0" fmla="*/ 123 w 212"/>
                <a:gd name="T1" fmla="*/ 308 h 309"/>
                <a:gd name="T2" fmla="*/ 133 w 212"/>
                <a:gd name="T3" fmla="*/ 303 h 309"/>
                <a:gd name="T4" fmla="*/ 211 w 212"/>
                <a:gd name="T5" fmla="*/ 10 h 309"/>
                <a:gd name="T6" fmla="*/ 205 w 212"/>
                <a:gd name="T7" fmla="*/ 0 h 309"/>
                <a:gd name="T8" fmla="*/ 1 w 212"/>
                <a:gd name="T9" fmla="*/ 267 h 309"/>
                <a:gd name="T10" fmla="*/ 7 w 212"/>
                <a:gd name="T11" fmla="*/ 277 h 309"/>
                <a:gd name="T12" fmla="*/ 123 w 212"/>
                <a:gd name="T13" fmla="*/ 30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309">
                  <a:moveTo>
                    <a:pt x="123" y="308"/>
                  </a:moveTo>
                  <a:cubicBezTo>
                    <a:pt x="127" y="309"/>
                    <a:pt x="132" y="307"/>
                    <a:pt x="133" y="303"/>
                  </a:cubicBezTo>
                  <a:cubicBezTo>
                    <a:pt x="211" y="10"/>
                    <a:pt x="211" y="10"/>
                    <a:pt x="211" y="10"/>
                  </a:cubicBezTo>
                  <a:cubicBezTo>
                    <a:pt x="212" y="6"/>
                    <a:pt x="210" y="1"/>
                    <a:pt x="205" y="0"/>
                  </a:cubicBezTo>
                  <a:cubicBezTo>
                    <a:pt x="1" y="267"/>
                    <a:pt x="1" y="267"/>
                    <a:pt x="1" y="267"/>
                  </a:cubicBezTo>
                  <a:cubicBezTo>
                    <a:pt x="0" y="272"/>
                    <a:pt x="3" y="276"/>
                    <a:pt x="7" y="277"/>
                  </a:cubicBezTo>
                  <a:lnTo>
                    <a:pt x="123" y="308"/>
                  </a:lnTo>
                  <a:close/>
                </a:path>
              </a:pathLst>
            </a:custGeom>
            <a:solidFill>
              <a:srgbClr val="EBE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1" name="Freeform 172"/>
            <p:cNvSpPr/>
            <p:nvPr/>
          </p:nvSpPr>
          <p:spPr bwMode="auto">
            <a:xfrm flipH="1" flipV="1">
              <a:off x="3945371" y="5717142"/>
              <a:ext cx="33990" cy="48768"/>
            </a:xfrm>
            <a:custGeom>
              <a:avLst/>
              <a:gdLst>
                <a:gd name="T0" fmla="*/ 1 w 13"/>
                <a:gd name="T1" fmla="*/ 17 h 19"/>
                <a:gd name="T2" fmla="*/ 1 w 13"/>
                <a:gd name="T3" fmla="*/ 14 h 19"/>
                <a:gd name="T4" fmla="*/ 4 w 13"/>
                <a:gd name="T5" fmla="*/ 2 h 19"/>
                <a:gd name="T6" fmla="*/ 6 w 13"/>
                <a:gd name="T7" fmla="*/ 0 h 19"/>
                <a:gd name="T8" fmla="*/ 12 w 13"/>
                <a:gd name="T9" fmla="*/ 2 h 19"/>
                <a:gd name="T10" fmla="*/ 12 w 13"/>
                <a:gd name="T11" fmla="*/ 4 h 19"/>
                <a:gd name="T12" fmla="*/ 9 w 13"/>
                <a:gd name="T13" fmla="*/ 17 h 19"/>
                <a:gd name="T14" fmla="*/ 7 w 13"/>
                <a:gd name="T15" fmla="*/ 19 h 19"/>
                <a:gd name="T16" fmla="*/ 1 w 13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1" y="17"/>
                  </a:moveTo>
                  <a:cubicBezTo>
                    <a:pt x="1" y="17"/>
                    <a:pt x="0" y="16"/>
                    <a:pt x="1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3"/>
                    <a:pt x="12" y="4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8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2" name="Freeform 173"/>
            <p:cNvSpPr/>
            <p:nvPr/>
          </p:nvSpPr>
          <p:spPr bwMode="auto">
            <a:xfrm flipH="1" flipV="1">
              <a:off x="3961627" y="5665419"/>
              <a:ext cx="31034" cy="45812"/>
            </a:xfrm>
            <a:custGeom>
              <a:avLst/>
              <a:gdLst>
                <a:gd name="T0" fmla="*/ 1 w 12"/>
                <a:gd name="T1" fmla="*/ 17 h 18"/>
                <a:gd name="T2" fmla="*/ 0 w 12"/>
                <a:gd name="T3" fmla="*/ 14 h 18"/>
                <a:gd name="T4" fmla="*/ 4 w 12"/>
                <a:gd name="T5" fmla="*/ 2 h 18"/>
                <a:gd name="T6" fmla="*/ 5 w 12"/>
                <a:gd name="T7" fmla="*/ 0 h 18"/>
                <a:gd name="T8" fmla="*/ 11 w 12"/>
                <a:gd name="T9" fmla="*/ 1 h 18"/>
                <a:gd name="T10" fmla="*/ 12 w 12"/>
                <a:gd name="T11" fmla="*/ 4 h 18"/>
                <a:gd name="T12" fmla="*/ 8 w 12"/>
                <a:gd name="T13" fmla="*/ 16 h 18"/>
                <a:gd name="T14" fmla="*/ 7 w 12"/>
                <a:gd name="T15" fmla="*/ 18 h 18"/>
                <a:gd name="T16" fmla="*/ 1 w 12"/>
                <a:gd name="T17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8">
                  <a:moveTo>
                    <a:pt x="1" y="17"/>
                  </a:moveTo>
                  <a:cubicBezTo>
                    <a:pt x="0" y="16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8"/>
                    <a:pt x="7" y="18"/>
                    <a:pt x="7" y="18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3" name="Freeform 174"/>
            <p:cNvSpPr/>
            <p:nvPr/>
          </p:nvSpPr>
          <p:spPr bwMode="auto">
            <a:xfrm flipH="1" flipV="1">
              <a:off x="3976405" y="5612219"/>
              <a:ext cx="31034" cy="48768"/>
            </a:xfrm>
            <a:custGeom>
              <a:avLst/>
              <a:gdLst>
                <a:gd name="T0" fmla="*/ 1 w 12"/>
                <a:gd name="T1" fmla="*/ 17 h 19"/>
                <a:gd name="T2" fmla="*/ 1 w 12"/>
                <a:gd name="T3" fmla="*/ 15 h 19"/>
                <a:gd name="T4" fmla="*/ 4 w 12"/>
                <a:gd name="T5" fmla="*/ 2 h 19"/>
                <a:gd name="T6" fmla="*/ 6 w 12"/>
                <a:gd name="T7" fmla="*/ 0 h 19"/>
                <a:gd name="T8" fmla="*/ 12 w 12"/>
                <a:gd name="T9" fmla="*/ 2 h 19"/>
                <a:gd name="T10" fmla="*/ 12 w 12"/>
                <a:gd name="T11" fmla="*/ 5 h 19"/>
                <a:gd name="T12" fmla="*/ 9 w 12"/>
                <a:gd name="T13" fmla="*/ 17 h 19"/>
                <a:gd name="T14" fmla="*/ 7 w 12"/>
                <a:gd name="T15" fmla="*/ 19 h 19"/>
                <a:gd name="T16" fmla="*/ 1 w 12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9">
                  <a:moveTo>
                    <a:pt x="1" y="17"/>
                  </a:moveTo>
                  <a:cubicBezTo>
                    <a:pt x="0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8"/>
                    <a:pt x="8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4" name="Freeform 175"/>
            <p:cNvSpPr/>
            <p:nvPr/>
          </p:nvSpPr>
          <p:spPr bwMode="auto">
            <a:xfrm flipH="1" flipV="1">
              <a:off x="3989705" y="5557540"/>
              <a:ext cx="31034" cy="48768"/>
            </a:xfrm>
            <a:custGeom>
              <a:avLst/>
              <a:gdLst>
                <a:gd name="T0" fmla="*/ 0 w 12"/>
                <a:gd name="T1" fmla="*/ 17 h 19"/>
                <a:gd name="T2" fmla="*/ 0 w 12"/>
                <a:gd name="T3" fmla="*/ 14 h 19"/>
                <a:gd name="T4" fmla="*/ 3 w 12"/>
                <a:gd name="T5" fmla="*/ 2 h 19"/>
                <a:gd name="T6" fmla="*/ 5 w 12"/>
                <a:gd name="T7" fmla="*/ 0 h 19"/>
                <a:gd name="T8" fmla="*/ 11 w 12"/>
                <a:gd name="T9" fmla="*/ 2 h 19"/>
                <a:gd name="T10" fmla="*/ 11 w 12"/>
                <a:gd name="T11" fmla="*/ 4 h 19"/>
                <a:gd name="T12" fmla="*/ 8 w 12"/>
                <a:gd name="T13" fmla="*/ 17 h 19"/>
                <a:gd name="T14" fmla="*/ 6 w 12"/>
                <a:gd name="T15" fmla="*/ 19 h 19"/>
                <a:gd name="T16" fmla="*/ 0 w 12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9">
                  <a:moveTo>
                    <a:pt x="0" y="17"/>
                  </a:moveTo>
                  <a:cubicBezTo>
                    <a:pt x="0" y="17"/>
                    <a:pt x="0" y="16"/>
                    <a:pt x="0" y="1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7" y="19"/>
                    <a:pt x="6" y="19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5" name="Freeform 176"/>
            <p:cNvSpPr/>
            <p:nvPr/>
          </p:nvSpPr>
          <p:spPr bwMode="auto">
            <a:xfrm flipH="1" flipV="1">
              <a:off x="4004483" y="5505817"/>
              <a:ext cx="31034" cy="47289"/>
            </a:xfrm>
            <a:custGeom>
              <a:avLst/>
              <a:gdLst>
                <a:gd name="T0" fmla="*/ 1 w 12"/>
                <a:gd name="T1" fmla="*/ 17 h 18"/>
                <a:gd name="T2" fmla="*/ 0 w 12"/>
                <a:gd name="T3" fmla="*/ 14 h 18"/>
                <a:gd name="T4" fmla="*/ 4 w 12"/>
                <a:gd name="T5" fmla="*/ 2 h 18"/>
                <a:gd name="T6" fmla="*/ 5 w 12"/>
                <a:gd name="T7" fmla="*/ 0 h 18"/>
                <a:gd name="T8" fmla="*/ 11 w 12"/>
                <a:gd name="T9" fmla="*/ 1 h 18"/>
                <a:gd name="T10" fmla="*/ 12 w 12"/>
                <a:gd name="T11" fmla="*/ 4 h 18"/>
                <a:gd name="T12" fmla="*/ 8 w 12"/>
                <a:gd name="T13" fmla="*/ 16 h 18"/>
                <a:gd name="T14" fmla="*/ 7 w 12"/>
                <a:gd name="T15" fmla="*/ 18 h 18"/>
                <a:gd name="T16" fmla="*/ 1 w 12"/>
                <a:gd name="T17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8">
                  <a:moveTo>
                    <a:pt x="1" y="17"/>
                  </a:moveTo>
                  <a:cubicBezTo>
                    <a:pt x="0" y="16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7" y="18"/>
                    <a:pt x="7" y="18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6" name="Freeform 177"/>
            <p:cNvSpPr/>
            <p:nvPr/>
          </p:nvSpPr>
          <p:spPr bwMode="auto">
            <a:xfrm flipH="1" flipV="1">
              <a:off x="4017783" y="5452617"/>
              <a:ext cx="33990" cy="48768"/>
            </a:xfrm>
            <a:custGeom>
              <a:avLst/>
              <a:gdLst>
                <a:gd name="T0" fmla="*/ 1 w 13"/>
                <a:gd name="T1" fmla="*/ 17 h 19"/>
                <a:gd name="T2" fmla="*/ 1 w 13"/>
                <a:gd name="T3" fmla="*/ 15 h 19"/>
                <a:gd name="T4" fmla="*/ 4 w 13"/>
                <a:gd name="T5" fmla="*/ 2 h 19"/>
                <a:gd name="T6" fmla="*/ 6 w 13"/>
                <a:gd name="T7" fmla="*/ 0 h 19"/>
                <a:gd name="T8" fmla="*/ 12 w 13"/>
                <a:gd name="T9" fmla="*/ 2 h 19"/>
                <a:gd name="T10" fmla="*/ 12 w 13"/>
                <a:gd name="T11" fmla="*/ 4 h 19"/>
                <a:gd name="T12" fmla="*/ 9 w 13"/>
                <a:gd name="T13" fmla="*/ 17 h 19"/>
                <a:gd name="T14" fmla="*/ 7 w 13"/>
                <a:gd name="T15" fmla="*/ 19 h 19"/>
                <a:gd name="T16" fmla="*/ 1 w 13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1" y="17"/>
                  </a:moveTo>
                  <a:cubicBezTo>
                    <a:pt x="1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3"/>
                    <a:pt x="12" y="4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8"/>
                    <a:pt x="8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7" name="Freeform 178"/>
            <p:cNvSpPr/>
            <p:nvPr/>
          </p:nvSpPr>
          <p:spPr bwMode="auto">
            <a:xfrm flipH="1" flipV="1">
              <a:off x="4032561" y="5399416"/>
              <a:ext cx="31034" cy="48768"/>
            </a:xfrm>
            <a:custGeom>
              <a:avLst/>
              <a:gdLst>
                <a:gd name="T0" fmla="*/ 1 w 12"/>
                <a:gd name="T1" fmla="*/ 17 h 19"/>
                <a:gd name="T2" fmla="*/ 0 w 12"/>
                <a:gd name="T3" fmla="*/ 14 h 19"/>
                <a:gd name="T4" fmla="*/ 3 w 12"/>
                <a:gd name="T5" fmla="*/ 2 h 19"/>
                <a:gd name="T6" fmla="*/ 5 w 12"/>
                <a:gd name="T7" fmla="*/ 0 h 19"/>
                <a:gd name="T8" fmla="*/ 11 w 12"/>
                <a:gd name="T9" fmla="*/ 2 h 19"/>
                <a:gd name="T10" fmla="*/ 12 w 12"/>
                <a:gd name="T11" fmla="*/ 4 h 19"/>
                <a:gd name="T12" fmla="*/ 8 w 12"/>
                <a:gd name="T13" fmla="*/ 17 h 19"/>
                <a:gd name="T14" fmla="*/ 7 w 12"/>
                <a:gd name="T15" fmla="*/ 18 h 19"/>
                <a:gd name="T16" fmla="*/ 1 w 12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9">
                  <a:moveTo>
                    <a:pt x="1" y="17"/>
                  </a:moveTo>
                  <a:cubicBezTo>
                    <a:pt x="0" y="17"/>
                    <a:pt x="0" y="16"/>
                    <a:pt x="0" y="1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7" y="19"/>
                    <a:pt x="7" y="18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8" name="Freeform 179"/>
            <p:cNvSpPr/>
            <p:nvPr/>
          </p:nvSpPr>
          <p:spPr bwMode="auto">
            <a:xfrm flipH="1" flipV="1">
              <a:off x="4048817" y="5347693"/>
              <a:ext cx="31034" cy="45812"/>
            </a:xfrm>
            <a:custGeom>
              <a:avLst/>
              <a:gdLst>
                <a:gd name="T0" fmla="*/ 1 w 12"/>
                <a:gd name="T1" fmla="*/ 16 h 18"/>
                <a:gd name="T2" fmla="*/ 0 w 12"/>
                <a:gd name="T3" fmla="*/ 14 h 18"/>
                <a:gd name="T4" fmla="*/ 4 w 12"/>
                <a:gd name="T5" fmla="*/ 2 h 18"/>
                <a:gd name="T6" fmla="*/ 5 w 12"/>
                <a:gd name="T7" fmla="*/ 0 h 18"/>
                <a:gd name="T8" fmla="*/ 11 w 12"/>
                <a:gd name="T9" fmla="*/ 1 h 18"/>
                <a:gd name="T10" fmla="*/ 12 w 12"/>
                <a:gd name="T11" fmla="*/ 4 h 18"/>
                <a:gd name="T12" fmla="*/ 9 w 12"/>
                <a:gd name="T13" fmla="*/ 16 h 18"/>
                <a:gd name="T14" fmla="*/ 7 w 12"/>
                <a:gd name="T15" fmla="*/ 18 h 18"/>
                <a:gd name="T16" fmla="*/ 1 w 12"/>
                <a:gd name="T1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8">
                  <a:moveTo>
                    <a:pt x="1" y="16"/>
                  </a:moveTo>
                  <a:cubicBezTo>
                    <a:pt x="0" y="16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3"/>
                    <a:pt x="12" y="4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7"/>
                    <a:pt x="7" y="18"/>
                    <a:pt x="7" y="18"/>
                  </a:cubicBezTo>
                  <a:lnTo>
                    <a:pt x="1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9" name="Freeform 180"/>
            <p:cNvSpPr/>
            <p:nvPr/>
          </p:nvSpPr>
          <p:spPr bwMode="auto">
            <a:xfrm flipH="1" flipV="1">
              <a:off x="4062117" y="5293015"/>
              <a:ext cx="32511" cy="48768"/>
            </a:xfrm>
            <a:custGeom>
              <a:avLst/>
              <a:gdLst>
                <a:gd name="T0" fmla="*/ 1 w 13"/>
                <a:gd name="T1" fmla="*/ 17 h 19"/>
                <a:gd name="T2" fmla="*/ 1 w 13"/>
                <a:gd name="T3" fmla="*/ 15 h 19"/>
                <a:gd name="T4" fmla="*/ 4 w 13"/>
                <a:gd name="T5" fmla="*/ 2 h 19"/>
                <a:gd name="T6" fmla="*/ 6 w 13"/>
                <a:gd name="T7" fmla="*/ 0 h 19"/>
                <a:gd name="T8" fmla="*/ 12 w 13"/>
                <a:gd name="T9" fmla="*/ 2 h 19"/>
                <a:gd name="T10" fmla="*/ 12 w 13"/>
                <a:gd name="T11" fmla="*/ 4 h 19"/>
                <a:gd name="T12" fmla="*/ 9 w 13"/>
                <a:gd name="T13" fmla="*/ 17 h 19"/>
                <a:gd name="T14" fmla="*/ 7 w 13"/>
                <a:gd name="T15" fmla="*/ 19 h 19"/>
                <a:gd name="T16" fmla="*/ 1 w 13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1" y="17"/>
                  </a:moveTo>
                  <a:cubicBezTo>
                    <a:pt x="1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3"/>
                    <a:pt x="12" y="4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8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0" name="Freeform 181"/>
            <p:cNvSpPr/>
            <p:nvPr/>
          </p:nvSpPr>
          <p:spPr bwMode="auto">
            <a:xfrm flipH="1" flipV="1">
              <a:off x="4076895" y="5239814"/>
              <a:ext cx="31034" cy="48768"/>
            </a:xfrm>
            <a:custGeom>
              <a:avLst/>
              <a:gdLst>
                <a:gd name="T0" fmla="*/ 1 w 12"/>
                <a:gd name="T1" fmla="*/ 17 h 19"/>
                <a:gd name="T2" fmla="*/ 0 w 12"/>
                <a:gd name="T3" fmla="*/ 14 h 19"/>
                <a:gd name="T4" fmla="*/ 4 w 12"/>
                <a:gd name="T5" fmla="*/ 2 h 19"/>
                <a:gd name="T6" fmla="*/ 5 w 12"/>
                <a:gd name="T7" fmla="*/ 0 h 19"/>
                <a:gd name="T8" fmla="*/ 11 w 12"/>
                <a:gd name="T9" fmla="*/ 2 h 19"/>
                <a:gd name="T10" fmla="*/ 12 w 12"/>
                <a:gd name="T11" fmla="*/ 4 h 19"/>
                <a:gd name="T12" fmla="*/ 8 w 12"/>
                <a:gd name="T13" fmla="*/ 16 h 19"/>
                <a:gd name="T14" fmla="*/ 7 w 12"/>
                <a:gd name="T15" fmla="*/ 18 h 19"/>
                <a:gd name="T16" fmla="*/ 1 w 12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9">
                  <a:moveTo>
                    <a:pt x="1" y="17"/>
                  </a:moveTo>
                  <a:cubicBezTo>
                    <a:pt x="0" y="17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8"/>
                    <a:pt x="7" y="19"/>
                    <a:pt x="7" y="18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1" name="Freeform 182"/>
            <p:cNvSpPr/>
            <p:nvPr/>
          </p:nvSpPr>
          <p:spPr bwMode="auto">
            <a:xfrm flipH="1" flipV="1">
              <a:off x="4091673" y="5188091"/>
              <a:ext cx="31034" cy="48768"/>
            </a:xfrm>
            <a:custGeom>
              <a:avLst/>
              <a:gdLst>
                <a:gd name="T0" fmla="*/ 1 w 12"/>
                <a:gd name="T1" fmla="*/ 17 h 19"/>
                <a:gd name="T2" fmla="*/ 1 w 12"/>
                <a:gd name="T3" fmla="*/ 15 h 19"/>
                <a:gd name="T4" fmla="*/ 4 w 12"/>
                <a:gd name="T5" fmla="*/ 2 h 19"/>
                <a:gd name="T6" fmla="*/ 6 w 12"/>
                <a:gd name="T7" fmla="*/ 1 h 19"/>
                <a:gd name="T8" fmla="*/ 12 w 12"/>
                <a:gd name="T9" fmla="*/ 2 h 19"/>
                <a:gd name="T10" fmla="*/ 12 w 12"/>
                <a:gd name="T11" fmla="*/ 5 h 19"/>
                <a:gd name="T12" fmla="*/ 9 w 12"/>
                <a:gd name="T13" fmla="*/ 17 h 19"/>
                <a:gd name="T14" fmla="*/ 7 w 12"/>
                <a:gd name="T15" fmla="*/ 19 h 19"/>
                <a:gd name="T16" fmla="*/ 1 w 12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9">
                  <a:moveTo>
                    <a:pt x="1" y="17"/>
                  </a:moveTo>
                  <a:cubicBezTo>
                    <a:pt x="0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8"/>
                    <a:pt x="8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2" name="Freeform 183"/>
            <p:cNvSpPr/>
            <p:nvPr/>
          </p:nvSpPr>
          <p:spPr bwMode="auto">
            <a:xfrm flipH="1" flipV="1">
              <a:off x="4104973" y="5134890"/>
              <a:ext cx="31034" cy="48768"/>
            </a:xfrm>
            <a:custGeom>
              <a:avLst/>
              <a:gdLst>
                <a:gd name="T0" fmla="*/ 0 w 12"/>
                <a:gd name="T1" fmla="*/ 17 h 19"/>
                <a:gd name="T2" fmla="*/ 0 w 12"/>
                <a:gd name="T3" fmla="*/ 15 h 19"/>
                <a:gd name="T4" fmla="*/ 3 w 12"/>
                <a:gd name="T5" fmla="*/ 2 h 19"/>
                <a:gd name="T6" fmla="*/ 5 w 12"/>
                <a:gd name="T7" fmla="*/ 0 h 19"/>
                <a:gd name="T8" fmla="*/ 11 w 12"/>
                <a:gd name="T9" fmla="*/ 2 h 19"/>
                <a:gd name="T10" fmla="*/ 11 w 12"/>
                <a:gd name="T11" fmla="*/ 4 h 19"/>
                <a:gd name="T12" fmla="*/ 8 w 12"/>
                <a:gd name="T13" fmla="*/ 17 h 19"/>
                <a:gd name="T14" fmla="*/ 6 w 12"/>
                <a:gd name="T15" fmla="*/ 19 h 19"/>
                <a:gd name="T16" fmla="*/ 0 w 12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9">
                  <a:moveTo>
                    <a:pt x="0" y="17"/>
                  </a:moveTo>
                  <a:cubicBezTo>
                    <a:pt x="0" y="17"/>
                    <a:pt x="0" y="16"/>
                    <a:pt x="0" y="1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7" y="19"/>
                    <a:pt x="6" y="19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3" name="Freeform 184"/>
            <p:cNvSpPr/>
            <p:nvPr/>
          </p:nvSpPr>
          <p:spPr bwMode="auto">
            <a:xfrm flipH="1" flipV="1">
              <a:off x="4119751" y="5083168"/>
              <a:ext cx="31034" cy="45812"/>
            </a:xfrm>
            <a:custGeom>
              <a:avLst/>
              <a:gdLst>
                <a:gd name="T0" fmla="*/ 1 w 12"/>
                <a:gd name="T1" fmla="*/ 17 h 18"/>
                <a:gd name="T2" fmla="*/ 0 w 12"/>
                <a:gd name="T3" fmla="*/ 14 h 18"/>
                <a:gd name="T4" fmla="*/ 4 w 12"/>
                <a:gd name="T5" fmla="*/ 2 h 18"/>
                <a:gd name="T6" fmla="*/ 5 w 12"/>
                <a:gd name="T7" fmla="*/ 0 h 18"/>
                <a:gd name="T8" fmla="*/ 11 w 12"/>
                <a:gd name="T9" fmla="*/ 2 h 18"/>
                <a:gd name="T10" fmla="*/ 12 w 12"/>
                <a:gd name="T11" fmla="*/ 4 h 18"/>
                <a:gd name="T12" fmla="*/ 8 w 12"/>
                <a:gd name="T13" fmla="*/ 16 h 18"/>
                <a:gd name="T14" fmla="*/ 7 w 12"/>
                <a:gd name="T15" fmla="*/ 18 h 18"/>
                <a:gd name="T16" fmla="*/ 1 w 12"/>
                <a:gd name="T17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8">
                  <a:moveTo>
                    <a:pt x="1" y="17"/>
                  </a:moveTo>
                  <a:cubicBezTo>
                    <a:pt x="0" y="17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8"/>
                    <a:pt x="7" y="18"/>
                    <a:pt x="7" y="18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4" name="Freeform 185"/>
            <p:cNvSpPr/>
            <p:nvPr/>
          </p:nvSpPr>
          <p:spPr bwMode="auto">
            <a:xfrm flipH="1" flipV="1">
              <a:off x="4133051" y="5029967"/>
              <a:ext cx="33990" cy="48768"/>
            </a:xfrm>
            <a:custGeom>
              <a:avLst/>
              <a:gdLst>
                <a:gd name="T0" fmla="*/ 1 w 13"/>
                <a:gd name="T1" fmla="*/ 17 h 19"/>
                <a:gd name="T2" fmla="*/ 1 w 13"/>
                <a:gd name="T3" fmla="*/ 15 h 19"/>
                <a:gd name="T4" fmla="*/ 4 w 13"/>
                <a:gd name="T5" fmla="*/ 2 h 19"/>
                <a:gd name="T6" fmla="*/ 6 w 13"/>
                <a:gd name="T7" fmla="*/ 1 h 19"/>
                <a:gd name="T8" fmla="*/ 12 w 13"/>
                <a:gd name="T9" fmla="*/ 2 h 19"/>
                <a:gd name="T10" fmla="*/ 12 w 13"/>
                <a:gd name="T11" fmla="*/ 5 h 19"/>
                <a:gd name="T12" fmla="*/ 9 w 13"/>
                <a:gd name="T13" fmla="*/ 17 h 19"/>
                <a:gd name="T14" fmla="*/ 7 w 13"/>
                <a:gd name="T15" fmla="*/ 19 h 19"/>
                <a:gd name="T16" fmla="*/ 1 w 13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1" y="17"/>
                  </a:moveTo>
                  <a:cubicBezTo>
                    <a:pt x="1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3"/>
                    <a:pt x="12" y="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8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5" name="Freeform 186"/>
            <p:cNvSpPr/>
            <p:nvPr/>
          </p:nvSpPr>
          <p:spPr bwMode="auto">
            <a:xfrm flipH="1" flipV="1">
              <a:off x="3976405" y="5727487"/>
              <a:ext cx="54679" cy="50245"/>
            </a:xfrm>
            <a:custGeom>
              <a:avLst/>
              <a:gdLst>
                <a:gd name="T0" fmla="*/ 2 w 21"/>
                <a:gd name="T1" fmla="*/ 17 h 20"/>
                <a:gd name="T2" fmla="*/ 0 w 21"/>
                <a:gd name="T3" fmla="*/ 14 h 20"/>
                <a:gd name="T4" fmla="*/ 4 w 21"/>
                <a:gd name="T5" fmla="*/ 2 h 20"/>
                <a:gd name="T6" fmla="*/ 7 w 21"/>
                <a:gd name="T7" fmla="*/ 0 h 20"/>
                <a:gd name="T8" fmla="*/ 19 w 21"/>
                <a:gd name="T9" fmla="*/ 3 h 20"/>
                <a:gd name="T10" fmla="*/ 21 w 21"/>
                <a:gd name="T11" fmla="*/ 6 h 20"/>
                <a:gd name="T12" fmla="*/ 17 w 21"/>
                <a:gd name="T13" fmla="*/ 19 h 20"/>
                <a:gd name="T14" fmla="*/ 14 w 21"/>
                <a:gd name="T15" fmla="*/ 20 h 20"/>
                <a:gd name="T16" fmla="*/ 2 w 21"/>
                <a:gd name="T17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0">
                  <a:moveTo>
                    <a:pt x="2" y="17"/>
                  </a:moveTo>
                  <a:cubicBezTo>
                    <a:pt x="1" y="16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5" y="0"/>
                    <a:pt x="7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4"/>
                    <a:pt x="21" y="5"/>
                    <a:pt x="21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0"/>
                    <a:pt x="14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6" name="Freeform 187"/>
            <p:cNvSpPr/>
            <p:nvPr/>
          </p:nvSpPr>
          <p:spPr bwMode="auto">
            <a:xfrm flipH="1" flipV="1">
              <a:off x="3989706" y="5675764"/>
              <a:ext cx="53201" cy="53201"/>
            </a:xfrm>
            <a:custGeom>
              <a:avLst/>
              <a:gdLst>
                <a:gd name="T0" fmla="*/ 2 w 21"/>
                <a:gd name="T1" fmla="*/ 18 h 21"/>
                <a:gd name="T2" fmla="*/ 0 w 21"/>
                <a:gd name="T3" fmla="*/ 15 h 21"/>
                <a:gd name="T4" fmla="*/ 3 w 21"/>
                <a:gd name="T5" fmla="*/ 2 h 21"/>
                <a:gd name="T6" fmla="*/ 6 w 21"/>
                <a:gd name="T7" fmla="*/ 1 h 21"/>
                <a:gd name="T8" fmla="*/ 19 w 21"/>
                <a:gd name="T9" fmla="*/ 4 h 21"/>
                <a:gd name="T10" fmla="*/ 20 w 21"/>
                <a:gd name="T11" fmla="*/ 7 h 21"/>
                <a:gd name="T12" fmla="*/ 17 w 21"/>
                <a:gd name="T13" fmla="*/ 19 h 21"/>
                <a:gd name="T14" fmla="*/ 14 w 21"/>
                <a:gd name="T15" fmla="*/ 21 h 21"/>
                <a:gd name="T16" fmla="*/ 2 w 21"/>
                <a:gd name="T1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8"/>
                  </a:moveTo>
                  <a:cubicBezTo>
                    <a:pt x="0" y="17"/>
                    <a:pt x="0" y="16"/>
                    <a:pt x="0" y="1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5" y="0"/>
                    <a:pt x="6" y="1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5"/>
                    <a:pt x="21" y="6"/>
                    <a:pt x="20" y="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1"/>
                    <a:pt x="15" y="21"/>
                    <a:pt x="14" y="21"/>
                  </a:cubicBezTo>
                  <a:lnTo>
                    <a:pt x="2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7" name="Freeform 188"/>
            <p:cNvSpPr/>
            <p:nvPr/>
          </p:nvSpPr>
          <p:spPr bwMode="auto">
            <a:xfrm flipH="1" flipV="1">
              <a:off x="4004483" y="5624041"/>
              <a:ext cx="54679" cy="54679"/>
            </a:xfrm>
            <a:custGeom>
              <a:avLst/>
              <a:gdLst>
                <a:gd name="T0" fmla="*/ 2 w 21"/>
                <a:gd name="T1" fmla="*/ 18 h 21"/>
                <a:gd name="T2" fmla="*/ 1 w 21"/>
                <a:gd name="T3" fmla="*/ 15 h 21"/>
                <a:gd name="T4" fmla="*/ 4 w 21"/>
                <a:gd name="T5" fmla="*/ 2 h 21"/>
                <a:gd name="T6" fmla="*/ 7 w 21"/>
                <a:gd name="T7" fmla="*/ 1 h 21"/>
                <a:gd name="T8" fmla="*/ 19 w 21"/>
                <a:gd name="T9" fmla="*/ 4 h 21"/>
                <a:gd name="T10" fmla="*/ 21 w 21"/>
                <a:gd name="T11" fmla="*/ 7 h 21"/>
                <a:gd name="T12" fmla="*/ 17 w 21"/>
                <a:gd name="T13" fmla="*/ 19 h 21"/>
                <a:gd name="T14" fmla="*/ 15 w 21"/>
                <a:gd name="T15" fmla="*/ 21 h 21"/>
                <a:gd name="T16" fmla="*/ 2 w 21"/>
                <a:gd name="T1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8"/>
                  </a:moveTo>
                  <a:cubicBezTo>
                    <a:pt x="1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6" y="0"/>
                    <a:pt x="7" y="1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6"/>
                    <a:pt x="21" y="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1"/>
                    <a:pt x="16" y="21"/>
                    <a:pt x="15" y="21"/>
                  </a:cubicBezTo>
                  <a:lnTo>
                    <a:pt x="2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8" name="Freeform 189"/>
            <p:cNvSpPr/>
            <p:nvPr/>
          </p:nvSpPr>
          <p:spPr bwMode="auto">
            <a:xfrm flipH="1" flipV="1">
              <a:off x="4017783" y="5573796"/>
              <a:ext cx="53201" cy="53201"/>
            </a:xfrm>
            <a:custGeom>
              <a:avLst/>
              <a:gdLst>
                <a:gd name="T0" fmla="*/ 2 w 21"/>
                <a:gd name="T1" fmla="*/ 17 h 21"/>
                <a:gd name="T2" fmla="*/ 0 w 21"/>
                <a:gd name="T3" fmla="*/ 15 h 21"/>
                <a:gd name="T4" fmla="*/ 4 w 21"/>
                <a:gd name="T5" fmla="*/ 2 h 21"/>
                <a:gd name="T6" fmla="*/ 6 w 21"/>
                <a:gd name="T7" fmla="*/ 1 h 21"/>
                <a:gd name="T8" fmla="*/ 19 w 21"/>
                <a:gd name="T9" fmla="*/ 4 h 21"/>
                <a:gd name="T10" fmla="*/ 20 w 21"/>
                <a:gd name="T11" fmla="*/ 7 h 21"/>
                <a:gd name="T12" fmla="*/ 17 w 21"/>
                <a:gd name="T13" fmla="*/ 19 h 21"/>
                <a:gd name="T14" fmla="*/ 14 w 21"/>
                <a:gd name="T15" fmla="*/ 21 h 21"/>
                <a:gd name="T16" fmla="*/ 2 w 21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7"/>
                  </a:moveTo>
                  <a:cubicBezTo>
                    <a:pt x="1" y="17"/>
                    <a:pt x="0" y="16"/>
                    <a:pt x="0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1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6"/>
                    <a:pt x="20" y="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5" y="21"/>
                    <a:pt x="14" y="21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9" name="Freeform 190"/>
            <p:cNvSpPr/>
            <p:nvPr/>
          </p:nvSpPr>
          <p:spPr bwMode="auto">
            <a:xfrm flipH="1" flipV="1">
              <a:off x="4032561" y="5522074"/>
              <a:ext cx="54679" cy="53201"/>
            </a:xfrm>
            <a:custGeom>
              <a:avLst/>
              <a:gdLst>
                <a:gd name="T0" fmla="*/ 2 w 21"/>
                <a:gd name="T1" fmla="*/ 17 h 21"/>
                <a:gd name="T2" fmla="*/ 1 w 21"/>
                <a:gd name="T3" fmla="*/ 15 h 21"/>
                <a:gd name="T4" fmla="*/ 4 w 21"/>
                <a:gd name="T5" fmla="*/ 2 h 21"/>
                <a:gd name="T6" fmla="*/ 7 w 21"/>
                <a:gd name="T7" fmla="*/ 0 h 21"/>
                <a:gd name="T8" fmla="*/ 19 w 21"/>
                <a:gd name="T9" fmla="*/ 4 h 21"/>
                <a:gd name="T10" fmla="*/ 21 w 21"/>
                <a:gd name="T11" fmla="*/ 7 h 21"/>
                <a:gd name="T12" fmla="*/ 18 w 21"/>
                <a:gd name="T13" fmla="*/ 19 h 21"/>
                <a:gd name="T14" fmla="*/ 15 w 21"/>
                <a:gd name="T15" fmla="*/ 21 h 21"/>
                <a:gd name="T16" fmla="*/ 2 w 21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7"/>
                  </a:moveTo>
                  <a:cubicBezTo>
                    <a:pt x="1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1" y="4"/>
                    <a:pt x="21" y="5"/>
                    <a:pt x="21" y="7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20"/>
                    <a:pt x="16" y="21"/>
                    <a:pt x="15" y="21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0" name="Freeform 191"/>
            <p:cNvSpPr/>
            <p:nvPr/>
          </p:nvSpPr>
          <p:spPr bwMode="auto">
            <a:xfrm flipH="1" flipV="1">
              <a:off x="4045861" y="5470350"/>
              <a:ext cx="54679" cy="54679"/>
            </a:xfrm>
            <a:custGeom>
              <a:avLst/>
              <a:gdLst>
                <a:gd name="T0" fmla="*/ 2 w 21"/>
                <a:gd name="T1" fmla="*/ 17 h 21"/>
                <a:gd name="T2" fmla="*/ 0 w 21"/>
                <a:gd name="T3" fmla="*/ 14 h 21"/>
                <a:gd name="T4" fmla="*/ 4 w 21"/>
                <a:gd name="T5" fmla="*/ 2 h 21"/>
                <a:gd name="T6" fmla="*/ 7 w 21"/>
                <a:gd name="T7" fmla="*/ 0 h 21"/>
                <a:gd name="T8" fmla="*/ 19 w 21"/>
                <a:gd name="T9" fmla="*/ 4 h 21"/>
                <a:gd name="T10" fmla="*/ 21 w 21"/>
                <a:gd name="T11" fmla="*/ 7 h 21"/>
                <a:gd name="T12" fmla="*/ 17 w 21"/>
                <a:gd name="T13" fmla="*/ 19 h 21"/>
                <a:gd name="T14" fmla="*/ 14 w 21"/>
                <a:gd name="T15" fmla="*/ 21 h 21"/>
                <a:gd name="T16" fmla="*/ 2 w 21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7"/>
                  </a:moveTo>
                  <a:cubicBezTo>
                    <a:pt x="1" y="17"/>
                    <a:pt x="0" y="16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7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5"/>
                    <a:pt x="21" y="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4" y="21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1" name="Freeform 192"/>
            <p:cNvSpPr/>
            <p:nvPr/>
          </p:nvSpPr>
          <p:spPr bwMode="auto">
            <a:xfrm flipH="1" flipV="1">
              <a:off x="4062117" y="5418627"/>
              <a:ext cx="50245" cy="54679"/>
            </a:xfrm>
            <a:custGeom>
              <a:avLst/>
              <a:gdLst>
                <a:gd name="T0" fmla="*/ 2 w 20"/>
                <a:gd name="T1" fmla="*/ 17 h 21"/>
                <a:gd name="T2" fmla="*/ 0 w 20"/>
                <a:gd name="T3" fmla="*/ 14 h 21"/>
                <a:gd name="T4" fmla="*/ 3 w 20"/>
                <a:gd name="T5" fmla="*/ 2 h 21"/>
                <a:gd name="T6" fmla="*/ 6 w 20"/>
                <a:gd name="T7" fmla="*/ 0 h 21"/>
                <a:gd name="T8" fmla="*/ 19 w 20"/>
                <a:gd name="T9" fmla="*/ 4 h 21"/>
                <a:gd name="T10" fmla="*/ 20 w 20"/>
                <a:gd name="T11" fmla="*/ 6 h 21"/>
                <a:gd name="T12" fmla="*/ 17 w 20"/>
                <a:gd name="T13" fmla="*/ 19 h 21"/>
                <a:gd name="T14" fmla="*/ 14 w 20"/>
                <a:gd name="T15" fmla="*/ 20 h 21"/>
                <a:gd name="T16" fmla="*/ 2 w 20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1">
                  <a:moveTo>
                    <a:pt x="2" y="17"/>
                  </a:moveTo>
                  <a:cubicBezTo>
                    <a:pt x="0" y="17"/>
                    <a:pt x="0" y="16"/>
                    <a:pt x="0" y="1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5"/>
                    <a:pt x="20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5" y="21"/>
                    <a:pt x="14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2" name="Freeform 193"/>
            <p:cNvSpPr/>
            <p:nvPr/>
          </p:nvSpPr>
          <p:spPr bwMode="auto">
            <a:xfrm flipH="1" flipV="1">
              <a:off x="4073939" y="5368383"/>
              <a:ext cx="54679" cy="53201"/>
            </a:xfrm>
            <a:custGeom>
              <a:avLst/>
              <a:gdLst>
                <a:gd name="T0" fmla="*/ 2 w 21"/>
                <a:gd name="T1" fmla="*/ 17 h 21"/>
                <a:gd name="T2" fmla="*/ 1 w 21"/>
                <a:gd name="T3" fmla="*/ 14 h 21"/>
                <a:gd name="T4" fmla="*/ 4 w 21"/>
                <a:gd name="T5" fmla="*/ 2 h 21"/>
                <a:gd name="T6" fmla="*/ 7 w 21"/>
                <a:gd name="T7" fmla="*/ 0 h 21"/>
                <a:gd name="T8" fmla="*/ 19 w 21"/>
                <a:gd name="T9" fmla="*/ 4 h 21"/>
                <a:gd name="T10" fmla="*/ 21 w 21"/>
                <a:gd name="T11" fmla="*/ 6 h 21"/>
                <a:gd name="T12" fmla="*/ 17 w 21"/>
                <a:gd name="T13" fmla="*/ 19 h 21"/>
                <a:gd name="T14" fmla="*/ 15 w 21"/>
                <a:gd name="T15" fmla="*/ 20 h 21"/>
                <a:gd name="T16" fmla="*/ 2 w 21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7"/>
                  </a:moveTo>
                  <a:cubicBezTo>
                    <a:pt x="1" y="17"/>
                    <a:pt x="0" y="15"/>
                    <a:pt x="1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6" y="0"/>
                    <a:pt x="7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5"/>
                    <a:pt x="21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5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3" name="Freeform 194"/>
            <p:cNvSpPr/>
            <p:nvPr/>
          </p:nvSpPr>
          <p:spPr bwMode="auto">
            <a:xfrm flipH="1" flipV="1">
              <a:off x="4087240" y="5316660"/>
              <a:ext cx="53201" cy="53201"/>
            </a:xfrm>
            <a:custGeom>
              <a:avLst/>
              <a:gdLst>
                <a:gd name="T0" fmla="*/ 2 w 21"/>
                <a:gd name="T1" fmla="*/ 17 h 21"/>
                <a:gd name="T2" fmla="*/ 0 w 21"/>
                <a:gd name="T3" fmla="*/ 14 h 21"/>
                <a:gd name="T4" fmla="*/ 4 w 21"/>
                <a:gd name="T5" fmla="*/ 2 h 21"/>
                <a:gd name="T6" fmla="*/ 6 w 21"/>
                <a:gd name="T7" fmla="*/ 0 h 21"/>
                <a:gd name="T8" fmla="*/ 19 w 21"/>
                <a:gd name="T9" fmla="*/ 3 h 21"/>
                <a:gd name="T10" fmla="*/ 20 w 21"/>
                <a:gd name="T11" fmla="*/ 6 h 21"/>
                <a:gd name="T12" fmla="*/ 17 w 21"/>
                <a:gd name="T13" fmla="*/ 19 h 21"/>
                <a:gd name="T14" fmla="*/ 14 w 21"/>
                <a:gd name="T15" fmla="*/ 20 h 21"/>
                <a:gd name="T16" fmla="*/ 2 w 21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7"/>
                  </a:moveTo>
                  <a:cubicBezTo>
                    <a:pt x="1" y="17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4"/>
                    <a:pt x="21" y="5"/>
                    <a:pt x="20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5" y="21"/>
                    <a:pt x="14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4" name="Freeform 195"/>
            <p:cNvSpPr/>
            <p:nvPr/>
          </p:nvSpPr>
          <p:spPr bwMode="auto">
            <a:xfrm flipH="1" flipV="1">
              <a:off x="4102017" y="5267892"/>
              <a:ext cx="54679" cy="51723"/>
            </a:xfrm>
            <a:custGeom>
              <a:avLst/>
              <a:gdLst>
                <a:gd name="T0" fmla="*/ 2 w 21"/>
                <a:gd name="T1" fmla="*/ 17 h 20"/>
                <a:gd name="T2" fmla="*/ 1 w 21"/>
                <a:gd name="T3" fmla="*/ 14 h 20"/>
                <a:gd name="T4" fmla="*/ 4 w 21"/>
                <a:gd name="T5" fmla="*/ 2 h 20"/>
                <a:gd name="T6" fmla="*/ 7 w 21"/>
                <a:gd name="T7" fmla="*/ 0 h 20"/>
                <a:gd name="T8" fmla="*/ 19 w 21"/>
                <a:gd name="T9" fmla="*/ 3 h 20"/>
                <a:gd name="T10" fmla="*/ 21 w 21"/>
                <a:gd name="T11" fmla="*/ 6 h 20"/>
                <a:gd name="T12" fmla="*/ 18 w 21"/>
                <a:gd name="T13" fmla="*/ 19 h 20"/>
                <a:gd name="T14" fmla="*/ 15 w 21"/>
                <a:gd name="T15" fmla="*/ 20 h 20"/>
                <a:gd name="T16" fmla="*/ 2 w 21"/>
                <a:gd name="T17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0">
                  <a:moveTo>
                    <a:pt x="2" y="17"/>
                  </a:moveTo>
                  <a:cubicBezTo>
                    <a:pt x="1" y="16"/>
                    <a:pt x="0" y="15"/>
                    <a:pt x="1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6" y="0"/>
                    <a:pt x="7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1" y="4"/>
                    <a:pt x="21" y="5"/>
                    <a:pt x="21" y="6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20"/>
                    <a:pt x="16" y="20"/>
                    <a:pt x="15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5" name="Freeform 196"/>
            <p:cNvSpPr/>
            <p:nvPr/>
          </p:nvSpPr>
          <p:spPr bwMode="auto">
            <a:xfrm flipH="1" flipV="1">
              <a:off x="4115318" y="5216170"/>
              <a:ext cx="53201" cy="51723"/>
            </a:xfrm>
            <a:custGeom>
              <a:avLst/>
              <a:gdLst>
                <a:gd name="T0" fmla="*/ 2 w 21"/>
                <a:gd name="T1" fmla="*/ 17 h 20"/>
                <a:gd name="T2" fmla="*/ 0 w 21"/>
                <a:gd name="T3" fmla="*/ 14 h 20"/>
                <a:gd name="T4" fmla="*/ 4 w 21"/>
                <a:gd name="T5" fmla="*/ 1 h 20"/>
                <a:gd name="T6" fmla="*/ 6 w 21"/>
                <a:gd name="T7" fmla="*/ 0 h 20"/>
                <a:gd name="T8" fmla="*/ 19 w 21"/>
                <a:gd name="T9" fmla="*/ 3 h 20"/>
                <a:gd name="T10" fmla="*/ 21 w 21"/>
                <a:gd name="T11" fmla="*/ 6 h 20"/>
                <a:gd name="T12" fmla="*/ 17 w 21"/>
                <a:gd name="T13" fmla="*/ 18 h 20"/>
                <a:gd name="T14" fmla="*/ 14 w 21"/>
                <a:gd name="T15" fmla="*/ 20 h 20"/>
                <a:gd name="T16" fmla="*/ 2 w 21"/>
                <a:gd name="T17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0">
                  <a:moveTo>
                    <a:pt x="2" y="17"/>
                  </a:moveTo>
                  <a:cubicBezTo>
                    <a:pt x="1" y="16"/>
                    <a:pt x="0" y="15"/>
                    <a:pt x="0" y="1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4"/>
                    <a:pt x="21" y="5"/>
                    <a:pt x="21" y="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20"/>
                    <a:pt x="16" y="20"/>
                    <a:pt x="14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6" name="Freeform 197"/>
            <p:cNvSpPr/>
            <p:nvPr/>
          </p:nvSpPr>
          <p:spPr bwMode="auto">
            <a:xfrm flipH="1" flipV="1">
              <a:off x="4130096" y="5165925"/>
              <a:ext cx="51723" cy="53201"/>
            </a:xfrm>
            <a:custGeom>
              <a:avLst/>
              <a:gdLst>
                <a:gd name="T0" fmla="*/ 1 w 20"/>
                <a:gd name="T1" fmla="*/ 18 h 21"/>
                <a:gd name="T2" fmla="*/ 0 w 20"/>
                <a:gd name="T3" fmla="*/ 15 h 21"/>
                <a:gd name="T4" fmla="*/ 3 w 20"/>
                <a:gd name="T5" fmla="*/ 2 h 21"/>
                <a:gd name="T6" fmla="*/ 6 w 20"/>
                <a:gd name="T7" fmla="*/ 1 h 21"/>
                <a:gd name="T8" fmla="*/ 18 w 20"/>
                <a:gd name="T9" fmla="*/ 4 h 21"/>
                <a:gd name="T10" fmla="*/ 20 w 20"/>
                <a:gd name="T11" fmla="*/ 7 h 21"/>
                <a:gd name="T12" fmla="*/ 17 w 20"/>
                <a:gd name="T13" fmla="*/ 19 h 21"/>
                <a:gd name="T14" fmla="*/ 14 w 20"/>
                <a:gd name="T15" fmla="*/ 21 h 21"/>
                <a:gd name="T16" fmla="*/ 1 w 20"/>
                <a:gd name="T1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1">
                  <a:moveTo>
                    <a:pt x="1" y="18"/>
                  </a:moveTo>
                  <a:cubicBezTo>
                    <a:pt x="0" y="17"/>
                    <a:pt x="0" y="16"/>
                    <a:pt x="0" y="1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5" y="0"/>
                    <a:pt x="6" y="1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0" y="4"/>
                    <a:pt x="20" y="6"/>
                    <a:pt x="20" y="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1"/>
                    <a:pt x="15" y="21"/>
                    <a:pt x="14" y="21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7" name="Freeform 198"/>
            <p:cNvSpPr/>
            <p:nvPr/>
          </p:nvSpPr>
          <p:spPr bwMode="auto">
            <a:xfrm flipH="1" flipV="1">
              <a:off x="4143395" y="5111246"/>
              <a:ext cx="54679" cy="54679"/>
            </a:xfrm>
            <a:custGeom>
              <a:avLst/>
              <a:gdLst>
                <a:gd name="T0" fmla="*/ 2 w 21"/>
                <a:gd name="T1" fmla="*/ 17 h 21"/>
                <a:gd name="T2" fmla="*/ 0 w 21"/>
                <a:gd name="T3" fmla="*/ 14 h 21"/>
                <a:gd name="T4" fmla="*/ 4 w 21"/>
                <a:gd name="T5" fmla="*/ 2 h 21"/>
                <a:gd name="T6" fmla="*/ 6 w 21"/>
                <a:gd name="T7" fmla="*/ 0 h 21"/>
                <a:gd name="T8" fmla="*/ 19 w 21"/>
                <a:gd name="T9" fmla="*/ 4 h 21"/>
                <a:gd name="T10" fmla="*/ 21 w 21"/>
                <a:gd name="T11" fmla="*/ 6 h 21"/>
                <a:gd name="T12" fmla="*/ 17 w 21"/>
                <a:gd name="T13" fmla="*/ 19 h 21"/>
                <a:gd name="T14" fmla="*/ 14 w 21"/>
                <a:gd name="T15" fmla="*/ 20 h 21"/>
                <a:gd name="T16" fmla="*/ 2 w 21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7"/>
                  </a:moveTo>
                  <a:cubicBezTo>
                    <a:pt x="1" y="17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5"/>
                    <a:pt x="21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4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8" name="Freeform 199"/>
            <p:cNvSpPr/>
            <p:nvPr/>
          </p:nvSpPr>
          <p:spPr bwMode="auto">
            <a:xfrm flipH="1" flipV="1">
              <a:off x="4045861" y="5672808"/>
              <a:ext cx="54679" cy="54679"/>
            </a:xfrm>
            <a:custGeom>
              <a:avLst/>
              <a:gdLst>
                <a:gd name="T0" fmla="*/ 2 w 21"/>
                <a:gd name="T1" fmla="*/ 17 h 21"/>
                <a:gd name="T2" fmla="*/ 1 w 21"/>
                <a:gd name="T3" fmla="*/ 14 h 21"/>
                <a:gd name="T4" fmla="*/ 4 w 21"/>
                <a:gd name="T5" fmla="*/ 2 h 21"/>
                <a:gd name="T6" fmla="*/ 7 w 21"/>
                <a:gd name="T7" fmla="*/ 0 h 21"/>
                <a:gd name="T8" fmla="*/ 19 w 21"/>
                <a:gd name="T9" fmla="*/ 4 h 21"/>
                <a:gd name="T10" fmla="*/ 21 w 21"/>
                <a:gd name="T11" fmla="*/ 6 h 21"/>
                <a:gd name="T12" fmla="*/ 17 w 21"/>
                <a:gd name="T13" fmla="*/ 19 h 21"/>
                <a:gd name="T14" fmla="*/ 15 w 21"/>
                <a:gd name="T15" fmla="*/ 20 h 21"/>
                <a:gd name="T16" fmla="*/ 2 w 21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" y="17"/>
                  </a:moveTo>
                  <a:cubicBezTo>
                    <a:pt x="1" y="17"/>
                    <a:pt x="0" y="16"/>
                    <a:pt x="1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6" y="0"/>
                    <a:pt x="7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5"/>
                    <a:pt x="21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5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2" name="Freeform 200"/>
            <p:cNvSpPr/>
            <p:nvPr/>
          </p:nvSpPr>
          <p:spPr bwMode="auto">
            <a:xfrm flipH="1" flipV="1">
              <a:off x="4028128" y="5724531"/>
              <a:ext cx="56156" cy="69457"/>
            </a:xfrm>
            <a:custGeom>
              <a:avLst/>
              <a:gdLst>
                <a:gd name="T0" fmla="*/ 1 w 22"/>
                <a:gd name="T1" fmla="*/ 23 h 27"/>
                <a:gd name="T2" fmla="*/ 0 w 22"/>
                <a:gd name="T3" fmla="*/ 21 h 27"/>
                <a:gd name="T4" fmla="*/ 5 w 22"/>
                <a:gd name="T5" fmla="*/ 2 h 27"/>
                <a:gd name="T6" fmla="*/ 8 w 22"/>
                <a:gd name="T7" fmla="*/ 1 h 27"/>
                <a:gd name="T8" fmla="*/ 20 w 22"/>
                <a:gd name="T9" fmla="*/ 4 h 27"/>
                <a:gd name="T10" fmla="*/ 22 w 22"/>
                <a:gd name="T11" fmla="*/ 7 h 27"/>
                <a:gd name="T12" fmla="*/ 17 w 22"/>
                <a:gd name="T13" fmla="*/ 25 h 27"/>
                <a:gd name="T14" fmla="*/ 14 w 22"/>
                <a:gd name="T15" fmla="*/ 27 h 27"/>
                <a:gd name="T16" fmla="*/ 1 w 22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7">
                  <a:moveTo>
                    <a:pt x="1" y="23"/>
                  </a:moveTo>
                  <a:cubicBezTo>
                    <a:pt x="0" y="23"/>
                    <a:pt x="0" y="22"/>
                    <a:pt x="0" y="2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7" y="0"/>
                    <a:pt x="8" y="1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2" y="5"/>
                    <a:pt x="22" y="7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6"/>
                    <a:pt x="15" y="27"/>
                    <a:pt x="14" y="27"/>
                  </a:cubicBezTo>
                  <a:lnTo>
                    <a:pt x="1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3" name="Freeform 201"/>
            <p:cNvSpPr/>
            <p:nvPr/>
          </p:nvSpPr>
          <p:spPr bwMode="auto">
            <a:xfrm flipH="1" flipV="1">
              <a:off x="4202508" y="5699409"/>
              <a:ext cx="56156" cy="67979"/>
            </a:xfrm>
            <a:custGeom>
              <a:avLst/>
              <a:gdLst>
                <a:gd name="T0" fmla="*/ 2 w 22"/>
                <a:gd name="T1" fmla="*/ 23 h 27"/>
                <a:gd name="T2" fmla="*/ 0 w 22"/>
                <a:gd name="T3" fmla="*/ 20 h 27"/>
                <a:gd name="T4" fmla="*/ 5 w 22"/>
                <a:gd name="T5" fmla="*/ 2 h 27"/>
                <a:gd name="T6" fmla="*/ 8 w 22"/>
                <a:gd name="T7" fmla="*/ 0 h 27"/>
                <a:gd name="T8" fmla="*/ 21 w 22"/>
                <a:gd name="T9" fmla="*/ 3 h 27"/>
                <a:gd name="T10" fmla="*/ 22 w 22"/>
                <a:gd name="T11" fmla="*/ 6 h 27"/>
                <a:gd name="T12" fmla="*/ 17 w 22"/>
                <a:gd name="T13" fmla="*/ 25 h 27"/>
                <a:gd name="T14" fmla="*/ 14 w 22"/>
                <a:gd name="T15" fmla="*/ 26 h 27"/>
                <a:gd name="T16" fmla="*/ 2 w 22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7">
                  <a:moveTo>
                    <a:pt x="2" y="23"/>
                  </a:moveTo>
                  <a:cubicBezTo>
                    <a:pt x="1" y="23"/>
                    <a:pt x="0" y="21"/>
                    <a:pt x="0" y="2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2" y="4"/>
                    <a:pt x="22" y="5"/>
                    <a:pt x="22" y="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6" y="27"/>
                    <a:pt x="14" y="26"/>
                  </a:cubicBez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4" name="Freeform 202"/>
            <p:cNvSpPr/>
            <p:nvPr/>
          </p:nvSpPr>
          <p:spPr bwMode="auto">
            <a:xfrm flipH="1" flipV="1">
              <a:off x="4181819" y="5765909"/>
              <a:ext cx="59112" cy="69457"/>
            </a:xfrm>
            <a:custGeom>
              <a:avLst/>
              <a:gdLst>
                <a:gd name="T0" fmla="*/ 2 w 23"/>
                <a:gd name="T1" fmla="*/ 23 h 27"/>
                <a:gd name="T2" fmla="*/ 0 w 23"/>
                <a:gd name="T3" fmla="*/ 20 h 27"/>
                <a:gd name="T4" fmla="*/ 5 w 23"/>
                <a:gd name="T5" fmla="*/ 2 h 27"/>
                <a:gd name="T6" fmla="*/ 8 w 23"/>
                <a:gd name="T7" fmla="*/ 0 h 27"/>
                <a:gd name="T8" fmla="*/ 21 w 23"/>
                <a:gd name="T9" fmla="*/ 3 h 27"/>
                <a:gd name="T10" fmla="*/ 22 w 23"/>
                <a:gd name="T11" fmla="*/ 6 h 27"/>
                <a:gd name="T12" fmla="*/ 17 w 23"/>
                <a:gd name="T13" fmla="*/ 25 h 27"/>
                <a:gd name="T14" fmla="*/ 14 w 23"/>
                <a:gd name="T15" fmla="*/ 26 h 27"/>
                <a:gd name="T16" fmla="*/ 2 w 23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7">
                  <a:moveTo>
                    <a:pt x="2" y="23"/>
                  </a:moveTo>
                  <a:cubicBezTo>
                    <a:pt x="1" y="23"/>
                    <a:pt x="0" y="21"/>
                    <a:pt x="0" y="2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2" y="4"/>
                    <a:pt x="23" y="5"/>
                    <a:pt x="22" y="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6" y="27"/>
                    <a:pt x="14" y="26"/>
                  </a:cubicBez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5" name="Freeform 203"/>
            <p:cNvSpPr/>
            <p:nvPr/>
          </p:nvSpPr>
          <p:spPr bwMode="auto">
            <a:xfrm flipH="1" flipV="1">
              <a:off x="4220242" y="5631429"/>
              <a:ext cx="56156" cy="69457"/>
            </a:xfrm>
            <a:custGeom>
              <a:avLst/>
              <a:gdLst>
                <a:gd name="T0" fmla="*/ 2 w 22"/>
                <a:gd name="T1" fmla="*/ 23 h 27"/>
                <a:gd name="T2" fmla="*/ 0 w 22"/>
                <a:gd name="T3" fmla="*/ 20 h 27"/>
                <a:gd name="T4" fmla="*/ 5 w 22"/>
                <a:gd name="T5" fmla="*/ 2 h 27"/>
                <a:gd name="T6" fmla="*/ 8 w 22"/>
                <a:gd name="T7" fmla="*/ 0 h 27"/>
                <a:gd name="T8" fmla="*/ 20 w 22"/>
                <a:gd name="T9" fmla="*/ 4 h 27"/>
                <a:gd name="T10" fmla="*/ 22 w 22"/>
                <a:gd name="T11" fmla="*/ 6 h 27"/>
                <a:gd name="T12" fmla="*/ 17 w 22"/>
                <a:gd name="T13" fmla="*/ 25 h 27"/>
                <a:gd name="T14" fmla="*/ 14 w 22"/>
                <a:gd name="T15" fmla="*/ 27 h 27"/>
                <a:gd name="T16" fmla="*/ 2 w 22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7">
                  <a:moveTo>
                    <a:pt x="2" y="23"/>
                  </a:moveTo>
                  <a:cubicBezTo>
                    <a:pt x="1" y="23"/>
                    <a:pt x="0" y="22"/>
                    <a:pt x="0" y="2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4"/>
                    <a:pt x="22" y="5"/>
                    <a:pt x="22" y="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5" y="27"/>
                    <a:pt x="14" y="27"/>
                  </a:cubicBez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6" name="Freeform 204"/>
            <p:cNvSpPr/>
            <p:nvPr/>
          </p:nvSpPr>
          <p:spPr bwMode="auto">
            <a:xfrm flipH="1" flipV="1">
              <a:off x="4237974" y="5295971"/>
              <a:ext cx="131524" cy="338415"/>
            </a:xfrm>
            <a:custGeom>
              <a:avLst/>
              <a:gdLst>
                <a:gd name="T0" fmla="*/ 2 w 51"/>
                <a:gd name="T1" fmla="*/ 129 h 132"/>
                <a:gd name="T2" fmla="*/ 0 w 51"/>
                <a:gd name="T3" fmla="*/ 126 h 132"/>
                <a:gd name="T4" fmla="*/ 34 w 51"/>
                <a:gd name="T5" fmla="*/ 2 h 132"/>
                <a:gd name="T6" fmla="*/ 37 w 51"/>
                <a:gd name="T7" fmla="*/ 0 h 132"/>
                <a:gd name="T8" fmla="*/ 49 w 51"/>
                <a:gd name="T9" fmla="*/ 4 h 132"/>
                <a:gd name="T10" fmla="*/ 51 w 51"/>
                <a:gd name="T11" fmla="*/ 6 h 132"/>
                <a:gd name="T12" fmla="*/ 17 w 51"/>
                <a:gd name="T13" fmla="*/ 131 h 132"/>
                <a:gd name="T14" fmla="*/ 14 w 51"/>
                <a:gd name="T15" fmla="*/ 132 h 132"/>
                <a:gd name="T16" fmla="*/ 2 w 51"/>
                <a:gd name="T17" fmla="*/ 12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132">
                  <a:moveTo>
                    <a:pt x="2" y="129"/>
                  </a:moveTo>
                  <a:cubicBezTo>
                    <a:pt x="1" y="128"/>
                    <a:pt x="0" y="127"/>
                    <a:pt x="0" y="126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1"/>
                    <a:pt x="36" y="0"/>
                    <a:pt x="37" y="0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1" y="4"/>
                    <a:pt x="51" y="5"/>
                    <a:pt x="51" y="6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2"/>
                    <a:pt x="16" y="132"/>
                    <a:pt x="14" y="132"/>
                  </a:cubicBezTo>
                  <a:lnTo>
                    <a:pt x="2" y="1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" name="Group 406"/>
            <p:cNvGrpSpPr/>
            <p:nvPr/>
          </p:nvGrpSpPr>
          <p:grpSpPr bwMode="auto">
            <a:xfrm flipH="1" flipV="1">
              <a:off x="1183372" y="1162579"/>
              <a:ext cx="4699388" cy="5361439"/>
              <a:chOff x="-614" y="226"/>
              <a:chExt cx="3180" cy="3628"/>
            </a:xfrm>
          </p:grpSpPr>
          <p:sp>
            <p:nvSpPr>
              <p:cNvPr id="3637" name="Freeform 206"/>
              <p:cNvSpPr/>
              <p:nvPr/>
            </p:nvSpPr>
            <p:spPr bwMode="auto">
              <a:xfrm>
                <a:off x="386" y="1102"/>
                <a:ext cx="38" cy="47"/>
              </a:xfrm>
              <a:custGeom>
                <a:avLst/>
                <a:gdLst>
                  <a:gd name="T0" fmla="*/ 2 w 22"/>
                  <a:gd name="T1" fmla="*/ 23 h 27"/>
                  <a:gd name="T2" fmla="*/ 0 w 22"/>
                  <a:gd name="T3" fmla="*/ 20 h 27"/>
                  <a:gd name="T4" fmla="*/ 5 w 22"/>
                  <a:gd name="T5" fmla="*/ 2 h 27"/>
                  <a:gd name="T6" fmla="*/ 8 w 22"/>
                  <a:gd name="T7" fmla="*/ 0 h 27"/>
                  <a:gd name="T8" fmla="*/ 20 w 22"/>
                  <a:gd name="T9" fmla="*/ 4 h 27"/>
                  <a:gd name="T10" fmla="*/ 22 w 22"/>
                  <a:gd name="T11" fmla="*/ 6 h 27"/>
                  <a:gd name="T12" fmla="*/ 17 w 22"/>
                  <a:gd name="T13" fmla="*/ 25 h 27"/>
                  <a:gd name="T14" fmla="*/ 14 w 22"/>
                  <a:gd name="T15" fmla="*/ 27 h 27"/>
                  <a:gd name="T16" fmla="*/ 2 w 22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7">
                    <a:moveTo>
                      <a:pt x="2" y="23"/>
                    </a:moveTo>
                    <a:cubicBezTo>
                      <a:pt x="0" y="23"/>
                      <a:pt x="0" y="22"/>
                      <a:pt x="0" y="2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7" y="0"/>
                      <a:pt x="8" y="0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2" y="4"/>
                      <a:pt x="22" y="5"/>
                      <a:pt x="22" y="6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6"/>
                      <a:pt x="15" y="27"/>
                      <a:pt x="14" y="27"/>
                    </a:cubicBezTo>
                    <a:lnTo>
                      <a:pt x="2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8" name="Freeform 207"/>
              <p:cNvSpPr/>
              <p:nvPr/>
            </p:nvSpPr>
            <p:spPr bwMode="auto">
              <a:xfrm>
                <a:off x="398" y="1057"/>
                <a:ext cx="38" cy="47"/>
              </a:xfrm>
              <a:custGeom>
                <a:avLst/>
                <a:gdLst>
                  <a:gd name="T0" fmla="*/ 2 w 22"/>
                  <a:gd name="T1" fmla="*/ 23 h 27"/>
                  <a:gd name="T2" fmla="*/ 0 w 22"/>
                  <a:gd name="T3" fmla="*/ 20 h 27"/>
                  <a:gd name="T4" fmla="*/ 5 w 22"/>
                  <a:gd name="T5" fmla="*/ 2 h 27"/>
                  <a:gd name="T6" fmla="*/ 8 w 22"/>
                  <a:gd name="T7" fmla="*/ 0 h 27"/>
                  <a:gd name="T8" fmla="*/ 20 w 22"/>
                  <a:gd name="T9" fmla="*/ 4 h 27"/>
                  <a:gd name="T10" fmla="*/ 22 w 22"/>
                  <a:gd name="T11" fmla="*/ 6 h 27"/>
                  <a:gd name="T12" fmla="*/ 17 w 22"/>
                  <a:gd name="T13" fmla="*/ 25 h 27"/>
                  <a:gd name="T14" fmla="*/ 14 w 22"/>
                  <a:gd name="T15" fmla="*/ 27 h 27"/>
                  <a:gd name="T16" fmla="*/ 2 w 22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7">
                    <a:moveTo>
                      <a:pt x="2" y="23"/>
                    </a:moveTo>
                    <a:cubicBezTo>
                      <a:pt x="1" y="23"/>
                      <a:pt x="0" y="22"/>
                      <a:pt x="0" y="2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1"/>
                      <a:pt x="7" y="0"/>
                      <a:pt x="8" y="0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2" y="4"/>
                      <a:pt x="22" y="5"/>
                      <a:pt x="22" y="6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6"/>
                      <a:pt x="15" y="27"/>
                      <a:pt x="14" y="27"/>
                    </a:cubicBezTo>
                    <a:lnTo>
                      <a:pt x="2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2" name="Freeform 208"/>
              <p:cNvSpPr/>
              <p:nvPr/>
            </p:nvSpPr>
            <p:spPr bwMode="auto">
              <a:xfrm>
                <a:off x="374" y="1147"/>
                <a:ext cx="38" cy="47"/>
              </a:xfrm>
              <a:custGeom>
                <a:avLst/>
                <a:gdLst>
                  <a:gd name="T0" fmla="*/ 2 w 22"/>
                  <a:gd name="T1" fmla="*/ 23 h 27"/>
                  <a:gd name="T2" fmla="*/ 0 w 22"/>
                  <a:gd name="T3" fmla="*/ 20 h 27"/>
                  <a:gd name="T4" fmla="*/ 5 w 22"/>
                  <a:gd name="T5" fmla="*/ 2 h 27"/>
                  <a:gd name="T6" fmla="*/ 8 w 22"/>
                  <a:gd name="T7" fmla="*/ 0 h 27"/>
                  <a:gd name="T8" fmla="*/ 20 w 22"/>
                  <a:gd name="T9" fmla="*/ 4 h 27"/>
                  <a:gd name="T10" fmla="*/ 22 w 22"/>
                  <a:gd name="T11" fmla="*/ 6 h 27"/>
                  <a:gd name="T12" fmla="*/ 17 w 22"/>
                  <a:gd name="T13" fmla="*/ 25 h 27"/>
                  <a:gd name="T14" fmla="*/ 14 w 22"/>
                  <a:gd name="T15" fmla="*/ 27 h 27"/>
                  <a:gd name="T16" fmla="*/ 2 w 22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7">
                    <a:moveTo>
                      <a:pt x="2" y="23"/>
                    </a:moveTo>
                    <a:cubicBezTo>
                      <a:pt x="0" y="23"/>
                      <a:pt x="0" y="22"/>
                      <a:pt x="0" y="2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7" y="0"/>
                      <a:pt x="8" y="0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1" y="4"/>
                      <a:pt x="22" y="5"/>
                      <a:pt x="22" y="6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6" y="26"/>
                      <a:pt x="15" y="27"/>
                      <a:pt x="14" y="27"/>
                    </a:cubicBezTo>
                    <a:lnTo>
                      <a:pt x="2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3" name="Freeform 209"/>
              <p:cNvSpPr/>
              <p:nvPr/>
            </p:nvSpPr>
            <p:spPr bwMode="auto">
              <a:xfrm>
                <a:off x="563" y="710"/>
                <a:ext cx="42" cy="57"/>
              </a:xfrm>
              <a:custGeom>
                <a:avLst/>
                <a:gdLst>
                  <a:gd name="T0" fmla="*/ 2 w 24"/>
                  <a:gd name="T1" fmla="*/ 29 h 33"/>
                  <a:gd name="T2" fmla="*/ 0 w 24"/>
                  <a:gd name="T3" fmla="*/ 26 h 33"/>
                  <a:gd name="T4" fmla="*/ 7 w 24"/>
                  <a:gd name="T5" fmla="*/ 2 h 33"/>
                  <a:gd name="T6" fmla="*/ 10 w 24"/>
                  <a:gd name="T7" fmla="*/ 1 h 33"/>
                  <a:gd name="T8" fmla="*/ 22 w 24"/>
                  <a:gd name="T9" fmla="*/ 4 h 33"/>
                  <a:gd name="T10" fmla="*/ 24 w 24"/>
                  <a:gd name="T11" fmla="*/ 7 h 33"/>
                  <a:gd name="T12" fmla="*/ 17 w 24"/>
                  <a:gd name="T13" fmla="*/ 31 h 33"/>
                  <a:gd name="T14" fmla="*/ 14 w 24"/>
                  <a:gd name="T15" fmla="*/ 32 h 33"/>
                  <a:gd name="T16" fmla="*/ 2 w 24"/>
                  <a:gd name="T17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3">
                    <a:moveTo>
                      <a:pt x="2" y="29"/>
                    </a:moveTo>
                    <a:cubicBezTo>
                      <a:pt x="1" y="29"/>
                      <a:pt x="0" y="28"/>
                      <a:pt x="0" y="26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9" y="0"/>
                      <a:pt x="10" y="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3" y="5"/>
                      <a:pt x="24" y="6"/>
                      <a:pt x="24" y="7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2"/>
                      <a:pt x="16" y="33"/>
                      <a:pt x="14" y="32"/>
                    </a:cubicBezTo>
                    <a:lnTo>
                      <a:pt x="2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4" name="Freeform 210"/>
              <p:cNvSpPr/>
              <p:nvPr/>
            </p:nvSpPr>
            <p:spPr bwMode="auto">
              <a:xfrm>
                <a:off x="584" y="800"/>
                <a:ext cx="36" cy="36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6 w 21"/>
                  <a:gd name="T7" fmla="*/ 0 h 21"/>
                  <a:gd name="T8" fmla="*/ 19 w 21"/>
                  <a:gd name="T9" fmla="*/ 4 h 21"/>
                  <a:gd name="T10" fmla="*/ 20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5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5" name="Freeform 211"/>
              <p:cNvSpPr/>
              <p:nvPr/>
            </p:nvSpPr>
            <p:spPr bwMode="auto">
              <a:xfrm>
                <a:off x="573" y="835"/>
                <a:ext cx="37" cy="36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3 h 21"/>
                  <a:gd name="T10" fmla="*/ 21 w 21"/>
                  <a:gd name="T11" fmla="*/ 6 h 21"/>
                  <a:gd name="T12" fmla="*/ 18 w 21"/>
                  <a:gd name="T13" fmla="*/ 19 h 21"/>
                  <a:gd name="T14" fmla="*/ 15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5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6" y="0"/>
                      <a:pt x="7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1" y="4"/>
                      <a:pt x="21" y="5"/>
                      <a:pt x="21" y="6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20"/>
                      <a:pt x="16" y="21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6" name="Freeform 212"/>
              <p:cNvSpPr/>
              <p:nvPr/>
            </p:nvSpPr>
            <p:spPr bwMode="auto">
              <a:xfrm>
                <a:off x="565" y="869"/>
                <a:ext cx="36" cy="35"/>
              </a:xfrm>
              <a:custGeom>
                <a:avLst/>
                <a:gdLst>
                  <a:gd name="T0" fmla="*/ 2 w 21"/>
                  <a:gd name="T1" fmla="*/ 17 h 20"/>
                  <a:gd name="T2" fmla="*/ 0 w 21"/>
                  <a:gd name="T3" fmla="*/ 14 h 20"/>
                  <a:gd name="T4" fmla="*/ 4 w 21"/>
                  <a:gd name="T5" fmla="*/ 2 h 20"/>
                  <a:gd name="T6" fmla="*/ 6 w 21"/>
                  <a:gd name="T7" fmla="*/ 0 h 20"/>
                  <a:gd name="T8" fmla="*/ 19 w 21"/>
                  <a:gd name="T9" fmla="*/ 3 h 20"/>
                  <a:gd name="T10" fmla="*/ 21 w 21"/>
                  <a:gd name="T11" fmla="*/ 6 h 20"/>
                  <a:gd name="T12" fmla="*/ 17 w 21"/>
                  <a:gd name="T13" fmla="*/ 19 h 20"/>
                  <a:gd name="T14" fmla="*/ 14 w 21"/>
                  <a:gd name="T15" fmla="*/ 20 h 20"/>
                  <a:gd name="T16" fmla="*/ 2 w 21"/>
                  <a:gd name="T17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2" y="17"/>
                    </a:moveTo>
                    <a:cubicBezTo>
                      <a:pt x="1" y="16"/>
                      <a:pt x="0" y="15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0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7" name="Freeform 213"/>
              <p:cNvSpPr/>
              <p:nvPr/>
            </p:nvSpPr>
            <p:spPr bwMode="auto">
              <a:xfrm>
                <a:off x="556" y="904"/>
                <a:ext cx="35" cy="35"/>
              </a:xfrm>
              <a:custGeom>
                <a:avLst/>
                <a:gdLst>
                  <a:gd name="T0" fmla="*/ 1 w 20"/>
                  <a:gd name="T1" fmla="*/ 17 h 20"/>
                  <a:gd name="T2" fmla="*/ 0 w 20"/>
                  <a:gd name="T3" fmla="*/ 14 h 20"/>
                  <a:gd name="T4" fmla="*/ 3 w 20"/>
                  <a:gd name="T5" fmla="*/ 1 h 20"/>
                  <a:gd name="T6" fmla="*/ 6 w 20"/>
                  <a:gd name="T7" fmla="*/ 0 h 20"/>
                  <a:gd name="T8" fmla="*/ 18 w 20"/>
                  <a:gd name="T9" fmla="*/ 3 h 20"/>
                  <a:gd name="T10" fmla="*/ 20 w 20"/>
                  <a:gd name="T11" fmla="*/ 6 h 20"/>
                  <a:gd name="T12" fmla="*/ 17 w 20"/>
                  <a:gd name="T13" fmla="*/ 18 h 20"/>
                  <a:gd name="T14" fmla="*/ 14 w 20"/>
                  <a:gd name="T15" fmla="*/ 20 h 20"/>
                  <a:gd name="T16" fmla="*/ 1 w 20"/>
                  <a:gd name="T17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0">
                    <a:moveTo>
                      <a:pt x="1" y="17"/>
                    </a:moveTo>
                    <a:cubicBezTo>
                      <a:pt x="0" y="16"/>
                      <a:pt x="0" y="15"/>
                      <a:pt x="0" y="1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20" y="4"/>
                      <a:pt x="20" y="5"/>
                      <a:pt x="20" y="6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6" y="20"/>
                      <a:pt x="15" y="20"/>
                      <a:pt x="14" y="20"/>
                    </a:cubicBezTo>
                    <a:lnTo>
                      <a:pt x="1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9" name="Freeform 214"/>
              <p:cNvSpPr/>
              <p:nvPr/>
            </p:nvSpPr>
            <p:spPr bwMode="auto">
              <a:xfrm>
                <a:off x="546" y="937"/>
                <a:ext cx="36" cy="37"/>
              </a:xfrm>
              <a:custGeom>
                <a:avLst/>
                <a:gdLst>
                  <a:gd name="T0" fmla="*/ 2 w 21"/>
                  <a:gd name="T1" fmla="*/ 18 h 21"/>
                  <a:gd name="T2" fmla="*/ 0 w 21"/>
                  <a:gd name="T3" fmla="*/ 15 h 21"/>
                  <a:gd name="T4" fmla="*/ 4 w 21"/>
                  <a:gd name="T5" fmla="*/ 2 h 21"/>
                  <a:gd name="T6" fmla="*/ 7 w 21"/>
                  <a:gd name="T7" fmla="*/ 1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5 w 21"/>
                  <a:gd name="T15" fmla="*/ 21 h 21"/>
                  <a:gd name="T16" fmla="*/ 2 w 21"/>
                  <a:gd name="T17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8"/>
                    </a:moveTo>
                    <a:cubicBezTo>
                      <a:pt x="1" y="17"/>
                      <a:pt x="0" y="16"/>
                      <a:pt x="0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1"/>
                      <a:pt x="16" y="21"/>
                      <a:pt x="15" y="21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0" name="Freeform 215"/>
              <p:cNvSpPr/>
              <p:nvPr/>
            </p:nvSpPr>
            <p:spPr bwMode="auto">
              <a:xfrm>
                <a:off x="537" y="972"/>
                <a:ext cx="36" cy="36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5 h 21"/>
                  <a:gd name="T4" fmla="*/ 3 w 21"/>
                  <a:gd name="T5" fmla="*/ 2 h 21"/>
                  <a:gd name="T6" fmla="*/ 6 w 21"/>
                  <a:gd name="T7" fmla="*/ 1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0" y="17"/>
                      <a:pt x="0" y="16"/>
                      <a:pt x="0" y="1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1" name="Freeform 216"/>
              <p:cNvSpPr/>
              <p:nvPr/>
            </p:nvSpPr>
            <p:spPr bwMode="auto">
              <a:xfrm>
                <a:off x="526" y="1007"/>
                <a:ext cx="37" cy="36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5 h 21"/>
                  <a:gd name="T4" fmla="*/ 4 w 21"/>
                  <a:gd name="T5" fmla="*/ 2 h 21"/>
                  <a:gd name="T6" fmla="*/ 7 w 21"/>
                  <a:gd name="T7" fmla="*/ 1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5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5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2" name="Freeform 217"/>
              <p:cNvSpPr/>
              <p:nvPr/>
            </p:nvSpPr>
            <p:spPr bwMode="auto">
              <a:xfrm>
                <a:off x="518" y="1041"/>
                <a:ext cx="36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6 w 21"/>
                  <a:gd name="T7" fmla="*/ 0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4" name="Freeform 218"/>
              <p:cNvSpPr/>
              <p:nvPr/>
            </p:nvSpPr>
            <p:spPr bwMode="auto">
              <a:xfrm>
                <a:off x="507" y="1076"/>
                <a:ext cx="37" cy="36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6 h 21"/>
                  <a:gd name="T12" fmla="*/ 18 w 21"/>
                  <a:gd name="T13" fmla="*/ 19 h 21"/>
                  <a:gd name="T14" fmla="*/ 15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6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4"/>
                      <a:pt x="21" y="5"/>
                      <a:pt x="21" y="6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20"/>
                      <a:pt x="16" y="21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5" name="Freeform 219"/>
              <p:cNvSpPr/>
              <p:nvPr/>
            </p:nvSpPr>
            <p:spPr bwMode="auto">
              <a:xfrm>
                <a:off x="499" y="1111"/>
                <a:ext cx="36" cy="36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5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1" name="Freeform 220"/>
              <p:cNvSpPr/>
              <p:nvPr/>
            </p:nvSpPr>
            <p:spPr bwMode="auto">
              <a:xfrm>
                <a:off x="490" y="1145"/>
                <a:ext cx="36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3 w 21"/>
                  <a:gd name="T5" fmla="*/ 2 h 21"/>
                  <a:gd name="T6" fmla="*/ 6 w 21"/>
                  <a:gd name="T7" fmla="*/ 0 h 21"/>
                  <a:gd name="T8" fmla="*/ 19 w 21"/>
                  <a:gd name="T9" fmla="*/ 3 h 21"/>
                  <a:gd name="T10" fmla="*/ 20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0" y="17"/>
                      <a:pt x="0" y="15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2" name="Freeform 221"/>
              <p:cNvSpPr/>
              <p:nvPr/>
            </p:nvSpPr>
            <p:spPr bwMode="auto">
              <a:xfrm>
                <a:off x="554" y="767"/>
                <a:ext cx="37" cy="35"/>
              </a:xfrm>
              <a:custGeom>
                <a:avLst/>
                <a:gdLst>
                  <a:gd name="T0" fmla="*/ 2 w 21"/>
                  <a:gd name="T1" fmla="*/ 17 h 20"/>
                  <a:gd name="T2" fmla="*/ 0 w 21"/>
                  <a:gd name="T3" fmla="*/ 14 h 20"/>
                  <a:gd name="T4" fmla="*/ 4 w 21"/>
                  <a:gd name="T5" fmla="*/ 1 h 20"/>
                  <a:gd name="T6" fmla="*/ 7 w 21"/>
                  <a:gd name="T7" fmla="*/ 0 h 20"/>
                  <a:gd name="T8" fmla="*/ 19 w 21"/>
                  <a:gd name="T9" fmla="*/ 3 h 20"/>
                  <a:gd name="T10" fmla="*/ 21 w 21"/>
                  <a:gd name="T11" fmla="*/ 6 h 20"/>
                  <a:gd name="T12" fmla="*/ 17 w 21"/>
                  <a:gd name="T13" fmla="*/ 18 h 20"/>
                  <a:gd name="T14" fmla="*/ 14 w 21"/>
                  <a:gd name="T15" fmla="*/ 20 h 20"/>
                  <a:gd name="T16" fmla="*/ 2 w 21"/>
                  <a:gd name="T17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2" y="17"/>
                    </a:moveTo>
                    <a:cubicBezTo>
                      <a:pt x="1" y="16"/>
                      <a:pt x="0" y="15"/>
                      <a:pt x="0" y="1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5" y="0"/>
                      <a:pt x="7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20"/>
                      <a:pt x="16" y="20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3" name="Freeform 222"/>
              <p:cNvSpPr/>
              <p:nvPr/>
            </p:nvSpPr>
            <p:spPr bwMode="auto">
              <a:xfrm>
                <a:off x="546" y="800"/>
                <a:ext cx="36" cy="36"/>
              </a:xfrm>
              <a:custGeom>
                <a:avLst/>
                <a:gdLst>
                  <a:gd name="T0" fmla="*/ 2 w 21"/>
                  <a:gd name="T1" fmla="*/ 18 h 21"/>
                  <a:gd name="T2" fmla="*/ 0 w 21"/>
                  <a:gd name="T3" fmla="*/ 15 h 21"/>
                  <a:gd name="T4" fmla="*/ 3 w 21"/>
                  <a:gd name="T5" fmla="*/ 2 h 21"/>
                  <a:gd name="T6" fmla="*/ 6 w 21"/>
                  <a:gd name="T7" fmla="*/ 1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8"/>
                    </a:moveTo>
                    <a:cubicBezTo>
                      <a:pt x="0" y="17"/>
                      <a:pt x="0" y="16"/>
                      <a:pt x="0" y="1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1"/>
                      <a:pt x="15" y="21"/>
                      <a:pt x="14" y="21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4" name="Freeform 223"/>
              <p:cNvSpPr/>
              <p:nvPr/>
            </p:nvSpPr>
            <p:spPr bwMode="auto">
              <a:xfrm>
                <a:off x="535" y="835"/>
                <a:ext cx="37" cy="36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5 h 21"/>
                  <a:gd name="T4" fmla="*/ 4 w 21"/>
                  <a:gd name="T5" fmla="*/ 2 h 21"/>
                  <a:gd name="T6" fmla="*/ 7 w 21"/>
                  <a:gd name="T7" fmla="*/ 1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5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5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5" name="Freeform 224"/>
              <p:cNvSpPr/>
              <p:nvPr/>
            </p:nvSpPr>
            <p:spPr bwMode="auto">
              <a:xfrm>
                <a:off x="526" y="869"/>
                <a:ext cx="37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5 h 21"/>
                  <a:gd name="T4" fmla="*/ 4 w 21"/>
                  <a:gd name="T5" fmla="*/ 2 h 21"/>
                  <a:gd name="T6" fmla="*/ 6 w 21"/>
                  <a:gd name="T7" fmla="*/ 1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6" name="Freeform 225"/>
              <p:cNvSpPr/>
              <p:nvPr/>
            </p:nvSpPr>
            <p:spPr bwMode="auto">
              <a:xfrm>
                <a:off x="516" y="904"/>
                <a:ext cx="36" cy="37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7 h 21"/>
                  <a:gd name="T12" fmla="*/ 18 w 21"/>
                  <a:gd name="T13" fmla="*/ 19 h 21"/>
                  <a:gd name="T14" fmla="*/ 15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4"/>
                      <a:pt x="21" y="5"/>
                      <a:pt x="21" y="7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20"/>
                      <a:pt x="16" y="21"/>
                      <a:pt x="15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7" name="Freeform 226"/>
              <p:cNvSpPr/>
              <p:nvPr/>
            </p:nvSpPr>
            <p:spPr bwMode="auto">
              <a:xfrm>
                <a:off x="507" y="939"/>
                <a:ext cx="37" cy="36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8" name="Freeform 227"/>
              <p:cNvSpPr/>
              <p:nvPr/>
            </p:nvSpPr>
            <p:spPr bwMode="auto">
              <a:xfrm>
                <a:off x="499" y="974"/>
                <a:ext cx="34" cy="36"/>
              </a:xfrm>
              <a:custGeom>
                <a:avLst/>
                <a:gdLst>
                  <a:gd name="T0" fmla="*/ 2 w 20"/>
                  <a:gd name="T1" fmla="*/ 17 h 21"/>
                  <a:gd name="T2" fmla="*/ 0 w 20"/>
                  <a:gd name="T3" fmla="*/ 14 h 21"/>
                  <a:gd name="T4" fmla="*/ 3 w 20"/>
                  <a:gd name="T5" fmla="*/ 2 h 21"/>
                  <a:gd name="T6" fmla="*/ 6 w 20"/>
                  <a:gd name="T7" fmla="*/ 0 h 21"/>
                  <a:gd name="T8" fmla="*/ 19 w 20"/>
                  <a:gd name="T9" fmla="*/ 4 h 21"/>
                  <a:gd name="T10" fmla="*/ 20 w 20"/>
                  <a:gd name="T11" fmla="*/ 6 h 21"/>
                  <a:gd name="T12" fmla="*/ 17 w 20"/>
                  <a:gd name="T13" fmla="*/ 19 h 21"/>
                  <a:gd name="T14" fmla="*/ 14 w 20"/>
                  <a:gd name="T15" fmla="*/ 20 h 21"/>
                  <a:gd name="T16" fmla="*/ 2 w 20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1">
                    <a:moveTo>
                      <a:pt x="2" y="17"/>
                    </a:moveTo>
                    <a:cubicBezTo>
                      <a:pt x="0" y="17"/>
                      <a:pt x="0" y="15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9" name="Freeform 228"/>
              <p:cNvSpPr/>
              <p:nvPr/>
            </p:nvSpPr>
            <p:spPr bwMode="auto">
              <a:xfrm>
                <a:off x="488" y="1008"/>
                <a:ext cx="37" cy="37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6 h 21"/>
                  <a:gd name="T12" fmla="*/ 17 w 21"/>
                  <a:gd name="T13" fmla="*/ 19 h 21"/>
                  <a:gd name="T14" fmla="*/ 15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5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0" name="Freeform 229"/>
              <p:cNvSpPr/>
              <p:nvPr/>
            </p:nvSpPr>
            <p:spPr bwMode="auto">
              <a:xfrm>
                <a:off x="480" y="1043"/>
                <a:ext cx="36" cy="36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3 w 21"/>
                  <a:gd name="T5" fmla="*/ 2 h 21"/>
                  <a:gd name="T6" fmla="*/ 6 w 21"/>
                  <a:gd name="T7" fmla="*/ 0 h 21"/>
                  <a:gd name="T8" fmla="*/ 19 w 21"/>
                  <a:gd name="T9" fmla="*/ 3 h 21"/>
                  <a:gd name="T10" fmla="*/ 20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0" y="16"/>
                      <a:pt x="0" y="15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1" name="Freeform 230"/>
              <p:cNvSpPr/>
              <p:nvPr/>
            </p:nvSpPr>
            <p:spPr bwMode="auto">
              <a:xfrm>
                <a:off x="469" y="1078"/>
                <a:ext cx="37" cy="34"/>
              </a:xfrm>
              <a:custGeom>
                <a:avLst/>
                <a:gdLst>
                  <a:gd name="T0" fmla="*/ 2 w 21"/>
                  <a:gd name="T1" fmla="*/ 17 h 20"/>
                  <a:gd name="T2" fmla="*/ 1 w 21"/>
                  <a:gd name="T3" fmla="*/ 14 h 20"/>
                  <a:gd name="T4" fmla="*/ 4 w 21"/>
                  <a:gd name="T5" fmla="*/ 1 h 20"/>
                  <a:gd name="T6" fmla="*/ 7 w 21"/>
                  <a:gd name="T7" fmla="*/ 0 h 20"/>
                  <a:gd name="T8" fmla="*/ 19 w 21"/>
                  <a:gd name="T9" fmla="*/ 3 h 20"/>
                  <a:gd name="T10" fmla="*/ 21 w 21"/>
                  <a:gd name="T11" fmla="*/ 6 h 20"/>
                  <a:gd name="T12" fmla="*/ 18 w 21"/>
                  <a:gd name="T13" fmla="*/ 19 h 20"/>
                  <a:gd name="T14" fmla="*/ 15 w 21"/>
                  <a:gd name="T15" fmla="*/ 20 h 20"/>
                  <a:gd name="T16" fmla="*/ 2 w 21"/>
                  <a:gd name="T17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2" y="17"/>
                    </a:moveTo>
                    <a:cubicBezTo>
                      <a:pt x="1" y="16"/>
                      <a:pt x="0" y="15"/>
                      <a:pt x="1" y="1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6" y="0"/>
                      <a:pt x="7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1" y="4"/>
                      <a:pt x="21" y="5"/>
                      <a:pt x="21" y="6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20"/>
                      <a:pt x="16" y="20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2" name="Freeform 231"/>
              <p:cNvSpPr/>
              <p:nvPr/>
            </p:nvSpPr>
            <p:spPr bwMode="auto">
              <a:xfrm>
                <a:off x="461" y="1111"/>
                <a:ext cx="36" cy="36"/>
              </a:xfrm>
              <a:custGeom>
                <a:avLst/>
                <a:gdLst>
                  <a:gd name="T0" fmla="*/ 2 w 21"/>
                  <a:gd name="T1" fmla="*/ 18 h 21"/>
                  <a:gd name="T2" fmla="*/ 0 w 21"/>
                  <a:gd name="T3" fmla="*/ 15 h 21"/>
                  <a:gd name="T4" fmla="*/ 4 w 21"/>
                  <a:gd name="T5" fmla="*/ 2 h 21"/>
                  <a:gd name="T6" fmla="*/ 6 w 21"/>
                  <a:gd name="T7" fmla="*/ 1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8"/>
                    </a:moveTo>
                    <a:cubicBezTo>
                      <a:pt x="1" y="17"/>
                      <a:pt x="0" y="16"/>
                      <a:pt x="0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5"/>
                      <a:pt x="21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1"/>
                      <a:pt x="16" y="21"/>
                      <a:pt x="14" y="21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3" name="Freeform 232"/>
              <p:cNvSpPr/>
              <p:nvPr/>
            </p:nvSpPr>
            <p:spPr bwMode="auto">
              <a:xfrm>
                <a:off x="452" y="1145"/>
                <a:ext cx="35" cy="37"/>
              </a:xfrm>
              <a:custGeom>
                <a:avLst/>
                <a:gdLst>
                  <a:gd name="T0" fmla="*/ 1 w 20"/>
                  <a:gd name="T1" fmla="*/ 17 h 21"/>
                  <a:gd name="T2" fmla="*/ 0 w 20"/>
                  <a:gd name="T3" fmla="*/ 15 h 21"/>
                  <a:gd name="T4" fmla="*/ 3 w 20"/>
                  <a:gd name="T5" fmla="*/ 2 h 21"/>
                  <a:gd name="T6" fmla="*/ 6 w 20"/>
                  <a:gd name="T7" fmla="*/ 1 h 21"/>
                  <a:gd name="T8" fmla="*/ 18 w 20"/>
                  <a:gd name="T9" fmla="*/ 4 h 21"/>
                  <a:gd name="T10" fmla="*/ 20 w 20"/>
                  <a:gd name="T11" fmla="*/ 7 h 21"/>
                  <a:gd name="T12" fmla="*/ 17 w 20"/>
                  <a:gd name="T13" fmla="*/ 19 h 21"/>
                  <a:gd name="T14" fmla="*/ 14 w 20"/>
                  <a:gd name="T15" fmla="*/ 21 h 21"/>
                  <a:gd name="T16" fmla="*/ 1 w 20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1">
                    <a:moveTo>
                      <a:pt x="1" y="17"/>
                    </a:moveTo>
                    <a:cubicBezTo>
                      <a:pt x="0" y="17"/>
                      <a:pt x="0" y="16"/>
                      <a:pt x="0" y="1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20" y="4"/>
                      <a:pt x="20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1"/>
                      <a:pt x="14" y="21"/>
                    </a:cubicBezTo>
                    <a:lnTo>
                      <a:pt x="1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4" name="Freeform 233"/>
              <p:cNvSpPr/>
              <p:nvPr/>
            </p:nvSpPr>
            <p:spPr bwMode="auto">
              <a:xfrm>
                <a:off x="516" y="771"/>
                <a:ext cx="36" cy="36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6 w 21"/>
                  <a:gd name="T7" fmla="*/ 0 h 21"/>
                  <a:gd name="T8" fmla="*/ 19 w 21"/>
                  <a:gd name="T9" fmla="*/ 4 h 21"/>
                  <a:gd name="T10" fmla="*/ 20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5" name="Freeform 234"/>
              <p:cNvSpPr/>
              <p:nvPr/>
            </p:nvSpPr>
            <p:spPr bwMode="auto">
              <a:xfrm>
                <a:off x="525" y="736"/>
                <a:ext cx="36" cy="36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5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5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6" name="Freeform 235"/>
              <p:cNvSpPr/>
              <p:nvPr/>
            </p:nvSpPr>
            <p:spPr bwMode="auto">
              <a:xfrm>
                <a:off x="535" y="701"/>
                <a:ext cx="37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5 h 21"/>
                  <a:gd name="T4" fmla="*/ 3 w 21"/>
                  <a:gd name="T5" fmla="*/ 2 h 21"/>
                  <a:gd name="T6" fmla="*/ 6 w 21"/>
                  <a:gd name="T7" fmla="*/ 0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0" y="17"/>
                      <a:pt x="0" y="16"/>
                      <a:pt x="0" y="1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7" name="Freeform 236"/>
              <p:cNvSpPr/>
              <p:nvPr/>
            </p:nvSpPr>
            <p:spPr bwMode="auto">
              <a:xfrm>
                <a:off x="507" y="805"/>
                <a:ext cx="35" cy="37"/>
              </a:xfrm>
              <a:custGeom>
                <a:avLst/>
                <a:gdLst>
                  <a:gd name="T0" fmla="*/ 1 w 20"/>
                  <a:gd name="T1" fmla="*/ 17 h 21"/>
                  <a:gd name="T2" fmla="*/ 0 w 20"/>
                  <a:gd name="T3" fmla="*/ 14 h 21"/>
                  <a:gd name="T4" fmla="*/ 3 w 20"/>
                  <a:gd name="T5" fmla="*/ 2 h 21"/>
                  <a:gd name="T6" fmla="*/ 6 w 20"/>
                  <a:gd name="T7" fmla="*/ 0 h 21"/>
                  <a:gd name="T8" fmla="*/ 18 w 20"/>
                  <a:gd name="T9" fmla="*/ 4 h 21"/>
                  <a:gd name="T10" fmla="*/ 20 w 20"/>
                  <a:gd name="T11" fmla="*/ 6 h 21"/>
                  <a:gd name="T12" fmla="*/ 17 w 20"/>
                  <a:gd name="T13" fmla="*/ 19 h 21"/>
                  <a:gd name="T14" fmla="*/ 14 w 20"/>
                  <a:gd name="T15" fmla="*/ 20 h 21"/>
                  <a:gd name="T16" fmla="*/ 1 w 20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1">
                    <a:moveTo>
                      <a:pt x="1" y="17"/>
                    </a:moveTo>
                    <a:cubicBezTo>
                      <a:pt x="0" y="17"/>
                      <a:pt x="0" y="15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20" y="4"/>
                      <a:pt x="20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1"/>
                      <a:pt x="14" y="20"/>
                    </a:cubicBezTo>
                    <a:lnTo>
                      <a:pt x="1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8" name="Freeform 237"/>
              <p:cNvSpPr/>
              <p:nvPr/>
            </p:nvSpPr>
            <p:spPr bwMode="auto">
              <a:xfrm>
                <a:off x="497" y="840"/>
                <a:ext cx="36" cy="36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3 h 21"/>
                  <a:gd name="T10" fmla="*/ 21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5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5" y="0"/>
                      <a:pt x="7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9" name="Freeform 238"/>
              <p:cNvSpPr/>
              <p:nvPr/>
            </p:nvSpPr>
            <p:spPr bwMode="auto">
              <a:xfrm>
                <a:off x="488" y="875"/>
                <a:ext cx="37" cy="34"/>
              </a:xfrm>
              <a:custGeom>
                <a:avLst/>
                <a:gdLst>
                  <a:gd name="T0" fmla="*/ 2 w 21"/>
                  <a:gd name="T1" fmla="*/ 17 h 20"/>
                  <a:gd name="T2" fmla="*/ 0 w 21"/>
                  <a:gd name="T3" fmla="*/ 14 h 20"/>
                  <a:gd name="T4" fmla="*/ 3 w 21"/>
                  <a:gd name="T5" fmla="*/ 2 h 20"/>
                  <a:gd name="T6" fmla="*/ 6 w 21"/>
                  <a:gd name="T7" fmla="*/ 0 h 20"/>
                  <a:gd name="T8" fmla="*/ 19 w 21"/>
                  <a:gd name="T9" fmla="*/ 3 h 20"/>
                  <a:gd name="T10" fmla="*/ 20 w 21"/>
                  <a:gd name="T11" fmla="*/ 6 h 20"/>
                  <a:gd name="T12" fmla="*/ 17 w 21"/>
                  <a:gd name="T13" fmla="*/ 19 h 20"/>
                  <a:gd name="T14" fmla="*/ 14 w 21"/>
                  <a:gd name="T15" fmla="*/ 20 h 20"/>
                  <a:gd name="T16" fmla="*/ 2 w 21"/>
                  <a:gd name="T17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2" y="17"/>
                    </a:moveTo>
                    <a:cubicBezTo>
                      <a:pt x="0" y="16"/>
                      <a:pt x="0" y="15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0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6" name="Freeform 239"/>
              <p:cNvSpPr/>
              <p:nvPr/>
            </p:nvSpPr>
            <p:spPr bwMode="auto">
              <a:xfrm>
                <a:off x="478" y="909"/>
                <a:ext cx="36" cy="35"/>
              </a:xfrm>
              <a:custGeom>
                <a:avLst/>
                <a:gdLst>
                  <a:gd name="T0" fmla="*/ 2 w 21"/>
                  <a:gd name="T1" fmla="*/ 17 h 20"/>
                  <a:gd name="T2" fmla="*/ 1 w 21"/>
                  <a:gd name="T3" fmla="*/ 14 h 20"/>
                  <a:gd name="T4" fmla="*/ 4 w 21"/>
                  <a:gd name="T5" fmla="*/ 1 h 20"/>
                  <a:gd name="T6" fmla="*/ 7 w 21"/>
                  <a:gd name="T7" fmla="*/ 0 h 20"/>
                  <a:gd name="T8" fmla="*/ 19 w 21"/>
                  <a:gd name="T9" fmla="*/ 3 h 20"/>
                  <a:gd name="T10" fmla="*/ 21 w 21"/>
                  <a:gd name="T11" fmla="*/ 6 h 20"/>
                  <a:gd name="T12" fmla="*/ 17 w 21"/>
                  <a:gd name="T13" fmla="*/ 18 h 20"/>
                  <a:gd name="T14" fmla="*/ 15 w 21"/>
                  <a:gd name="T15" fmla="*/ 20 h 20"/>
                  <a:gd name="T16" fmla="*/ 2 w 21"/>
                  <a:gd name="T17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2" y="17"/>
                    </a:moveTo>
                    <a:cubicBezTo>
                      <a:pt x="1" y="16"/>
                      <a:pt x="0" y="15"/>
                      <a:pt x="1" y="1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6" y="0"/>
                      <a:pt x="7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20"/>
                      <a:pt x="16" y="20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7" name="Freeform 240"/>
              <p:cNvSpPr/>
              <p:nvPr/>
            </p:nvSpPr>
            <p:spPr bwMode="auto">
              <a:xfrm>
                <a:off x="469" y="942"/>
                <a:ext cx="37" cy="37"/>
              </a:xfrm>
              <a:custGeom>
                <a:avLst/>
                <a:gdLst>
                  <a:gd name="T0" fmla="*/ 2 w 21"/>
                  <a:gd name="T1" fmla="*/ 18 h 21"/>
                  <a:gd name="T2" fmla="*/ 0 w 21"/>
                  <a:gd name="T3" fmla="*/ 15 h 21"/>
                  <a:gd name="T4" fmla="*/ 4 w 21"/>
                  <a:gd name="T5" fmla="*/ 2 h 21"/>
                  <a:gd name="T6" fmla="*/ 6 w 21"/>
                  <a:gd name="T7" fmla="*/ 1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8"/>
                    </a:moveTo>
                    <a:cubicBezTo>
                      <a:pt x="1" y="17"/>
                      <a:pt x="0" y="16"/>
                      <a:pt x="0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1"/>
                      <a:pt x="15" y="21"/>
                      <a:pt x="14" y="21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8" name="Freeform 241"/>
              <p:cNvSpPr/>
              <p:nvPr/>
            </p:nvSpPr>
            <p:spPr bwMode="auto">
              <a:xfrm>
                <a:off x="459" y="977"/>
                <a:ext cx="36" cy="37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5 h 21"/>
                  <a:gd name="T4" fmla="*/ 4 w 21"/>
                  <a:gd name="T5" fmla="*/ 2 h 21"/>
                  <a:gd name="T6" fmla="*/ 7 w 21"/>
                  <a:gd name="T7" fmla="*/ 1 h 21"/>
                  <a:gd name="T8" fmla="*/ 19 w 21"/>
                  <a:gd name="T9" fmla="*/ 4 h 21"/>
                  <a:gd name="T10" fmla="*/ 21 w 21"/>
                  <a:gd name="T11" fmla="*/ 7 h 21"/>
                  <a:gd name="T12" fmla="*/ 18 w 21"/>
                  <a:gd name="T13" fmla="*/ 19 h 21"/>
                  <a:gd name="T14" fmla="*/ 15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4"/>
                      <a:pt x="21" y="6"/>
                      <a:pt x="21" y="7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20"/>
                      <a:pt x="16" y="21"/>
                      <a:pt x="15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9" name="Freeform 242"/>
              <p:cNvSpPr/>
              <p:nvPr/>
            </p:nvSpPr>
            <p:spPr bwMode="auto">
              <a:xfrm>
                <a:off x="450" y="1012"/>
                <a:ext cx="37" cy="36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5 h 21"/>
                  <a:gd name="T4" fmla="*/ 4 w 21"/>
                  <a:gd name="T5" fmla="*/ 2 h 21"/>
                  <a:gd name="T6" fmla="*/ 7 w 21"/>
                  <a:gd name="T7" fmla="*/ 1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0" name="Freeform 243"/>
              <p:cNvSpPr/>
              <p:nvPr/>
            </p:nvSpPr>
            <p:spPr bwMode="auto">
              <a:xfrm>
                <a:off x="441" y="1046"/>
                <a:ext cx="35" cy="37"/>
              </a:xfrm>
              <a:custGeom>
                <a:avLst/>
                <a:gdLst>
                  <a:gd name="T0" fmla="*/ 2 w 20"/>
                  <a:gd name="T1" fmla="*/ 17 h 21"/>
                  <a:gd name="T2" fmla="*/ 0 w 20"/>
                  <a:gd name="T3" fmla="*/ 14 h 21"/>
                  <a:gd name="T4" fmla="*/ 3 w 20"/>
                  <a:gd name="T5" fmla="*/ 2 h 21"/>
                  <a:gd name="T6" fmla="*/ 6 w 20"/>
                  <a:gd name="T7" fmla="*/ 0 h 21"/>
                  <a:gd name="T8" fmla="*/ 19 w 20"/>
                  <a:gd name="T9" fmla="*/ 4 h 21"/>
                  <a:gd name="T10" fmla="*/ 20 w 20"/>
                  <a:gd name="T11" fmla="*/ 7 h 21"/>
                  <a:gd name="T12" fmla="*/ 17 w 20"/>
                  <a:gd name="T13" fmla="*/ 19 h 21"/>
                  <a:gd name="T14" fmla="*/ 14 w 20"/>
                  <a:gd name="T15" fmla="*/ 21 h 21"/>
                  <a:gd name="T16" fmla="*/ 2 w 20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1">
                    <a:moveTo>
                      <a:pt x="2" y="17"/>
                    </a:moveTo>
                    <a:cubicBezTo>
                      <a:pt x="0" y="17"/>
                      <a:pt x="0" y="16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5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1" name="Freeform 244"/>
              <p:cNvSpPr/>
              <p:nvPr/>
            </p:nvSpPr>
            <p:spPr bwMode="auto">
              <a:xfrm>
                <a:off x="431" y="1081"/>
                <a:ext cx="36" cy="37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6 h 21"/>
                  <a:gd name="T12" fmla="*/ 17 w 21"/>
                  <a:gd name="T13" fmla="*/ 19 h 21"/>
                  <a:gd name="T14" fmla="*/ 15 w 21"/>
                  <a:gd name="T15" fmla="*/ 20 h 21"/>
                  <a:gd name="T16" fmla="*/ 2 w 21"/>
                  <a:gd name="T1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2" name="Freeform 245"/>
              <p:cNvSpPr/>
              <p:nvPr/>
            </p:nvSpPr>
            <p:spPr bwMode="auto">
              <a:xfrm>
                <a:off x="478" y="1180"/>
                <a:ext cx="38" cy="42"/>
              </a:xfrm>
              <a:custGeom>
                <a:avLst/>
                <a:gdLst>
                  <a:gd name="T0" fmla="*/ 2 w 22"/>
                  <a:gd name="T1" fmla="*/ 21 h 24"/>
                  <a:gd name="T2" fmla="*/ 1 w 22"/>
                  <a:gd name="T3" fmla="*/ 18 h 24"/>
                  <a:gd name="T4" fmla="*/ 5 w 22"/>
                  <a:gd name="T5" fmla="*/ 2 h 24"/>
                  <a:gd name="T6" fmla="*/ 8 w 22"/>
                  <a:gd name="T7" fmla="*/ 0 h 24"/>
                  <a:gd name="T8" fmla="*/ 20 w 22"/>
                  <a:gd name="T9" fmla="*/ 4 h 24"/>
                  <a:gd name="T10" fmla="*/ 22 w 22"/>
                  <a:gd name="T11" fmla="*/ 6 h 24"/>
                  <a:gd name="T12" fmla="*/ 17 w 22"/>
                  <a:gd name="T13" fmla="*/ 22 h 24"/>
                  <a:gd name="T14" fmla="*/ 15 w 22"/>
                  <a:gd name="T15" fmla="*/ 24 h 24"/>
                  <a:gd name="T16" fmla="*/ 2 w 22"/>
                  <a:gd name="T1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4">
                    <a:moveTo>
                      <a:pt x="2" y="21"/>
                    </a:moveTo>
                    <a:cubicBezTo>
                      <a:pt x="1" y="20"/>
                      <a:pt x="0" y="19"/>
                      <a:pt x="1" y="18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0"/>
                      <a:pt x="8" y="0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1" y="4"/>
                      <a:pt x="22" y="5"/>
                      <a:pt x="22" y="6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4"/>
                      <a:pt x="16" y="24"/>
                      <a:pt x="15" y="24"/>
                    </a:cubicBezTo>
                    <a:lnTo>
                      <a:pt x="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3" name="Freeform 246"/>
              <p:cNvSpPr/>
              <p:nvPr/>
            </p:nvSpPr>
            <p:spPr bwMode="auto">
              <a:xfrm>
                <a:off x="443" y="1182"/>
                <a:ext cx="54" cy="36"/>
              </a:xfrm>
              <a:custGeom>
                <a:avLst/>
                <a:gdLst>
                  <a:gd name="T0" fmla="*/ 2 w 31"/>
                  <a:gd name="T1" fmla="*/ 14 h 21"/>
                  <a:gd name="T2" fmla="*/ 0 w 31"/>
                  <a:gd name="T3" fmla="*/ 11 h 21"/>
                  <a:gd name="T4" fmla="*/ 3 w 31"/>
                  <a:gd name="T5" fmla="*/ 2 h 21"/>
                  <a:gd name="T6" fmla="*/ 5 w 31"/>
                  <a:gd name="T7" fmla="*/ 0 h 21"/>
                  <a:gd name="T8" fmla="*/ 30 w 31"/>
                  <a:gd name="T9" fmla="*/ 6 h 21"/>
                  <a:gd name="T10" fmla="*/ 31 w 31"/>
                  <a:gd name="T11" fmla="*/ 9 h 21"/>
                  <a:gd name="T12" fmla="*/ 28 w 31"/>
                  <a:gd name="T13" fmla="*/ 19 h 21"/>
                  <a:gd name="T14" fmla="*/ 26 w 31"/>
                  <a:gd name="T15" fmla="*/ 21 h 21"/>
                  <a:gd name="T16" fmla="*/ 2 w 31"/>
                  <a:gd name="T17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21">
                    <a:moveTo>
                      <a:pt x="2" y="14"/>
                    </a:moveTo>
                    <a:cubicBezTo>
                      <a:pt x="0" y="14"/>
                      <a:pt x="0" y="12"/>
                      <a:pt x="0" y="1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0"/>
                      <a:pt x="4" y="0"/>
                      <a:pt x="5" y="0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1" y="7"/>
                      <a:pt x="31" y="8"/>
                      <a:pt x="31" y="9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8" y="20"/>
                      <a:pt x="27" y="21"/>
                      <a:pt x="26" y="21"/>
                    </a:cubicBez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4" name="Freeform 247"/>
              <p:cNvSpPr/>
              <p:nvPr/>
            </p:nvSpPr>
            <p:spPr bwMode="auto">
              <a:xfrm>
                <a:off x="513" y="1182"/>
                <a:ext cx="39" cy="50"/>
              </a:xfrm>
              <a:custGeom>
                <a:avLst/>
                <a:gdLst>
                  <a:gd name="T0" fmla="*/ 2 w 23"/>
                  <a:gd name="T1" fmla="*/ 25 h 29"/>
                  <a:gd name="T2" fmla="*/ 0 w 23"/>
                  <a:gd name="T3" fmla="*/ 22 h 29"/>
                  <a:gd name="T4" fmla="*/ 6 w 23"/>
                  <a:gd name="T5" fmla="*/ 1 h 29"/>
                  <a:gd name="T6" fmla="*/ 9 w 23"/>
                  <a:gd name="T7" fmla="*/ 0 h 29"/>
                  <a:gd name="T8" fmla="*/ 21 w 23"/>
                  <a:gd name="T9" fmla="*/ 3 h 29"/>
                  <a:gd name="T10" fmla="*/ 23 w 23"/>
                  <a:gd name="T11" fmla="*/ 6 h 29"/>
                  <a:gd name="T12" fmla="*/ 17 w 23"/>
                  <a:gd name="T13" fmla="*/ 27 h 29"/>
                  <a:gd name="T14" fmla="*/ 14 w 23"/>
                  <a:gd name="T15" fmla="*/ 28 h 29"/>
                  <a:gd name="T16" fmla="*/ 2 w 23"/>
                  <a:gd name="T17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29">
                    <a:moveTo>
                      <a:pt x="2" y="25"/>
                    </a:moveTo>
                    <a:cubicBezTo>
                      <a:pt x="1" y="24"/>
                      <a:pt x="0" y="23"/>
                      <a:pt x="0" y="2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8" y="0"/>
                      <a:pt x="9" y="0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2" y="4"/>
                      <a:pt x="23" y="5"/>
                      <a:pt x="23" y="6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8"/>
                      <a:pt x="16" y="29"/>
                      <a:pt x="14" y="28"/>
                    </a:cubicBezTo>
                    <a:lnTo>
                      <a:pt x="2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5" name="Freeform 248"/>
              <p:cNvSpPr/>
              <p:nvPr/>
            </p:nvSpPr>
            <p:spPr bwMode="auto">
              <a:xfrm>
                <a:off x="408" y="1116"/>
                <a:ext cx="51" cy="87"/>
              </a:xfrm>
              <a:custGeom>
                <a:avLst/>
                <a:gdLst>
                  <a:gd name="T0" fmla="*/ 2 w 29"/>
                  <a:gd name="T1" fmla="*/ 46 h 50"/>
                  <a:gd name="T2" fmla="*/ 0 w 29"/>
                  <a:gd name="T3" fmla="*/ 44 h 50"/>
                  <a:gd name="T4" fmla="*/ 11 w 29"/>
                  <a:gd name="T5" fmla="*/ 2 h 50"/>
                  <a:gd name="T6" fmla="*/ 14 w 29"/>
                  <a:gd name="T7" fmla="*/ 0 h 50"/>
                  <a:gd name="T8" fmla="*/ 27 w 29"/>
                  <a:gd name="T9" fmla="*/ 4 h 50"/>
                  <a:gd name="T10" fmla="*/ 28 w 29"/>
                  <a:gd name="T11" fmla="*/ 7 h 50"/>
                  <a:gd name="T12" fmla="*/ 17 w 29"/>
                  <a:gd name="T13" fmla="*/ 48 h 50"/>
                  <a:gd name="T14" fmla="*/ 14 w 29"/>
                  <a:gd name="T15" fmla="*/ 50 h 50"/>
                  <a:gd name="T16" fmla="*/ 2 w 29"/>
                  <a:gd name="T17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50">
                    <a:moveTo>
                      <a:pt x="2" y="46"/>
                    </a:moveTo>
                    <a:cubicBezTo>
                      <a:pt x="0" y="46"/>
                      <a:pt x="0" y="45"/>
                      <a:pt x="0" y="44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1"/>
                      <a:pt x="13" y="0"/>
                      <a:pt x="14" y="0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8" y="4"/>
                      <a:pt x="29" y="5"/>
                      <a:pt x="28" y="7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9"/>
                      <a:pt x="15" y="50"/>
                      <a:pt x="14" y="50"/>
                    </a:cubicBezTo>
                    <a:lnTo>
                      <a:pt x="2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6" name="Freeform 249"/>
              <p:cNvSpPr>
                <a:spLocks noEditPoints="1"/>
              </p:cNvSpPr>
              <p:nvPr/>
            </p:nvSpPr>
            <p:spPr bwMode="auto">
              <a:xfrm>
                <a:off x="952" y="2360"/>
                <a:ext cx="253" cy="372"/>
              </a:xfrm>
              <a:custGeom>
                <a:avLst/>
                <a:gdLst>
                  <a:gd name="T0" fmla="*/ 68 w 146"/>
                  <a:gd name="T1" fmla="*/ 23 h 214"/>
                  <a:gd name="T2" fmla="*/ 67 w 146"/>
                  <a:gd name="T3" fmla="*/ 40 h 214"/>
                  <a:gd name="T4" fmla="*/ 63 w 146"/>
                  <a:gd name="T5" fmla="*/ 48 h 214"/>
                  <a:gd name="T6" fmla="*/ 60 w 146"/>
                  <a:gd name="T7" fmla="*/ 60 h 214"/>
                  <a:gd name="T8" fmla="*/ 58 w 146"/>
                  <a:gd name="T9" fmla="*/ 72 h 214"/>
                  <a:gd name="T10" fmla="*/ 45 w 146"/>
                  <a:gd name="T11" fmla="*/ 112 h 214"/>
                  <a:gd name="T12" fmla="*/ 41 w 146"/>
                  <a:gd name="T13" fmla="*/ 134 h 214"/>
                  <a:gd name="T14" fmla="*/ 0 w 146"/>
                  <a:gd name="T15" fmla="*/ 196 h 214"/>
                  <a:gd name="T16" fmla="*/ 45 w 146"/>
                  <a:gd name="T17" fmla="*/ 214 h 214"/>
                  <a:gd name="T18" fmla="*/ 76 w 146"/>
                  <a:gd name="T19" fmla="*/ 172 h 214"/>
                  <a:gd name="T20" fmla="*/ 84 w 146"/>
                  <a:gd name="T21" fmla="*/ 158 h 214"/>
                  <a:gd name="T22" fmla="*/ 89 w 146"/>
                  <a:gd name="T23" fmla="*/ 151 h 214"/>
                  <a:gd name="T24" fmla="*/ 103 w 146"/>
                  <a:gd name="T25" fmla="*/ 138 h 214"/>
                  <a:gd name="T26" fmla="*/ 120 w 146"/>
                  <a:gd name="T27" fmla="*/ 116 h 214"/>
                  <a:gd name="T28" fmla="*/ 127 w 146"/>
                  <a:gd name="T29" fmla="*/ 107 h 214"/>
                  <a:gd name="T30" fmla="*/ 137 w 146"/>
                  <a:gd name="T31" fmla="*/ 95 h 214"/>
                  <a:gd name="T32" fmla="*/ 145 w 146"/>
                  <a:gd name="T33" fmla="*/ 85 h 214"/>
                  <a:gd name="T34" fmla="*/ 145 w 146"/>
                  <a:gd name="T35" fmla="*/ 80 h 214"/>
                  <a:gd name="T36" fmla="*/ 146 w 146"/>
                  <a:gd name="T37" fmla="*/ 69 h 214"/>
                  <a:gd name="T38" fmla="*/ 145 w 146"/>
                  <a:gd name="T39" fmla="*/ 65 h 214"/>
                  <a:gd name="T40" fmla="*/ 143 w 146"/>
                  <a:gd name="T41" fmla="*/ 59 h 214"/>
                  <a:gd name="T42" fmla="*/ 142 w 146"/>
                  <a:gd name="T43" fmla="*/ 51 h 214"/>
                  <a:gd name="T44" fmla="*/ 139 w 146"/>
                  <a:gd name="T45" fmla="*/ 50 h 214"/>
                  <a:gd name="T46" fmla="*/ 140 w 146"/>
                  <a:gd name="T47" fmla="*/ 31 h 214"/>
                  <a:gd name="T48" fmla="*/ 140 w 146"/>
                  <a:gd name="T49" fmla="*/ 23 h 214"/>
                  <a:gd name="T50" fmla="*/ 139 w 146"/>
                  <a:gd name="T51" fmla="*/ 17 h 214"/>
                  <a:gd name="T52" fmla="*/ 133 w 146"/>
                  <a:gd name="T53" fmla="*/ 19 h 214"/>
                  <a:gd name="T54" fmla="*/ 133 w 146"/>
                  <a:gd name="T55" fmla="*/ 14 h 214"/>
                  <a:gd name="T56" fmla="*/ 134 w 146"/>
                  <a:gd name="T57" fmla="*/ 4 h 214"/>
                  <a:gd name="T58" fmla="*/ 129 w 146"/>
                  <a:gd name="T59" fmla="*/ 3 h 214"/>
                  <a:gd name="T60" fmla="*/ 125 w 146"/>
                  <a:gd name="T61" fmla="*/ 4 h 214"/>
                  <a:gd name="T62" fmla="*/ 121 w 146"/>
                  <a:gd name="T63" fmla="*/ 14 h 214"/>
                  <a:gd name="T64" fmla="*/ 117 w 146"/>
                  <a:gd name="T65" fmla="*/ 34 h 214"/>
                  <a:gd name="T66" fmla="*/ 114 w 146"/>
                  <a:gd name="T67" fmla="*/ 42 h 214"/>
                  <a:gd name="T68" fmla="*/ 108 w 146"/>
                  <a:gd name="T69" fmla="*/ 53 h 214"/>
                  <a:gd name="T70" fmla="*/ 113 w 146"/>
                  <a:gd name="T71" fmla="*/ 40 h 214"/>
                  <a:gd name="T72" fmla="*/ 115 w 146"/>
                  <a:gd name="T73" fmla="*/ 31 h 214"/>
                  <a:gd name="T74" fmla="*/ 115 w 146"/>
                  <a:gd name="T75" fmla="*/ 27 h 214"/>
                  <a:gd name="T76" fmla="*/ 115 w 146"/>
                  <a:gd name="T77" fmla="*/ 13 h 214"/>
                  <a:gd name="T78" fmla="*/ 115 w 146"/>
                  <a:gd name="T79" fmla="*/ 3 h 214"/>
                  <a:gd name="T80" fmla="*/ 110 w 146"/>
                  <a:gd name="T81" fmla="*/ 3 h 214"/>
                  <a:gd name="T82" fmla="*/ 102 w 146"/>
                  <a:gd name="T83" fmla="*/ 16 h 214"/>
                  <a:gd name="T84" fmla="*/ 99 w 146"/>
                  <a:gd name="T85" fmla="*/ 31 h 214"/>
                  <a:gd name="T86" fmla="*/ 93 w 146"/>
                  <a:gd name="T87" fmla="*/ 41 h 214"/>
                  <a:gd name="T88" fmla="*/ 87 w 146"/>
                  <a:gd name="T89" fmla="*/ 53 h 214"/>
                  <a:gd name="T90" fmla="*/ 75 w 146"/>
                  <a:gd name="T91" fmla="*/ 71 h 214"/>
                  <a:gd name="T92" fmla="*/ 76 w 146"/>
                  <a:gd name="T93" fmla="*/ 65 h 214"/>
                  <a:gd name="T94" fmla="*/ 78 w 146"/>
                  <a:gd name="T95" fmla="*/ 52 h 214"/>
                  <a:gd name="T96" fmla="*/ 79 w 146"/>
                  <a:gd name="T97" fmla="*/ 35 h 214"/>
                  <a:gd name="T98" fmla="*/ 72 w 146"/>
                  <a:gd name="T99" fmla="*/ 25 h 214"/>
                  <a:gd name="T100" fmla="*/ 68 w 146"/>
                  <a:gd name="T101" fmla="*/ 23 h 214"/>
                  <a:gd name="T102" fmla="*/ 135 w 146"/>
                  <a:gd name="T103" fmla="*/ 68 h 214"/>
                  <a:gd name="T104" fmla="*/ 135 w 146"/>
                  <a:gd name="T105" fmla="*/ 67 h 214"/>
                  <a:gd name="T106" fmla="*/ 135 w 146"/>
                  <a:gd name="T107" fmla="*/ 68 h 214"/>
                  <a:gd name="T108" fmla="*/ 135 w 146"/>
                  <a:gd name="T109" fmla="*/ 77 h 214"/>
                  <a:gd name="T110" fmla="*/ 126 w 146"/>
                  <a:gd name="T111" fmla="*/ 88 h 214"/>
                  <a:gd name="T112" fmla="*/ 125 w 146"/>
                  <a:gd name="T113" fmla="*/ 88 h 214"/>
                  <a:gd name="T114" fmla="*/ 131 w 146"/>
                  <a:gd name="T115" fmla="*/ 76 h 214"/>
                  <a:gd name="T116" fmla="*/ 135 w 146"/>
                  <a:gd name="T117" fmla="*/ 6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6" h="214">
                    <a:moveTo>
                      <a:pt x="68" y="23"/>
                    </a:moveTo>
                    <a:cubicBezTo>
                      <a:pt x="67" y="27"/>
                      <a:pt x="67" y="40"/>
                      <a:pt x="67" y="40"/>
                    </a:cubicBezTo>
                    <a:cubicBezTo>
                      <a:pt x="66" y="43"/>
                      <a:pt x="64" y="46"/>
                      <a:pt x="63" y="48"/>
                    </a:cubicBezTo>
                    <a:cubicBezTo>
                      <a:pt x="63" y="48"/>
                      <a:pt x="60" y="59"/>
                      <a:pt x="60" y="60"/>
                    </a:cubicBezTo>
                    <a:cubicBezTo>
                      <a:pt x="60" y="62"/>
                      <a:pt x="60" y="64"/>
                      <a:pt x="58" y="72"/>
                    </a:cubicBezTo>
                    <a:cubicBezTo>
                      <a:pt x="55" y="80"/>
                      <a:pt x="45" y="105"/>
                      <a:pt x="45" y="112"/>
                    </a:cubicBezTo>
                    <a:cubicBezTo>
                      <a:pt x="46" y="118"/>
                      <a:pt x="41" y="134"/>
                      <a:pt x="41" y="134"/>
                    </a:cubicBezTo>
                    <a:cubicBezTo>
                      <a:pt x="37" y="145"/>
                      <a:pt x="19" y="172"/>
                      <a:pt x="0" y="196"/>
                    </a:cubicBezTo>
                    <a:cubicBezTo>
                      <a:pt x="45" y="214"/>
                      <a:pt x="45" y="214"/>
                      <a:pt x="45" y="214"/>
                    </a:cubicBezTo>
                    <a:cubicBezTo>
                      <a:pt x="61" y="193"/>
                      <a:pt x="75" y="173"/>
                      <a:pt x="76" y="172"/>
                    </a:cubicBezTo>
                    <a:cubicBezTo>
                      <a:pt x="78" y="166"/>
                      <a:pt x="81" y="162"/>
                      <a:pt x="84" y="158"/>
                    </a:cubicBezTo>
                    <a:cubicBezTo>
                      <a:pt x="87" y="154"/>
                      <a:pt x="86" y="154"/>
                      <a:pt x="89" y="151"/>
                    </a:cubicBezTo>
                    <a:cubicBezTo>
                      <a:pt x="91" y="148"/>
                      <a:pt x="97" y="144"/>
                      <a:pt x="103" y="138"/>
                    </a:cubicBezTo>
                    <a:cubicBezTo>
                      <a:pt x="109" y="132"/>
                      <a:pt x="117" y="119"/>
                      <a:pt x="120" y="116"/>
                    </a:cubicBezTo>
                    <a:cubicBezTo>
                      <a:pt x="122" y="113"/>
                      <a:pt x="125" y="110"/>
                      <a:pt x="127" y="107"/>
                    </a:cubicBezTo>
                    <a:cubicBezTo>
                      <a:pt x="129" y="103"/>
                      <a:pt x="134" y="98"/>
                      <a:pt x="137" y="95"/>
                    </a:cubicBezTo>
                    <a:cubicBezTo>
                      <a:pt x="139" y="93"/>
                      <a:pt x="144" y="86"/>
                      <a:pt x="145" y="85"/>
                    </a:cubicBezTo>
                    <a:cubicBezTo>
                      <a:pt x="146" y="84"/>
                      <a:pt x="145" y="84"/>
                      <a:pt x="145" y="80"/>
                    </a:cubicBezTo>
                    <a:cubicBezTo>
                      <a:pt x="146" y="77"/>
                      <a:pt x="146" y="70"/>
                      <a:pt x="146" y="69"/>
                    </a:cubicBezTo>
                    <a:cubicBezTo>
                      <a:pt x="146" y="68"/>
                      <a:pt x="146" y="67"/>
                      <a:pt x="145" y="65"/>
                    </a:cubicBezTo>
                    <a:cubicBezTo>
                      <a:pt x="144" y="63"/>
                      <a:pt x="143" y="59"/>
                      <a:pt x="143" y="59"/>
                    </a:cubicBezTo>
                    <a:cubicBezTo>
                      <a:pt x="142" y="54"/>
                      <a:pt x="142" y="51"/>
                      <a:pt x="142" y="51"/>
                    </a:cubicBezTo>
                    <a:cubicBezTo>
                      <a:pt x="141" y="50"/>
                      <a:pt x="140" y="50"/>
                      <a:pt x="139" y="50"/>
                    </a:cubicBezTo>
                    <a:cubicBezTo>
                      <a:pt x="140" y="44"/>
                      <a:pt x="140" y="31"/>
                      <a:pt x="140" y="31"/>
                    </a:cubicBezTo>
                    <a:cubicBezTo>
                      <a:pt x="140" y="31"/>
                      <a:pt x="140" y="25"/>
                      <a:pt x="140" y="23"/>
                    </a:cubicBezTo>
                    <a:cubicBezTo>
                      <a:pt x="140" y="21"/>
                      <a:pt x="141" y="19"/>
                      <a:pt x="139" y="17"/>
                    </a:cubicBezTo>
                    <a:cubicBezTo>
                      <a:pt x="136" y="16"/>
                      <a:pt x="133" y="19"/>
                      <a:pt x="133" y="19"/>
                    </a:cubicBezTo>
                    <a:cubicBezTo>
                      <a:pt x="133" y="19"/>
                      <a:pt x="133" y="15"/>
                      <a:pt x="133" y="14"/>
                    </a:cubicBezTo>
                    <a:cubicBezTo>
                      <a:pt x="133" y="13"/>
                      <a:pt x="136" y="6"/>
                      <a:pt x="134" y="4"/>
                    </a:cubicBezTo>
                    <a:cubicBezTo>
                      <a:pt x="132" y="2"/>
                      <a:pt x="129" y="3"/>
                      <a:pt x="129" y="3"/>
                    </a:cubicBezTo>
                    <a:cubicBezTo>
                      <a:pt x="129" y="3"/>
                      <a:pt x="128" y="2"/>
                      <a:pt x="125" y="4"/>
                    </a:cubicBezTo>
                    <a:cubicBezTo>
                      <a:pt x="123" y="6"/>
                      <a:pt x="124" y="8"/>
                      <a:pt x="121" y="14"/>
                    </a:cubicBezTo>
                    <a:cubicBezTo>
                      <a:pt x="119" y="20"/>
                      <a:pt x="118" y="30"/>
                      <a:pt x="117" y="34"/>
                    </a:cubicBezTo>
                    <a:cubicBezTo>
                      <a:pt x="117" y="37"/>
                      <a:pt x="114" y="41"/>
                      <a:pt x="114" y="42"/>
                    </a:cubicBezTo>
                    <a:cubicBezTo>
                      <a:pt x="113" y="43"/>
                      <a:pt x="110" y="48"/>
                      <a:pt x="108" y="53"/>
                    </a:cubicBezTo>
                    <a:cubicBezTo>
                      <a:pt x="110" y="48"/>
                      <a:pt x="111" y="44"/>
                      <a:pt x="113" y="40"/>
                    </a:cubicBezTo>
                    <a:cubicBezTo>
                      <a:pt x="116" y="34"/>
                      <a:pt x="115" y="33"/>
                      <a:pt x="115" y="31"/>
                    </a:cubicBezTo>
                    <a:cubicBezTo>
                      <a:pt x="115" y="29"/>
                      <a:pt x="115" y="27"/>
                      <a:pt x="115" y="27"/>
                    </a:cubicBezTo>
                    <a:cubicBezTo>
                      <a:pt x="115" y="24"/>
                      <a:pt x="114" y="18"/>
                      <a:pt x="115" y="13"/>
                    </a:cubicBezTo>
                    <a:cubicBezTo>
                      <a:pt x="118" y="5"/>
                      <a:pt x="115" y="3"/>
                      <a:pt x="115" y="3"/>
                    </a:cubicBezTo>
                    <a:cubicBezTo>
                      <a:pt x="113" y="0"/>
                      <a:pt x="111" y="3"/>
                      <a:pt x="110" y="3"/>
                    </a:cubicBezTo>
                    <a:cubicBezTo>
                      <a:pt x="105" y="4"/>
                      <a:pt x="104" y="10"/>
                      <a:pt x="102" y="16"/>
                    </a:cubicBezTo>
                    <a:cubicBezTo>
                      <a:pt x="100" y="21"/>
                      <a:pt x="101" y="26"/>
                      <a:pt x="99" y="31"/>
                    </a:cubicBezTo>
                    <a:cubicBezTo>
                      <a:pt x="97" y="35"/>
                      <a:pt x="93" y="41"/>
                      <a:pt x="93" y="41"/>
                    </a:cubicBezTo>
                    <a:cubicBezTo>
                      <a:pt x="91" y="45"/>
                      <a:pt x="90" y="49"/>
                      <a:pt x="87" y="53"/>
                    </a:cubicBezTo>
                    <a:cubicBezTo>
                      <a:pt x="80" y="63"/>
                      <a:pt x="75" y="71"/>
                      <a:pt x="75" y="71"/>
                    </a:cubicBezTo>
                    <a:cubicBezTo>
                      <a:pt x="75" y="71"/>
                      <a:pt x="75" y="68"/>
                      <a:pt x="76" y="65"/>
                    </a:cubicBezTo>
                    <a:cubicBezTo>
                      <a:pt x="77" y="62"/>
                      <a:pt x="78" y="53"/>
                      <a:pt x="78" y="52"/>
                    </a:cubicBezTo>
                    <a:cubicBezTo>
                      <a:pt x="79" y="50"/>
                      <a:pt x="80" y="45"/>
                      <a:pt x="79" y="35"/>
                    </a:cubicBezTo>
                    <a:cubicBezTo>
                      <a:pt x="77" y="24"/>
                      <a:pt x="72" y="25"/>
                      <a:pt x="72" y="25"/>
                    </a:cubicBezTo>
                    <a:cubicBezTo>
                      <a:pt x="70" y="24"/>
                      <a:pt x="71" y="23"/>
                      <a:pt x="68" y="23"/>
                    </a:cubicBezTo>
                    <a:close/>
                    <a:moveTo>
                      <a:pt x="135" y="68"/>
                    </a:moveTo>
                    <a:cubicBezTo>
                      <a:pt x="135" y="67"/>
                      <a:pt x="135" y="67"/>
                      <a:pt x="135" y="67"/>
                    </a:cubicBezTo>
                    <a:cubicBezTo>
                      <a:pt x="135" y="68"/>
                      <a:pt x="135" y="68"/>
                      <a:pt x="135" y="68"/>
                    </a:cubicBezTo>
                    <a:cubicBezTo>
                      <a:pt x="135" y="69"/>
                      <a:pt x="134" y="73"/>
                      <a:pt x="135" y="77"/>
                    </a:cubicBezTo>
                    <a:cubicBezTo>
                      <a:pt x="133" y="79"/>
                      <a:pt x="129" y="83"/>
                      <a:pt x="126" y="88"/>
                    </a:cubicBezTo>
                    <a:cubicBezTo>
                      <a:pt x="125" y="88"/>
                      <a:pt x="125" y="88"/>
                      <a:pt x="125" y="88"/>
                    </a:cubicBezTo>
                    <a:cubicBezTo>
                      <a:pt x="125" y="88"/>
                      <a:pt x="127" y="82"/>
                      <a:pt x="131" y="76"/>
                    </a:cubicBezTo>
                    <a:cubicBezTo>
                      <a:pt x="134" y="70"/>
                      <a:pt x="135" y="68"/>
                      <a:pt x="135" y="68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7" name="Freeform 250"/>
              <p:cNvSpPr/>
              <p:nvPr/>
            </p:nvSpPr>
            <p:spPr bwMode="auto">
              <a:xfrm>
                <a:off x="1186" y="2476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8" name="Freeform 251"/>
              <p:cNvSpPr/>
              <p:nvPr/>
            </p:nvSpPr>
            <p:spPr bwMode="auto">
              <a:xfrm>
                <a:off x="1156" y="2393"/>
                <a:ext cx="26" cy="103"/>
              </a:xfrm>
              <a:custGeom>
                <a:avLst/>
                <a:gdLst>
                  <a:gd name="T0" fmla="*/ 0 w 15"/>
                  <a:gd name="T1" fmla="*/ 59 h 59"/>
                  <a:gd name="T2" fmla="*/ 11 w 15"/>
                  <a:gd name="T3" fmla="*/ 31 h 59"/>
                  <a:gd name="T4" fmla="*/ 13 w 15"/>
                  <a:gd name="T5" fmla="*/ 25 h 59"/>
                  <a:gd name="T6" fmla="*/ 15 w 15"/>
                  <a:gd name="T7" fmla="*/ 0 h 59"/>
                  <a:gd name="T8" fmla="*/ 13 w 15"/>
                  <a:gd name="T9" fmla="*/ 27 h 59"/>
                  <a:gd name="T10" fmla="*/ 0 w 15"/>
                  <a:gd name="T11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59">
                    <a:moveTo>
                      <a:pt x="0" y="59"/>
                    </a:moveTo>
                    <a:cubicBezTo>
                      <a:pt x="0" y="59"/>
                      <a:pt x="0" y="49"/>
                      <a:pt x="11" y="31"/>
                    </a:cubicBezTo>
                    <a:cubicBezTo>
                      <a:pt x="12" y="28"/>
                      <a:pt x="13" y="25"/>
                      <a:pt x="13" y="2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4" y="23"/>
                      <a:pt x="13" y="27"/>
                    </a:cubicBezTo>
                    <a:cubicBezTo>
                      <a:pt x="12" y="31"/>
                      <a:pt x="1" y="52"/>
                      <a:pt x="0" y="59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9" name="Freeform 252"/>
              <p:cNvSpPr/>
              <p:nvPr/>
            </p:nvSpPr>
            <p:spPr bwMode="auto">
              <a:xfrm>
                <a:off x="1132" y="2417"/>
                <a:ext cx="26" cy="58"/>
              </a:xfrm>
              <a:custGeom>
                <a:avLst/>
                <a:gdLst>
                  <a:gd name="T0" fmla="*/ 1 w 15"/>
                  <a:gd name="T1" fmla="*/ 33 h 33"/>
                  <a:gd name="T2" fmla="*/ 0 w 15"/>
                  <a:gd name="T3" fmla="*/ 28 h 33"/>
                  <a:gd name="T4" fmla="*/ 13 w 15"/>
                  <a:gd name="T5" fmla="*/ 2 h 33"/>
                  <a:gd name="T6" fmla="*/ 1 w 15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3">
                    <a:moveTo>
                      <a:pt x="1" y="33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12" y="4"/>
                      <a:pt x="13" y="2"/>
                    </a:cubicBezTo>
                    <a:cubicBezTo>
                      <a:pt x="15" y="0"/>
                      <a:pt x="2" y="27"/>
                      <a:pt x="1" y="33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0" name="Freeform 253"/>
              <p:cNvSpPr/>
              <p:nvPr/>
            </p:nvSpPr>
            <p:spPr bwMode="auto">
              <a:xfrm>
                <a:off x="1186" y="2447"/>
                <a:ext cx="9" cy="31"/>
              </a:xfrm>
              <a:custGeom>
                <a:avLst/>
                <a:gdLst>
                  <a:gd name="T0" fmla="*/ 4 w 5"/>
                  <a:gd name="T1" fmla="*/ 0 h 18"/>
                  <a:gd name="T2" fmla="*/ 4 w 5"/>
                  <a:gd name="T3" fmla="*/ 9 h 18"/>
                  <a:gd name="T4" fmla="*/ 0 w 5"/>
                  <a:gd name="T5" fmla="*/ 18 h 18"/>
                  <a:gd name="T6" fmla="*/ 4 w 5"/>
                  <a:gd name="T7" fmla="*/ 10 h 18"/>
                  <a:gd name="T8" fmla="*/ 4 w 5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8">
                    <a:moveTo>
                      <a:pt x="4" y="0"/>
                    </a:moveTo>
                    <a:cubicBezTo>
                      <a:pt x="4" y="0"/>
                      <a:pt x="5" y="5"/>
                      <a:pt x="4" y="9"/>
                    </a:cubicBezTo>
                    <a:cubicBezTo>
                      <a:pt x="3" y="12"/>
                      <a:pt x="1" y="15"/>
                      <a:pt x="0" y="18"/>
                    </a:cubicBezTo>
                    <a:cubicBezTo>
                      <a:pt x="2" y="14"/>
                      <a:pt x="4" y="12"/>
                      <a:pt x="4" y="10"/>
                    </a:cubicBezTo>
                    <a:cubicBezTo>
                      <a:pt x="5" y="8"/>
                      <a:pt x="4" y="1"/>
                      <a:pt x="4" y="0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1" name="Freeform 254"/>
              <p:cNvSpPr/>
              <p:nvPr/>
            </p:nvSpPr>
            <p:spPr bwMode="auto">
              <a:xfrm>
                <a:off x="728" y="2055"/>
                <a:ext cx="50" cy="29"/>
              </a:xfrm>
              <a:custGeom>
                <a:avLst/>
                <a:gdLst>
                  <a:gd name="T0" fmla="*/ 29 w 29"/>
                  <a:gd name="T1" fmla="*/ 1 h 17"/>
                  <a:gd name="T2" fmla="*/ 23 w 29"/>
                  <a:gd name="T3" fmla="*/ 9 h 17"/>
                  <a:gd name="T4" fmla="*/ 13 w 29"/>
                  <a:gd name="T5" fmla="*/ 15 h 17"/>
                  <a:gd name="T6" fmla="*/ 0 w 29"/>
                  <a:gd name="T7" fmla="*/ 13 h 17"/>
                  <a:gd name="T8" fmla="*/ 0 w 29"/>
                  <a:gd name="T9" fmla="*/ 12 h 17"/>
                  <a:gd name="T10" fmla="*/ 28 w 29"/>
                  <a:gd name="T11" fmla="*/ 0 h 17"/>
                  <a:gd name="T12" fmla="*/ 29 w 29"/>
                  <a:gd name="T13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17">
                    <a:moveTo>
                      <a:pt x="29" y="1"/>
                    </a:moveTo>
                    <a:cubicBezTo>
                      <a:pt x="29" y="1"/>
                      <a:pt x="26" y="7"/>
                      <a:pt x="23" y="9"/>
                    </a:cubicBezTo>
                    <a:cubicBezTo>
                      <a:pt x="20" y="12"/>
                      <a:pt x="17" y="13"/>
                      <a:pt x="13" y="15"/>
                    </a:cubicBezTo>
                    <a:cubicBezTo>
                      <a:pt x="9" y="17"/>
                      <a:pt x="0" y="13"/>
                      <a:pt x="0" y="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D294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2" name="Freeform 255"/>
              <p:cNvSpPr/>
              <p:nvPr/>
            </p:nvSpPr>
            <p:spPr bwMode="auto">
              <a:xfrm>
                <a:off x="407" y="1987"/>
                <a:ext cx="409" cy="250"/>
              </a:xfrm>
              <a:custGeom>
                <a:avLst/>
                <a:gdLst>
                  <a:gd name="T0" fmla="*/ 0 w 236"/>
                  <a:gd name="T1" fmla="*/ 144 h 144"/>
                  <a:gd name="T2" fmla="*/ 96 w 236"/>
                  <a:gd name="T3" fmla="*/ 86 h 144"/>
                  <a:gd name="T4" fmla="*/ 116 w 236"/>
                  <a:gd name="T5" fmla="*/ 79 h 144"/>
                  <a:gd name="T6" fmla="*/ 134 w 236"/>
                  <a:gd name="T7" fmla="*/ 74 h 144"/>
                  <a:gd name="T8" fmla="*/ 150 w 236"/>
                  <a:gd name="T9" fmla="*/ 74 h 144"/>
                  <a:gd name="T10" fmla="*/ 181 w 236"/>
                  <a:gd name="T11" fmla="*/ 73 h 144"/>
                  <a:gd name="T12" fmla="*/ 191 w 236"/>
                  <a:gd name="T13" fmla="*/ 70 h 144"/>
                  <a:gd name="T14" fmla="*/ 205 w 236"/>
                  <a:gd name="T15" fmla="*/ 68 h 144"/>
                  <a:gd name="T16" fmla="*/ 213 w 236"/>
                  <a:gd name="T17" fmla="*/ 67 h 144"/>
                  <a:gd name="T18" fmla="*/ 220 w 236"/>
                  <a:gd name="T19" fmla="*/ 64 h 144"/>
                  <a:gd name="T20" fmla="*/ 235 w 236"/>
                  <a:gd name="T21" fmla="*/ 62 h 144"/>
                  <a:gd name="T22" fmla="*/ 233 w 236"/>
                  <a:gd name="T23" fmla="*/ 59 h 144"/>
                  <a:gd name="T24" fmla="*/ 232 w 236"/>
                  <a:gd name="T25" fmla="*/ 57 h 144"/>
                  <a:gd name="T26" fmla="*/ 225 w 236"/>
                  <a:gd name="T27" fmla="*/ 52 h 144"/>
                  <a:gd name="T28" fmla="*/ 209 w 236"/>
                  <a:gd name="T29" fmla="*/ 54 h 144"/>
                  <a:gd name="T30" fmla="*/ 195 w 236"/>
                  <a:gd name="T31" fmla="*/ 54 h 144"/>
                  <a:gd name="T32" fmla="*/ 186 w 236"/>
                  <a:gd name="T33" fmla="*/ 52 h 144"/>
                  <a:gd name="T34" fmla="*/ 192 w 236"/>
                  <a:gd name="T35" fmla="*/ 49 h 144"/>
                  <a:gd name="T36" fmla="*/ 206 w 236"/>
                  <a:gd name="T37" fmla="*/ 43 h 144"/>
                  <a:gd name="T38" fmla="*/ 211 w 236"/>
                  <a:gd name="T39" fmla="*/ 40 h 144"/>
                  <a:gd name="T40" fmla="*/ 218 w 236"/>
                  <a:gd name="T41" fmla="*/ 39 h 144"/>
                  <a:gd name="T42" fmla="*/ 215 w 236"/>
                  <a:gd name="T43" fmla="*/ 46 h 144"/>
                  <a:gd name="T44" fmla="*/ 217 w 236"/>
                  <a:gd name="T45" fmla="*/ 52 h 144"/>
                  <a:gd name="T46" fmla="*/ 225 w 236"/>
                  <a:gd name="T47" fmla="*/ 52 h 144"/>
                  <a:gd name="T48" fmla="*/ 231 w 236"/>
                  <a:gd name="T49" fmla="*/ 43 h 144"/>
                  <a:gd name="T50" fmla="*/ 232 w 236"/>
                  <a:gd name="T51" fmla="*/ 36 h 144"/>
                  <a:gd name="T52" fmla="*/ 233 w 236"/>
                  <a:gd name="T53" fmla="*/ 26 h 144"/>
                  <a:gd name="T54" fmla="*/ 229 w 236"/>
                  <a:gd name="T55" fmla="*/ 20 h 144"/>
                  <a:gd name="T56" fmla="*/ 221 w 236"/>
                  <a:gd name="T57" fmla="*/ 20 h 144"/>
                  <a:gd name="T58" fmla="*/ 219 w 236"/>
                  <a:gd name="T59" fmla="*/ 19 h 144"/>
                  <a:gd name="T60" fmla="*/ 209 w 236"/>
                  <a:gd name="T61" fmla="*/ 16 h 144"/>
                  <a:gd name="T62" fmla="*/ 201 w 236"/>
                  <a:gd name="T63" fmla="*/ 15 h 144"/>
                  <a:gd name="T64" fmla="*/ 194 w 236"/>
                  <a:gd name="T65" fmla="*/ 11 h 144"/>
                  <a:gd name="T66" fmla="*/ 182 w 236"/>
                  <a:gd name="T67" fmla="*/ 8 h 144"/>
                  <a:gd name="T68" fmla="*/ 175 w 236"/>
                  <a:gd name="T69" fmla="*/ 6 h 144"/>
                  <a:gd name="T70" fmla="*/ 170 w 236"/>
                  <a:gd name="T71" fmla="*/ 2 h 144"/>
                  <a:gd name="T72" fmla="*/ 164 w 236"/>
                  <a:gd name="T73" fmla="*/ 1 h 144"/>
                  <a:gd name="T74" fmla="*/ 158 w 236"/>
                  <a:gd name="T75" fmla="*/ 2 h 144"/>
                  <a:gd name="T76" fmla="*/ 147 w 236"/>
                  <a:gd name="T77" fmla="*/ 11 h 144"/>
                  <a:gd name="T78" fmla="*/ 132 w 236"/>
                  <a:gd name="T79" fmla="*/ 20 h 144"/>
                  <a:gd name="T80" fmla="*/ 121 w 236"/>
                  <a:gd name="T81" fmla="*/ 28 h 144"/>
                  <a:gd name="T82" fmla="*/ 112 w 236"/>
                  <a:gd name="T83" fmla="*/ 32 h 144"/>
                  <a:gd name="T84" fmla="*/ 106 w 236"/>
                  <a:gd name="T85" fmla="*/ 35 h 144"/>
                  <a:gd name="T86" fmla="*/ 97 w 236"/>
                  <a:gd name="T87" fmla="*/ 38 h 144"/>
                  <a:gd name="T88" fmla="*/ 9 w 236"/>
                  <a:gd name="T89" fmla="*/ 70 h 144"/>
                  <a:gd name="T90" fmla="*/ 0 w 236"/>
                  <a:gd name="T9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36" h="144">
                    <a:moveTo>
                      <a:pt x="0" y="144"/>
                    </a:moveTo>
                    <a:cubicBezTo>
                      <a:pt x="13" y="137"/>
                      <a:pt x="86" y="91"/>
                      <a:pt x="96" y="86"/>
                    </a:cubicBezTo>
                    <a:cubicBezTo>
                      <a:pt x="111" y="79"/>
                      <a:pt x="109" y="81"/>
                      <a:pt x="116" y="79"/>
                    </a:cubicBezTo>
                    <a:cubicBezTo>
                      <a:pt x="124" y="76"/>
                      <a:pt x="129" y="74"/>
                      <a:pt x="134" y="74"/>
                    </a:cubicBezTo>
                    <a:cubicBezTo>
                      <a:pt x="139" y="73"/>
                      <a:pt x="150" y="74"/>
                      <a:pt x="150" y="74"/>
                    </a:cubicBezTo>
                    <a:cubicBezTo>
                      <a:pt x="150" y="74"/>
                      <a:pt x="175" y="74"/>
                      <a:pt x="181" y="73"/>
                    </a:cubicBezTo>
                    <a:cubicBezTo>
                      <a:pt x="186" y="72"/>
                      <a:pt x="186" y="72"/>
                      <a:pt x="191" y="70"/>
                    </a:cubicBezTo>
                    <a:cubicBezTo>
                      <a:pt x="195" y="69"/>
                      <a:pt x="198" y="69"/>
                      <a:pt x="205" y="68"/>
                    </a:cubicBezTo>
                    <a:cubicBezTo>
                      <a:pt x="212" y="67"/>
                      <a:pt x="210" y="68"/>
                      <a:pt x="213" y="67"/>
                    </a:cubicBezTo>
                    <a:cubicBezTo>
                      <a:pt x="215" y="66"/>
                      <a:pt x="218" y="64"/>
                      <a:pt x="220" y="64"/>
                    </a:cubicBezTo>
                    <a:cubicBezTo>
                      <a:pt x="222" y="64"/>
                      <a:pt x="235" y="62"/>
                      <a:pt x="235" y="62"/>
                    </a:cubicBezTo>
                    <a:cubicBezTo>
                      <a:pt x="235" y="62"/>
                      <a:pt x="236" y="62"/>
                      <a:pt x="233" y="59"/>
                    </a:cubicBezTo>
                    <a:cubicBezTo>
                      <a:pt x="233" y="58"/>
                      <a:pt x="233" y="57"/>
                      <a:pt x="232" y="57"/>
                    </a:cubicBezTo>
                    <a:cubicBezTo>
                      <a:pt x="232" y="57"/>
                      <a:pt x="231" y="55"/>
                      <a:pt x="225" y="52"/>
                    </a:cubicBezTo>
                    <a:cubicBezTo>
                      <a:pt x="218" y="50"/>
                      <a:pt x="209" y="54"/>
                      <a:pt x="209" y="54"/>
                    </a:cubicBezTo>
                    <a:cubicBezTo>
                      <a:pt x="208" y="54"/>
                      <a:pt x="200" y="54"/>
                      <a:pt x="195" y="54"/>
                    </a:cubicBezTo>
                    <a:cubicBezTo>
                      <a:pt x="191" y="55"/>
                      <a:pt x="187" y="53"/>
                      <a:pt x="186" y="52"/>
                    </a:cubicBezTo>
                    <a:cubicBezTo>
                      <a:pt x="188" y="51"/>
                      <a:pt x="189" y="51"/>
                      <a:pt x="192" y="49"/>
                    </a:cubicBezTo>
                    <a:cubicBezTo>
                      <a:pt x="192" y="49"/>
                      <a:pt x="194" y="50"/>
                      <a:pt x="206" y="43"/>
                    </a:cubicBezTo>
                    <a:cubicBezTo>
                      <a:pt x="208" y="41"/>
                      <a:pt x="211" y="40"/>
                      <a:pt x="211" y="40"/>
                    </a:cubicBezTo>
                    <a:cubicBezTo>
                      <a:pt x="211" y="40"/>
                      <a:pt x="215" y="40"/>
                      <a:pt x="218" y="39"/>
                    </a:cubicBezTo>
                    <a:cubicBezTo>
                      <a:pt x="217" y="42"/>
                      <a:pt x="216" y="44"/>
                      <a:pt x="215" y="46"/>
                    </a:cubicBezTo>
                    <a:cubicBezTo>
                      <a:pt x="215" y="49"/>
                      <a:pt x="217" y="52"/>
                      <a:pt x="217" y="52"/>
                    </a:cubicBezTo>
                    <a:cubicBezTo>
                      <a:pt x="217" y="52"/>
                      <a:pt x="222" y="51"/>
                      <a:pt x="225" y="52"/>
                    </a:cubicBezTo>
                    <a:cubicBezTo>
                      <a:pt x="228" y="49"/>
                      <a:pt x="228" y="46"/>
                      <a:pt x="231" y="43"/>
                    </a:cubicBezTo>
                    <a:cubicBezTo>
                      <a:pt x="231" y="43"/>
                      <a:pt x="233" y="40"/>
                      <a:pt x="232" y="36"/>
                    </a:cubicBezTo>
                    <a:cubicBezTo>
                      <a:pt x="232" y="33"/>
                      <a:pt x="234" y="28"/>
                      <a:pt x="233" y="26"/>
                    </a:cubicBezTo>
                    <a:cubicBezTo>
                      <a:pt x="231" y="24"/>
                      <a:pt x="231" y="22"/>
                      <a:pt x="229" y="20"/>
                    </a:cubicBezTo>
                    <a:cubicBezTo>
                      <a:pt x="227" y="19"/>
                      <a:pt x="221" y="20"/>
                      <a:pt x="221" y="20"/>
                    </a:cubicBezTo>
                    <a:cubicBezTo>
                      <a:pt x="221" y="20"/>
                      <a:pt x="220" y="19"/>
                      <a:pt x="219" y="19"/>
                    </a:cubicBezTo>
                    <a:cubicBezTo>
                      <a:pt x="219" y="18"/>
                      <a:pt x="216" y="17"/>
                      <a:pt x="209" y="16"/>
                    </a:cubicBezTo>
                    <a:cubicBezTo>
                      <a:pt x="203" y="14"/>
                      <a:pt x="202" y="15"/>
                      <a:pt x="201" y="15"/>
                    </a:cubicBezTo>
                    <a:cubicBezTo>
                      <a:pt x="201" y="15"/>
                      <a:pt x="198" y="13"/>
                      <a:pt x="194" y="11"/>
                    </a:cubicBezTo>
                    <a:cubicBezTo>
                      <a:pt x="190" y="10"/>
                      <a:pt x="184" y="9"/>
                      <a:pt x="182" y="8"/>
                    </a:cubicBezTo>
                    <a:cubicBezTo>
                      <a:pt x="180" y="7"/>
                      <a:pt x="177" y="6"/>
                      <a:pt x="175" y="6"/>
                    </a:cubicBezTo>
                    <a:cubicBezTo>
                      <a:pt x="174" y="5"/>
                      <a:pt x="173" y="4"/>
                      <a:pt x="170" y="2"/>
                    </a:cubicBezTo>
                    <a:cubicBezTo>
                      <a:pt x="170" y="2"/>
                      <a:pt x="168" y="1"/>
                      <a:pt x="164" y="1"/>
                    </a:cubicBezTo>
                    <a:cubicBezTo>
                      <a:pt x="161" y="0"/>
                      <a:pt x="158" y="2"/>
                      <a:pt x="158" y="2"/>
                    </a:cubicBezTo>
                    <a:cubicBezTo>
                      <a:pt x="158" y="2"/>
                      <a:pt x="150" y="9"/>
                      <a:pt x="147" y="11"/>
                    </a:cubicBezTo>
                    <a:cubicBezTo>
                      <a:pt x="144" y="12"/>
                      <a:pt x="135" y="17"/>
                      <a:pt x="132" y="20"/>
                    </a:cubicBezTo>
                    <a:cubicBezTo>
                      <a:pt x="128" y="22"/>
                      <a:pt x="125" y="26"/>
                      <a:pt x="121" y="28"/>
                    </a:cubicBezTo>
                    <a:cubicBezTo>
                      <a:pt x="116" y="31"/>
                      <a:pt x="113" y="32"/>
                      <a:pt x="112" y="32"/>
                    </a:cubicBezTo>
                    <a:cubicBezTo>
                      <a:pt x="111" y="33"/>
                      <a:pt x="107" y="35"/>
                      <a:pt x="106" y="35"/>
                    </a:cubicBezTo>
                    <a:cubicBezTo>
                      <a:pt x="104" y="36"/>
                      <a:pt x="99" y="37"/>
                      <a:pt x="97" y="38"/>
                    </a:cubicBezTo>
                    <a:cubicBezTo>
                      <a:pt x="96" y="39"/>
                      <a:pt x="9" y="70"/>
                      <a:pt x="9" y="70"/>
                    </a:cubicBez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3" name="Freeform 256"/>
              <p:cNvSpPr/>
              <p:nvPr/>
            </p:nvSpPr>
            <p:spPr bwMode="auto">
              <a:xfrm>
                <a:off x="749" y="2020"/>
                <a:ext cx="50" cy="12"/>
              </a:xfrm>
              <a:custGeom>
                <a:avLst/>
                <a:gdLst>
                  <a:gd name="T0" fmla="*/ 0 w 29"/>
                  <a:gd name="T1" fmla="*/ 5 h 7"/>
                  <a:gd name="T2" fmla="*/ 3 w 29"/>
                  <a:gd name="T3" fmla="*/ 6 h 7"/>
                  <a:gd name="T4" fmla="*/ 24 w 29"/>
                  <a:gd name="T5" fmla="*/ 1 h 7"/>
                  <a:gd name="T6" fmla="*/ 0 w 29"/>
                  <a:gd name="T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7">
                    <a:moveTo>
                      <a:pt x="0" y="5"/>
                    </a:moveTo>
                    <a:cubicBezTo>
                      <a:pt x="0" y="5"/>
                      <a:pt x="2" y="6"/>
                      <a:pt x="3" y="6"/>
                    </a:cubicBezTo>
                    <a:cubicBezTo>
                      <a:pt x="4" y="7"/>
                      <a:pt x="18" y="3"/>
                      <a:pt x="24" y="1"/>
                    </a:cubicBezTo>
                    <a:cubicBezTo>
                      <a:pt x="29" y="0"/>
                      <a:pt x="4" y="6"/>
                      <a:pt x="0" y="5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4" name="Freeform 257"/>
              <p:cNvSpPr/>
              <p:nvPr/>
            </p:nvSpPr>
            <p:spPr bwMode="auto">
              <a:xfrm>
                <a:off x="726" y="2008"/>
                <a:ext cx="31" cy="5"/>
              </a:xfrm>
              <a:custGeom>
                <a:avLst/>
                <a:gdLst>
                  <a:gd name="T0" fmla="*/ 0 w 18"/>
                  <a:gd name="T1" fmla="*/ 0 h 3"/>
                  <a:gd name="T2" fmla="*/ 7 w 18"/>
                  <a:gd name="T3" fmla="*/ 1 h 3"/>
                  <a:gd name="T4" fmla="*/ 17 w 18"/>
                  <a:gd name="T5" fmla="*/ 3 h 3"/>
                  <a:gd name="T6" fmla="*/ 0 w 18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">
                    <a:moveTo>
                      <a:pt x="0" y="0"/>
                    </a:moveTo>
                    <a:cubicBezTo>
                      <a:pt x="0" y="0"/>
                      <a:pt x="4" y="1"/>
                      <a:pt x="7" y="1"/>
                    </a:cubicBezTo>
                    <a:cubicBezTo>
                      <a:pt x="9" y="2"/>
                      <a:pt x="16" y="3"/>
                      <a:pt x="17" y="3"/>
                    </a:cubicBezTo>
                    <a:cubicBezTo>
                      <a:pt x="18" y="2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5" name="Freeform 258"/>
              <p:cNvSpPr/>
              <p:nvPr/>
            </p:nvSpPr>
            <p:spPr bwMode="auto">
              <a:xfrm>
                <a:off x="785" y="2050"/>
                <a:ext cx="17" cy="7"/>
              </a:xfrm>
              <a:custGeom>
                <a:avLst/>
                <a:gdLst>
                  <a:gd name="T0" fmla="*/ 10 w 10"/>
                  <a:gd name="T1" fmla="*/ 0 h 4"/>
                  <a:gd name="T2" fmla="*/ 0 w 10"/>
                  <a:gd name="T3" fmla="*/ 3 h 4"/>
                  <a:gd name="T4" fmla="*/ 0 w 10"/>
                  <a:gd name="T5" fmla="*/ 4 h 4"/>
                  <a:gd name="T6" fmla="*/ 10 w 10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4">
                    <a:moveTo>
                      <a:pt x="10" y="0"/>
                    </a:moveTo>
                    <a:cubicBezTo>
                      <a:pt x="10" y="0"/>
                      <a:pt x="4" y="2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6" y="2"/>
                      <a:pt x="10" y="0"/>
                    </a:cubicBezTo>
                    <a:close/>
                  </a:path>
                </a:pathLst>
              </a:custGeom>
              <a:solidFill>
                <a:srgbClr val="B8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6" name="Freeform 259"/>
              <p:cNvSpPr/>
              <p:nvPr/>
            </p:nvSpPr>
            <p:spPr bwMode="auto">
              <a:xfrm>
                <a:off x="785" y="2057"/>
                <a:ext cx="17" cy="8"/>
              </a:xfrm>
              <a:custGeom>
                <a:avLst/>
                <a:gdLst>
                  <a:gd name="T0" fmla="*/ 10 w 10"/>
                  <a:gd name="T1" fmla="*/ 4 h 5"/>
                  <a:gd name="T2" fmla="*/ 0 w 10"/>
                  <a:gd name="T3" fmla="*/ 0 h 5"/>
                  <a:gd name="T4" fmla="*/ 0 w 10"/>
                  <a:gd name="T5" fmla="*/ 0 h 5"/>
                  <a:gd name="T6" fmla="*/ 10 w 10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5">
                    <a:moveTo>
                      <a:pt x="10" y="4"/>
                    </a:moveTo>
                    <a:cubicBezTo>
                      <a:pt x="10" y="4"/>
                      <a:pt x="5" y="4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" y="5"/>
                      <a:pt x="10" y="4"/>
                    </a:cubicBezTo>
                    <a:close/>
                  </a:path>
                </a:pathLst>
              </a:custGeom>
              <a:solidFill>
                <a:srgbClr val="B8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7" name="Freeform 260"/>
              <p:cNvSpPr/>
              <p:nvPr/>
            </p:nvSpPr>
            <p:spPr bwMode="auto">
              <a:xfrm>
                <a:off x="214" y="2449"/>
                <a:ext cx="488" cy="510"/>
              </a:xfrm>
              <a:custGeom>
                <a:avLst/>
                <a:gdLst>
                  <a:gd name="T0" fmla="*/ 221 w 281"/>
                  <a:gd name="T1" fmla="*/ 294 h 294"/>
                  <a:gd name="T2" fmla="*/ 0 w 281"/>
                  <a:gd name="T3" fmla="*/ 46 h 294"/>
                  <a:gd name="T4" fmla="*/ 106 w 281"/>
                  <a:gd name="T5" fmla="*/ 0 h 294"/>
                  <a:gd name="T6" fmla="*/ 281 w 281"/>
                  <a:gd name="T7" fmla="*/ 188 h 294"/>
                  <a:gd name="T8" fmla="*/ 221 w 281"/>
                  <a:gd name="T9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1" h="294">
                    <a:moveTo>
                      <a:pt x="221" y="294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68" y="33"/>
                      <a:pt x="106" y="0"/>
                    </a:cubicBezTo>
                    <a:cubicBezTo>
                      <a:pt x="281" y="188"/>
                      <a:pt x="281" y="188"/>
                      <a:pt x="281" y="188"/>
                    </a:cubicBezTo>
                    <a:cubicBezTo>
                      <a:pt x="250" y="210"/>
                      <a:pt x="221" y="294"/>
                      <a:pt x="221" y="294"/>
                    </a:cubicBezTo>
                    <a:close/>
                  </a:path>
                </a:pathLst>
              </a:custGeom>
              <a:solidFill>
                <a:srgbClr val="0321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8" name="Freeform 261"/>
              <p:cNvSpPr/>
              <p:nvPr/>
            </p:nvSpPr>
            <p:spPr bwMode="auto">
              <a:xfrm>
                <a:off x="490" y="2051"/>
                <a:ext cx="106" cy="125"/>
              </a:xfrm>
              <a:custGeom>
                <a:avLst/>
                <a:gdLst>
                  <a:gd name="T0" fmla="*/ 0 w 106"/>
                  <a:gd name="T1" fmla="*/ 28 h 125"/>
                  <a:gd name="T2" fmla="*/ 59 w 106"/>
                  <a:gd name="T3" fmla="*/ 0 h 125"/>
                  <a:gd name="T4" fmla="*/ 106 w 106"/>
                  <a:gd name="T5" fmla="*/ 99 h 125"/>
                  <a:gd name="T6" fmla="*/ 42 w 106"/>
                  <a:gd name="T7" fmla="*/ 125 h 125"/>
                  <a:gd name="T8" fmla="*/ 0 w 106"/>
                  <a:gd name="T9" fmla="*/ 28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25">
                    <a:moveTo>
                      <a:pt x="0" y="28"/>
                    </a:moveTo>
                    <a:lnTo>
                      <a:pt x="59" y="0"/>
                    </a:lnTo>
                    <a:lnTo>
                      <a:pt x="106" y="99"/>
                    </a:lnTo>
                    <a:lnTo>
                      <a:pt x="42" y="125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9" name="Freeform 262"/>
              <p:cNvSpPr/>
              <p:nvPr/>
            </p:nvSpPr>
            <p:spPr bwMode="auto">
              <a:xfrm>
                <a:off x="490" y="2067"/>
                <a:ext cx="62" cy="109"/>
              </a:xfrm>
              <a:custGeom>
                <a:avLst/>
                <a:gdLst>
                  <a:gd name="T0" fmla="*/ 0 w 62"/>
                  <a:gd name="T1" fmla="*/ 12 h 109"/>
                  <a:gd name="T2" fmla="*/ 26 w 62"/>
                  <a:gd name="T3" fmla="*/ 0 h 109"/>
                  <a:gd name="T4" fmla="*/ 62 w 62"/>
                  <a:gd name="T5" fmla="*/ 101 h 109"/>
                  <a:gd name="T6" fmla="*/ 42 w 62"/>
                  <a:gd name="T7" fmla="*/ 109 h 109"/>
                  <a:gd name="T8" fmla="*/ 0 w 62"/>
                  <a:gd name="T9" fmla="*/ 1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109">
                    <a:moveTo>
                      <a:pt x="0" y="12"/>
                    </a:moveTo>
                    <a:lnTo>
                      <a:pt x="26" y="0"/>
                    </a:lnTo>
                    <a:lnTo>
                      <a:pt x="62" y="101"/>
                    </a:lnTo>
                    <a:lnTo>
                      <a:pt x="42" y="109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0" name="Freeform 263"/>
              <p:cNvSpPr/>
              <p:nvPr/>
            </p:nvSpPr>
            <p:spPr bwMode="auto">
              <a:xfrm>
                <a:off x="976" y="2588"/>
                <a:ext cx="128" cy="112"/>
              </a:xfrm>
              <a:custGeom>
                <a:avLst/>
                <a:gdLst>
                  <a:gd name="T0" fmla="*/ 0 w 128"/>
                  <a:gd name="T1" fmla="*/ 55 h 112"/>
                  <a:gd name="T2" fmla="*/ 35 w 128"/>
                  <a:gd name="T3" fmla="*/ 0 h 112"/>
                  <a:gd name="T4" fmla="*/ 128 w 128"/>
                  <a:gd name="T5" fmla="*/ 55 h 112"/>
                  <a:gd name="T6" fmla="*/ 90 w 128"/>
                  <a:gd name="T7" fmla="*/ 112 h 112"/>
                  <a:gd name="T8" fmla="*/ 0 w 128"/>
                  <a:gd name="T9" fmla="*/ 5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112">
                    <a:moveTo>
                      <a:pt x="0" y="55"/>
                    </a:moveTo>
                    <a:lnTo>
                      <a:pt x="35" y="0"/>
                    </a:lnTo>
                    <a:lnTo>
                      <a:pt x="128" y="55"/>
                    </a:lnTo>
                    <a:lnTo>
                      <a:pt x="90" y="112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1" name="Freeform 264"/>
              <p:cNvSpPr/>
              <p:nvPr/>
            </p:nvSpPr>
            <p:spPr bwMode="auto">
              <a:xfrm>
                <a:off x="979" y="2626"/>
                <a:ext cx="89" cy="76"/>
              </a:xfrm>
              <a:custGeom>
                <a:avLst/>
                <a:gdLst>
                  <a:gd name="T0" fmla="*/ 89 w 89"/>
                  <a:gd name="T1" fmla="*/ 73 h 76"/>
                  <a:gd name="T2" fmla="*/ 7 w 89"/>
                  <a:gd name="T3" fmla="*/ 0 h 76"/>
                  <a:gd name="T4" fmla="*/ 0 w 89"/>
                  <a:gd name="T5" fmla="*/ 12 h 76"/>
                  <a:gd name="T6" fmla="*/ 85 w 89"/>
                  <a:gd name="T7" fmla="*/ 76 h 76"/>
                  <a:gd name="T8" fmla="*/ 89 w 89"/>
                  <a:gd name="T9" fmla="*/ 7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6">
                    <a:moveTo>
                      <a:pt x="89" y="73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85" y="76"/>
                    </a:lnTo>
                    <a:lnTo>
                      <a:pt x="89" y="73"/>
                    </a:ln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2" name="Freeform 265"/>
              <p:cNvSpPr/>
              <p:nvPr/>
            </p:nvSpPr>
            <p:spPr bwMode="auto">
              <a:xfrm>
                <a:off x="18" y="2063"/>
                <a:ext cx="1057" cy="1064"/>
              </a:xfrm>
              <a:custGeom>
                <a:avLst/>
                <a:gdLst>
                  <a:gd name="T0" fmla="*/ 609 w 609"/>
                  <a:gd name="T1" fmla="*/ 369 h 613"/>
                  <a:gd name="T2" fmla="*/ 550 w 609"/>
                  <a:gd name="T3" fmla="*/ 327 h 613"/>
                  <a:gd name="T4" fmla="*/ 402 w 609"/>
                  <a:gd name="T5" fmla="*/ 487 h 613"/>
                  <a:gd name="T6" fmla="*/ 363 w 609"/>
                  <a:gd name="T7" fmla="*/ 497 h 613"/>
                  <a:gd name="T8" fmla="*/ 313 w 609"/>
                  <a:gd name="T9" fmla="*/ 444 h 613"/>
                  <a:gd name="T10" fmla="*/ 248 w 609"/>
                  <a:gd name="T11" fmla="*/ 363 h 613"/>
                  <a:gd name="T12" fmla="*/ 172 w 609"/>
                  <a:gd name="T13" fmla="*/ 292 h 613"/>
                  <a:gd name="T14" fmla="*/ 123 w 609"/>
                  <a:gd name="T15" fmla="*/ 239 h 613"/>
                  <a:gd name="T16" fmla="*/ 136 w 609"/>
                  <a:gd name="T17" fmla="*/ 200 h 613"/>
                  <a:gd name="T18" fmla="*/ 307 w 609"/>
                  <a:gd name="T19" fmla="*/ 64 h 613"/>
                  <a:gd name="T20" fmla="*/ 276 w 609"/>
                  <a:gd name="T21" fmla="*/ 0 h 613"/>
                  <a:gd name="T22" fmla="*/ 72 w 609"/>
                  <a:gd name="T23" fmla="*/ 130 h 613"/>
                  <a:gd name="T24" fmla="*/ 2 w 609"/>
                  <a:gd name="T25" fmla="*/ 321 h 613"/>
                  <a:gd name="T26" fmla="*/ 0 w 609"/>
                  <a:gd name="T27" fmla="*/ 327 h 613"/>
                  <a:gd name="T28" fmla="*/ 104 w 609"/>
                  <a:gd name="T29" fmla="*/ 465 h 613"/>
                  <a:gd name="T30" fmla="*/ 103 w 609"/>
                  <a:gd name="T31" fmla="*/ 466 h 613"/>
                  <a:gd name="T32" fmla="*/ 119 w 609"/>
                  <a:gd name="T33" fmla="*/ 483 h 613"/>
                  <a:gd name="T34" fmla="*/ 135 w 609"/>
                  <a:gd name="T35" fmla="*/ 500 h 613"/>
                  <a:gd name="T36" fmla="*/ 136 w 609"/>
                  <a:gd name="T37" fmla="*/ 500 h 613"/>
                  <a:gd name="T38" fmla="*/ 266 w 609"/>
                  <a:gd name="T39" fmla="*/ 613 h 613"/>
                  <a:gd name="T40" fmla="*/ 273 w 609"/>
                  <a:gd name="T41" fmla="*/ 611 h 613"/>
                  <a:gd name="T42" fmla="*/ 468 w 609"/>
                  <a:gd name="T43" fmla="*/ 555 h 613"/>
                  <a:gd name="T44" fmla="*/ 609 w 609"/>
                  <a:gd name="T45" fmla="*/ 369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09" h="613">
                    <a:moveTo>
                      <a:pt x="609" y="369"/>
                    </a:moveTo>
                    <a:cubicBezTo>
                      <a:pt x="550" y="327"/>
                      <a:pt x="550" y="327"/>
                      <a:pt x="550" y="327"/>
                    </a:cubicBezTo>
                    <a:cubicBezTo>
                      <a:pt x="550" y="327"/>
                      <a:pt x="459" y="465"/>
                      <a:pt x="402" y="487"/>
                    </a:cubicBezTo>
                    <a:cubicBezTo>
                      <a:pt x="389" y="492"/>
                      <a:pt x="376" y="495"/>
                      <a:pt x="363" y="497"/>
                    </a:cubicBezTo>
                    <a:cubicBezTo>
                      <a:pt x="338" y="494"/>
                      <a:pt x="327" y="468"/>
                      <a:pt x="313" y="444"/>
                    </a:cubicBezTo>
                    <a:cubicBezTo>
                      <a:pt x="297" y="415"/>
                      <a:pt x="272" y="388"/>
                      <a:pt x="248" y="363"/>
                    </a:cubicBezTo>
                    <a:cubicBezTo>
                      <a:pt x="225" y="337"/>
                      <a:pt x="200" y="310"/>
                      <a:pt x="172" y="292"/>
                    </a:cubicBezTo>
                    <a:cubicBezTo>
                      <a:pt x="149" y="277"/>
                      <a:pt x="124" y="264"/>
                      <a:pt x="123" y="239"/>
                    </a:cubicBezTo>
                    <a:cubicBezTo>
                      <a:pt x="126" y="226"/>
                      <a:pt x="130" y="213"/>
                      <a:pt x="136" y="200"/>
                    </a:cubicBezTo>
                    <a:cubicBezTo>
                      <a:pt x="162" y="145"/>
                      <a:pt x="307" y="64"/>
                      <a:pt x="307" y="64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76" y="0"/>
                      <a:pt x="123" y="68"/>
                      <a:pt x="72" y="130"/>
                    </a:cubicBezTo>
                    <a:cubicBezTo>
                      <a:pt x="27" y="184"/>
                      <a:pt x="6" y="296"/>
                      <a:pt x="2" y="321"/>
                    </a:cubicBezTo>
                    <a:cubicBezTo>
                      <a:pt x="1" y="323"/>
                      <a:pt x="1" y="325"/>
                      <a:pt x="0" y="327"/>
                    </a:cubicBezTo>
                    <a:cubicBezTo>
                      <a:pt x="40" y="390"/>
                      <a:pt x="74" y="431"/>
                      <a:pt x="104" y="465"/>
                    </a:cubicBezTo>
                    <a:cubicBezTo>
                      <a:pt x="103" y="466"/>
                      <a:pt x="103" y="466"/>
                      <a:pt x="103" y="466"/>
                    </a:cubicBezTo>
                    <a:cubicBezTo>
                      <a:pt x="109" y="471"/>
                      <a:pt x="114" y="477"/>
                      <a:pt x="119" y="483"/>
                    </a:cubicBezTo>
                    <a:cubicBezTo>
                      <a:pt x="125" y="489"/>
                      <a:pt x="130" y="494"/>
                      <a:pt x="135" y="500"/>
                    </a:cubicBezTo>
                    <a:cubicBezTo>
                      <a:pt x="136" y="500"/>
                      <a:pt x="136" y="500"/>
                      <a:pt x="136" y="500"/>
                    </a:cubicBezTo>
                    <a:cubicBezTo>
                      <a:pt x="167" y="532"/>
                      <a:pt x="206" y="569"/>
                      <a:pt x="266" y="613"/>
                    </a:cubicBezTo>
                    <a:cubicBezTo>
                      <a:pt x="268" y="613"/>
                      <a:pt x="271" y="612"/>
                      <a:pt x="273" y="611"/>
                    </a:cubicBezTo>
                    <a:cubicBezTo>
                      <a:pt x="299" y="609"/>
                      <a:pt x="411" y="596"/>
                      <a:pt x="468" y="555"/>
                    </a:cubicBezTo>
                    <a:cubicBezTo>
                      <a:pt x="533" y="509"/>
                      <a:pt x="609" y="369"/>
                      <a:pt x="609" y="369"/>
                    </a:cubicBezTo>
                    <a:close/>
                  </a:path>
                </a:pathLst>
              </a:custGeom>
              <a:solidFill>
                <a:srgbClr val="213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3" name="Freeform 266"/>
              <p:cNvSpPr/>
              <p:nvPr/>
            </p:nvSpPr>
            <p:spPr bwMode="auto">
              <a:xfrm>
                <a:off x="18" y="2063"/>
                <a:ext cx="507" cy="818"/>
              </a:xfrm>
              <a:custGeom>
                <a:avLst/>
                <a:gdLst>
                  <a:gd name="T0" fmla="*/ 143 w 292"/>
                  <a:gd name="T1" fmla="*/ 335 h 471"/>
                  <a:gd name="T2" fmla="*/ 66 w 292"/>
                  <a:gd name="T3" fmla="*/ 270 h 471"/>
                  <a:gd name="T4" fmla="*/ 113 w 292"/>
                  <a:gd name="T5" fmla="*/ 153 h 471"/>
                  <a:gd name="T6" fmla="*/ 292 w 292"/>
                  <a:gd name="T7" fmla="*/ 33 h 471"/>
                  <a:gd name="T8" fmla="*/ 276 w 292"/>
                  <a:gd name="T9" fmla="*/ 0 h 471"/>
                  <a:gd name="T10" fmla="*/ 72 w 292"/>
                  <a:gd name="T11" fmla="*/ 130 h 471"/>
                  <a:gd name="T12" fmla="*/ 2 w 292"/>
                  <a:gd name="T13" fmla="*/ 321 h 471"/>
                  <a:gd name="T14" fmla="*/ 0 w 292"/>
                  <a:gd name="T15" fmla="*/ 327 h 471"/>
                  <a:gd name="T16" fmla="*/ 104 w 292"/>
                  <a:gd name="T17" fmla="*/ 465 h 471"/>
                  <a:gd name="T18" fmla="*/ 103 w 292"/>
                  <a:gd name="T19" fmla="*/ 466 h 471"/>
                  <a:gd name="T20" fmla="*/ 143 w 292"/>
                  <a:gd name="T21" fmla="*/ 335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2" h="471">
                    <a:moveTo>
                      <a:pt x="143" y="335"/>
                    </a:moveTo>
                    <a:cubicBezTo>
                      <a:pt x="122" y="316"/>
                      <a:pt x="68" y="296"/>
                      <a:pt x="66" y="270"/>
                    </a:cubicBezTo>
                    <a:cubicBezTo>
                      <a:pt x="67" y="249"/>
                      <a:pt x="105" y="162"/>
                      <a:pt x="113" y="153"/>
                    </a:cubicBezTo>
                    <a:cubicBezTo>
                      <a:pt x="164" y="92"/>
                      <a:pt x="292" y="33"/>
                      <a:pt x="292" y="33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76" y="0"/>
                      <a:pt x="123" y="68"/>
                      <a:pt x="72" y="130"/>
                    </a:cubicBezTo>
                    <a:cubicBezTo>
                      <a:pt x="27" y="184"/>
                      <a:pt x="6" y="296"/>
                      <a:pt x="2" y="321"/>
                    </a:cubicBezTo>
                    <a:cubicBezTo>
                      <a:pt x="1" y="323"/>
                      <a:pt x="1" y="325"/>
                      <a:pt x="0" y="327"/>
                    </a:cubicBezTo>
                    <a:cubicBezTo>
                      <a:pt x="40" y="390"/>
                      <a:pt x="74" y="431"/>
                      <a:pt x="104" y="465"/>
                    </a:cubicBezTo>
                    <a:cubicBezTo>
                      <a:pt x="103" y="466"/>
                      <a:pt x="103" y="466"/>
                      <a:pt x="103" y="466"/>
                    </a:cubicBezTo>
                    <a:cubicBezTo>
                      <a:pt x="109" y="471"/>
                      <a:pt x="167" y="358"/>
                      <a:pt x="143" y="335"/>
                    </a:cubicBezTo>
                    <a:close/>
                  </a:path>
                </a:pathLst>
              </a:custGeom>
              <a:solidFill>
                <a:srgbClr val="0423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4" name="Freeform 267"/>
              <p:cNvSpPr/>
              <p:nvPr/>
            </p:nvSpPr>
            <p:spPr bwMode="auto">
              <a:xfrm>
                <a:off x="625" y="2631"/>
                <a:ext cx="403" cy="378"/>
              </a:xfrm>
              <a:custGeom>
                <a:avLst/>
                <a:gdLst>
                  <a:gd name="T0" fmla="*/ 232 w 232"/>
                  <a:gd name="T1" fmla="*/ 23 h 218"/>
                  <a:gd name="T2" fmla="*/ 200 w 232"/>
                  <a:gd name="T3" fmla="*/ 0 h 218"/>
                  <a:gd name="T4" fmla="*/ 52 w 232"/>
                  <a:gd name="T5" fmla="*/ 160 h 218"/>
                  <a:gd name="T6" fmla="*/ 13 w 232"/>
                  <a:gd name="T7" fmla="*/ 170 h 218"/>
                  <a:gd name="T8" fmla="*/ 87 w 232"/>
                  <a:gd name="T9" fmla="*/ 177 h 218"/>
                  <a:gd name="T10" fmla="*/ 232 w 232"/>
                  <a:gd name="T11" fmla="*/ 2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2" h="218">
                    <a:moveTo>
                      <a:pt x="232" y="23"/>
                    </a:moveTo>
                    <a:cubicBezTo>
                      <a:pt x="200" y="0"/>
                      <a:pt x="200" y="0"/>
                      <a:pt x="200" y="0"/>
                    </a:cubicBezTo>
                    <a:cubicBezTo>
                      <a:pt x="200" y="0"/>
                      <a:pt x="109" y="138"/>
                      <a:pt x="52" y="160"/>
                    </a:cubicBezTo>
                    <a:cubicBezTo>
                      <a:pt x="39" y="165"/>
                      <a:pt x="26" y="168"/>
                      <a:pt x="13" y="170"/>
                    </a:cubicBezTo>
                    <a:cubicBezTo>
                      <a:pt x="0" y="168"/>
                      <a:pt x="30" y="218"/>
                      <a:pt x="87" y="177"/>
                    </a:cubicBezTo>
                    <a:cubicBezTo>
                      <a:pt x="152" y="131"/>
                      <a:pt x="232" y="23"/>
                      <a:pt x="232" y="23"/>
                    </a:cubicBezTo>
                    <a:close/>
                  </a:path>
                </a:pathLst>
              </a:custGeom>
              <a:solidFill>
                <a:srgbClr val="0423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5" name="Freeform 268"/>
              <p:cNvSpPr/>
              <p:nvPr/>
            </p:nvSpPr>
            <p:spPr bwMode="auto">
              <a:xfrm>
                <a:off x="-8" y="2622"/>
                <a:ext cx="495" cy="531"/>
              </a:xfrm>
              <a:custGeom>
                <a:avLst/>
                <a:gdLst>
                  <a:gd name="T0" fmla="*/ 4 w 285"/>
                  <a:gd name="T1" fmla="*/ 4 h 306"/>
                  <a:gd name="T2" fmla="*/ 25 w 285"/>
                  <a:gd name="T3" fmla="*/ 12 h 306"/>
                  <a:gd name="T4" fmla="*/ 134 w 285"/>
                  <a:gd name="T5" fmla="*/ 163 h 306"/>
                  <a:gd name="T6" fmla="*/ 276 w 285"/>
                  <a:gd name="T7" fmla="*/ 281 h 306"/>
                  <a:gd name="T8" fmla="*/ 281 w 285"/>
                  <a:gd name="T9" fmla="*/ 302 h 306"/>
                  <a:gd name="T10" fmla="*/ 261 w 285"/>
                  <a:gd name="T11" fmla="*/ 295 h 306"/>
                  <a:gd name="T12" fmla="*/ 122 w 285"/>
                  <a:gd name="T13" fmla="*/ 175 h 306"/>
                  <a:gd name="T14" fmla="*/ 10 w 285"/>
                  <a:gd name="T15" fmla="*/ 25 h 306"/>
                  <a:gd name="T16" fmla="*/ 4 w 285"/>
                  <a:gd name="T17" fmla="*/ 4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5" h="306">
                    <a:moveTo>
                      <a:pt x="4" y="4"/>
                    </a:moveTo>
                    <a:cubicBezTo>
                      <a:pt x="8" y="0"/>
                      <a:pt x="18" y="4"/>
                      <a:pt x="25" y="12"/>
                    </a:cubicBezTo>
                    <a:cubicBezTo>
                      <a:pt x="25" y="12"/>
                      <a:pt x="58" y="81"/>
                      <a:pt x="134" y="163"/>
                    </a:cubicBezTo>
                    <a:cubicBezTo>
                      <a:pt x="211" y="245"/>
                      <a:pt x="276" y="281"/>
                      <a:pt x="276" y="281"/>
                    </a:cubicBezTo>
                    <a:cubicBezTo>
                      <a:pt x="283" y="289"/>
                      <a:pt x="285" y="298"/>
                      <a:pt x="281" y="302"/>
                    </a:cubicBezTo>
                    <a:cubicBezTo>
                      <a:pt x="277" y="306"/>
                      <a:pt x="268" y="303"/>
                      <a:pt x="261" y="295"/>
                    </a:cubicBezTo>
                    <a:cubicBezTo>
                      <a:pt x="261" y="295"/>
                      <a:pt x="195" y="253"/>
                      <a:pt x="122" y="175"/>
                    </a:cubicBezTo>
                    <a:cubicBezTo>
                      <a:pt x="49" y="96"/>
                      <a:pt x="10" y="25"/>
                      <a:pt x="10" y="25"/>
                    </a:cubicBezTo>
                    <a:cubicBezTo>
                      <a:pt x="3" y="18"/>
                      <a:pt x="0" y="8"/>
                      <a:pt x="4" y="4"/>
                    </a:cubicBez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6" name="Freeform 269"/>
              <p:cNvSpPr/>
              <p:nvPr/>
            </p:nvSpPr>
            <p:spPr bwMode="auto">
              <a:xfrm>
                <a:off x="80" y="2553"/>
                <a:ext cx="544" cy="498"/>
              </a:xfrm>
              <a:custGeom>
                <a:avLst/>
                <a:gdLst>
                  <a:gd name="T0" fmla="*/ 217 w 313"/>
                  <a:gd name="T1" fmla="*/ 239 h 287"/>
                  <a:gd name="T2" fmla="*/ 49 w 313"/>
                  <a:gd name="T3" fmla="*/ 230 h 287"/>
                  <a:gd name="T4" fmla="*/ 85 w 313"/>
                  <a:gd name="T5" fmla="*/ 54 h 287"/>
                  <a:gd name="T6" fmla="*/ 226 w 313"/>
                  <a:gd name="T7" fmla="*/ 39 h 287"/>
                  <a:gd name="T8" fmla="*/ 282 w 313"/>
                  <a:gd name="T9" fmla="*/ 67 h 287"/>
                  <a:gd name="T10" fmla="*/ 217 w 313"/>
                  <a:gd name="T11" fmla="*/ 239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3" h="287">
                    <a:moveTo>
                      <a:pt x="217" y="239"/>
                    </a:moveTo>
                    <a:cubicBezTo>
                      <a:pt x="151" y="287"/>
                      <a:pt x="79" y="272"/>
                      <a:pt x="49" y="230"/>
                    </a:cubicBezTo>
                    <a:cubicBezTo>
                      <a:pt x="18" y="187"/>
                      <a:pt x="0" y="111"/>
                      <a:pt x="85" y="54"/>
                    </a:cubicBezTo>
                    <a:cubicBezTo>
                      <a:pt x="127" y="25"/>
                      <a:pt x="215" y="0"/>
                      <a:pt x="226" y="39"/>
                    </a:cubicBezTo>
                    <a:cubicBezTo>
                      <a:pt x="244" y="17"/>
                      <a:pt x="270" y="51"/>
                      <a:pt x="282" y="67"/>
                    </a:cubicBezTo>
                    <a:cubicBezTo>
                      <a:pt x="313" y="110"/>
                      <a:pt x="282" y="192"/>
                      <a:pt x="217" y="239"/>
                    </a:cubicBezTo>
                    <a:close/>
                  </a:path>
                </a:pathLst>
              </a:custGeom>
              <a:solidFill>
                <a:srgbClr val="A281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7" name="Freeform 270"/>
              <p:cNvSpPr/>
              <p:nvPr/>
            </p:nvSpPr>
            <p:spPr bwMode="auto">
              <a:xfrm>
                <a:off x="80" y="2553"/>
                <a:ext cx="393" cy="399"/>
              </a:xfrm>
              <a:custGeom>
                <a:avLst/>
                <a:gdLst>
                  <a:gd name="T0" fmla="*/ 49 w 226"/>
                  <a:gd name="T1" fmla="*/ 230 h 230"/>
                  <a:gd name="T2" fmla="*/ 85 w 226"/>
                  <a:gd name="T3" fmla="*/ 54 h 230"/>
                  <a:gd name="T4" fmla="*/ 226 w 226"/>
                  <a:gd name="T5" fmla="*/ 39 h 230"/>
                  <a:gd name="T6" fmla="*/ 49 w 226"/>
                  <a:gd name="T7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6" h="230">
                    <a:moveTo>
                      <a:pt x="49" y="230"/>
                    </a:moveTo>
                    <a:cubicBezTo>
                      <a:pt x="18" y="187"/>
                      <a:pt x="0" y="111"/>
                      <a:pt x="85" y="54"/>
                    </a:cubicBezTo>
                    <a:cubicBezTo>
                      <a:pt x="127" y="25"/>
                      <a:pt x="215" y="0"/>
                      <a:pt x="226" y="39"/>
                    </a:cubicBezTo>
                    <a:cubicBezTo>
                      <a:pt x="156" y="41"/>
                      <a:pt x="12" y="164"/>
                      <a:pt x="49" y="230"/>
                    </a:cubicBezTo>
                    <a:close/>
                  </a:path>
                </a:pathLst>
              </a:custGeom>
              <a:solidFill>
                <a:srgbClr val="9569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8" name="Freeform 271"/>
              <p:cNvSpPr/>
              <p:nvPr/>
            </p:nvSpPr>
            <p:spPr bwMode="auto">
              <a:xfrm>
                <a:off x="1753" y="2388"/>
                <a:ext cx="512" cy="545"/>
              </a:xfrm>
              <a:custGeom>
                <a:avLst/>
                <a:gdLst>
                  <a:gd name="T0" fmla="*/ 512 w 512"/>
                  <a:gd name="T1" fmla="*/ 368 h 545"/>
                  <a:gd name="T2" fmla="*/ 254 w 512"/>
                  <a:gd name="T3" fmla="*/ 545 h 545"/>
                  <a:gd name="T4" fmla="*/ 0 w 512"/>
                  <a:gd name="T5" fmla="*/ 179 h 545"/>
                  <a:gd name="T6" fmla="*/ 261 w 512"/>
                  <a:gd name="T7" fmla="*/ 0 h 545"/>
                  <a:gd name="T8" fmla="*/ 512 w 512"/>
                  <a:gd name="T9" fmla="*/ 368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2" h="545">
                    <a:moveTo>
                      <a:pt x="512" y="368"/>
                    </a:moveTo>
                    <a:lnTo>
                      <a:pt x="254" y="545"/>
                    </a:lnTo>
                    <a:lnTo>
                      <a:pt x="0" y="179"/>
                    </a:lnTo>
                    <a:lnTo>
                      <a:pt x="261" y="0"/>
                    </a:lnTo>
                    <a:lnTo>
                      <a:pt x="512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9" name="Freeform 272"/>
              <p:cNvSpPr/>
              <p:nvPr/>
            </p:nvSpPr>
            <p:spPr bwMode="auto">
              <a:xfrm>
                <a:off x="1833" y="2476"/>
                <a:ext cx="198" cy="139"/>
              </a:xfrm>
              <a:custGeom>
                <a:avLst/>
                <a:gdLst>
                  <a:gd name="T0" fmla="*/ 198 w 198"/>
                  <a:gd name="T1" fmla="*/ 4 h 139"/>
                  <a:gd name="T2" fmla="*/ 4 w 198"/>
                  <a:gd name="T3" fmla="*/ 139 h 139"/>
                  <a:gd name="T4" fmla="*/ 0 w 198"/>
                  <a:gd name="T5" fmla="*/ 134 h 139"/>
                  <a:gd name="T6" fmla="*/ 195 w 198"/>
                  <a:gd name="T7" fmla="*/ 0 h 139"/>
                  <a:gd name="T8" fmla="*/ 198 w 198"/>
                  <a:gd name="T9" fmla="*/ 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39">
                    <a:moveTo>
                      <a:pt x="198" y="4"/>
                    </a:moveTo>
                    <a:lnTo>
                      <a:pt x="4" y="139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8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0" name="Freeform 273"/>
              <p:cNvSpPr/>
              <p:nvPr/>
            </p:nvSpPr>
            <p:spPr bwMode="auto">
              <a:xfrm>
                <a:off x="1880" y="2499"/>
                <a:ext cx="83" cy="61"/>
              </a:xfrm>
              <a:custGeom>
                <a:avLst/>
                <a:gdLst>
                  <a:gd name="T0" fmla="*/ 83 w 83"/>
                  <a:gd name="T1" fmla="*/ 7 h 61"/>
                  <a:gd name="T2" fmla="*/ 5 w 83"/>
                  <a:gd name="T3" fmla="*/ 61 h 61"/>
                  <a:gd name="T4" fmla="*/ 0 w 83"/>
                  <a:gd name="T5" fmla="*/ 54 h 61"/>
                  <a:gd name="T6" fmla="*/ 78 w 83"/>
                  <a:gd name="T7" fmla="*/ 0 h 61"/>
                  <a:gd name="T8" fmla="*/ 83 w 83"/>
                  <a:gd name="T9" fmla="*/ 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1">
                    <a:moveTo>
                      <a:pt x="83" y="7"/>
                    </a:moveTo>
                    <a:lnTo>
                      <a:pt x="5" y="61"/>
                    </a:lnTo>
                    <a:lnTo>
                      <a:pt x="0" y="54"/>
                    </a:lnTo>
                    <a:lnTo>
                      <a:pt x="78" y="0"/>
                    </a:lnTo>
                    <a:lnTo>
                      <a:pt x="83" y="7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1" name="Freeform 274"/>
              <p:cNvSpPr/>
              <p:nvPr/>
            </p:nvSpPr>
            <p:spPr bwMode="auto">
              <a:xfrm>
                <a:off x="1840" y="2487"/>
                <a:ext cx="196" cy="137"/>
              </a:xfrm>
              <a:custGeom>
                <a:avLst/>
                <a:gdLst>
                  <a:gd name="T0" fmla="*/ 196 w 196"/>
                  <a:gd name="T1" fmla="*/ 3 h 137"/>
                  <a:gd name="T2" fmla="*/ 4 w 196"/>
                  <a:gd name="T3" fmla="*/ 137 h 137"/>
                  <a:gd name="T4" fmla="*/ 0 w 196"/>
                  <a:gd name="T5" fmla="*/ 134 h 137"/>
                  <a:gd name="T6" fmla="*/ 195 w 196"/>
                  <a:gd name="T7" fmla="*/ 0 h 137"/>
                  <a:gd name="T8" fmla="*/ 196 w 196"/>
                  <a:gd name="T9" fmla="*/ 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7">
                    <a:moveTo>
                      <a:pt x="196" y="3"/>
                    </a:moveTo>
                    <a:lnTo>
                      <a:pt x="4" y="137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6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2" name="Freeform 275"/>
              <p:cNvSpPr/>
              <p:nvPr/>
            </p:nvSpPr>
            <p:spPr bwMode="auto">
              <a:xfrm>
                <a:off x="1847" y="2496"/>
                <a:ext cx="196" cy="137"/>
              </a:xfrm>
              <a:custGeom>
                <a:avLst/>
                <a:gdLst>
                  <a:gd name="T0" fmla="*/ 196 w 196"/>
                  <a:gd name="T1" fmla="*/ 3 h 137"/>
                  <a:gd name="T2" fmla="*/ 2 w 196"/>
                  <a:gd name="T3" fmla="*/ 137 h 137"/>
                  <a:gd name="T4" fmla="*/ 0 w 196"/>
                  <a:gd name="T5" fmla="*/ 133 h 137"/>
                  <a:gd name="T6" fmla="*/ 193 w 196"/>
                  <a:gd name="T7" fmla="*/ 0 h 137"/>
                  <a:gd name="T8" fmla="*/ 196 w 196"/>
                  <a:gd name="T9" fmla="*/ 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7">
                    <a:moveTo>
                      <a:pt x="196" y="3"/>
                    </a:moveTo>
                    <a:lnTo>
                      <a:pt x="2" y="137"/>
                    </a:lnTo>
                    <a:lnTo>
                      <a:pt x="0" y="133"/>
                    </a:lnTo>
                    <a:lnTo>
                      <a:pt x="193" y="0"/>
                    </a:lnTo>
                    <a:lnTo>
                      <a:pt x="196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3" name="Freeform 276"/>
              <p:cNvSpPr/>
              <p:nvPr/>
            </p:nvSpPr>
            <p:spPr bwMode="auto">
              <a:xfrm>
                <a:off x="1852" y="2532"/>
                <a:ext cx="158" cy="111"/>
              </a:xfrm>
              <a:custGeom>
                <a:avLst/>
                <a:gdLst>
                  <a:gd name="T0" fmla="*/ 158 w 158"/>
                  <a:gd name="T1" fmla="*/ 5 h 111"/>
                  <a:gd name="T2" fmla="*/ 4 w 158"/>
                  <a:gd name="T3" fmla="*/ 111 h 111"/>
                  <a:gd name="T4" fmla="*/ 0 w 158"/>
                  <a:gd name="T5" fmla="*/ 106 h 111"/>
                  <a:gd name="T6" fmla="*/ 155 w 158"/>
                  <a:gd name="T7" fmla="*/ 0 h 111"/>
                  <a:gd name="T8" fmla="*/ 158 w 158"/>
                  <a:gd name="T9" fmla="*/ 5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11">
                    <a:moveTo>
                      <a:pt x="158" y="5"/>
                    </a:moveTo>
                    <a:lnTo>
                      <a:pt x="4" y="111"/>
                    </a:lnTo>
                    <a:lnTo>
                      <a:pt x="0" y="106"/>
                    </a:lnTo>
                    <a:lnTo>
                      <a:pt x="155" y="0"/>
                    </a:lnTo>
                    <a:lnTo>
                      <a:pt x="158" y="5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4" name="Freeform 277"/>
              <p:cNvSpPr/>
              <p:nvPr/>
            </p:nvSpPr>
            <p:spPr bwMode="auto">
              <a:xfrm>
                <a:off x="1859" y="2515"/>
                <a:ext cx="196" cy="137"/>
              </a:xfrm>
              <a:custGeom>
                <a:avLst/>
                <a:gdLst>
                  <a:gd name="T0" fmla="*/ 196 w 196"/>
                  <a:gd name="T1" fmla="*/ 3 h 137"/>
                  <a:gd name="T2" fmla="*/ 4 w 196"/>
                  <a:gd name="T3" fmla="*/ 137 h 137"/>
                  <a:gd name="T4" fmla="*/ 0 w 196"/>
                  <a:gd name="T5" fmla="*/ 133 h 137"/>
                  <a:gd name="T6" fmla="*/ 195 w 196"/>
                  <a:gd name="T7" fmla="*/ 0 h 137"/>
                  <a:gd name="T8" fmla="*/ 196 w 196"/>
                  <a:gd name="T9" fmla="*/ 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7">
                    <a:moveTo>
                      <a:pt x="196" y="3"/>
                    </a:moveTo>
                    <a:lnTo>
                      <a:pt x="4" y="137"/>
                    </a:lnTo>
                    <a:lnTo>
                      <a:pt x="0" y="133"/>
                    </a:lnTo>
                    <a:lnTo>
                      <a:pt x="195" y="0"/>
                    </a:lnTo>
                    <a:lnTo>
                      <a:pt x="196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5" name="Freeform 278"/>
              <p:cNvSpPr/>
              <p:nvPr/>
            </p:nvSpPr>
            <p:spPr bwMode="auto">
              <a:xfrm>
                <a:off x="1866" y="2523"/>
                <a:ext cx="196" cy="139"/>
              </a:xfrm>
              <a:custGeom>
                <a:avLst/>
                <a:gdLst>
                  <a:gd name="T0" fmla="*/ 196 w 196"/>
                  <a:gd name="T1" fmla="*/ 4 h 139"/>
                  <a:gd name="T2" fmla="*/ 2 w 196"/>
                  <a:gd name="T3" fmla="*/ 139 h 139"/>
                  <a:gd name="T4" fmla="*/ 0 w 196"/>
                  <a:gd name="T5" fmla="*/ 134 h 139"/>
                  <a:gd name="T6" fmla="*/ 195 w 196"/>
                  <a:gd name="T7" fmla="*/ 0 h 139"/>
                  <a:gd name="T8" fmla="*/ 196 w 196"/>
                  <a:gd name="T9" fmla="*/ 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9">
                    <a:moveTo>
                      <a:pt x="196" y="4"/>
                    </a:moveTo>
                    <a:lnTo>
                      <a:pt x="2" y="139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6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6" name="Freeform 279"/>
              <p:cNvSpPr/>
              <p:nvPr/>
            </p:nvSpPr>
            <p:spPr bwMode="auto">
              <a:xfrm>
                <a:off x="1873" y="2534"/>
                <a:ext cx="196" cy="137"/>
              </a:xfrm>
              <a:custGeom>
                <a:avLst/>
                <a:gdLst>
                  <a:gd name="T0" fmla="*/ 196 w 196"/>
                  <a:gd name="T1" fmla="*/ 3 h 137"/>
                  <a:gd name="T2" fmla="*/ 2 w 196"/>
                  <a:gd name="T3" fmla="*/ 137 h 137"/>
                  <a:gd name="T4" fmla="*/ 0 w 196"/>
                  <a:gd name="T5" fmla="*/ 133 h 137"/>
                  <a:gd name="T6" fmla="*/ 193 w 196"/>
                  <a:gd name="T7" fmla="*/ 0 h 137"/>
                  <a:gd name="T8" fmla="*/ 196 w 196"/>
                  <a:gd name="T9" fmla="*/ 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7">
                    <a:moveTo>
                      <a:pt x="196" y="3"/>
                    </a:moveTo>
                    <a:lnTo>
                      <a:pt x="2" y="137"/>
                    </a:lnTo>
                    <a:lnTo>
                      <a:pt x="0" y="133"/>
                    </a:lnTo>
                    <a:lnTo>
                      <a:pt x="193" y="0"/>
                    </a:lnTo>
                    <a:lnTo>
                      <a:pt x="196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7" name="Freeform 280"/>
              <p:cNvSpPr/>
              <p:nvPr/>
            </p:nvSpPr>
            <p:spPr bwMode="auto">
              <a:xfrm>
                <a:off x="1878" y="2542"/>
                <a:ext cx="198" cy="138"/>
              </a:xfrm>
              <a:custGeom>
                <a:avLst/>
                <a:gdLst>
                  <a:gd name="T0" fmla="*/ 198 w 198"/>
                  <a:gd name="T1" fmla="*/ 4 h 138"/>
                  <a:gd name="T2" fmla="*/ 4 w 198"/>
                  <a:gd name="T3" fmla="*/ 138 h 138"/>
                  <a:gd name="T4" fmla="*/ 0 w 198"/>
                  <a:gd name="T5" fmla="*/ 134 h 138"/>
                  <a:gd name="T6" fmla="*/ 195 w 198"/>
                  <a:gd name="T7" fmla="*/ 0 h 138"/>
                  <a:gd name="T8" fmla="*/ 198 w 198"/>
                  <a:gd name="T9" fmla="*/ 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38">
                    <a:moveTo>
                      <a:pt x="198" y="4"/>
                    </a:moveTo>
                    <a:lnTo>
                      <a:pt x="4" y="138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8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8" name="Freeform 281"/>
              <p:cNvSpPr/>
              <p:nvPr/>
            </p:nvSpPr>
            <p:spPr bwMode="auto">
              <a:xfrm>
                <a:off x="1885" y="2551"/>
                <a:ext cx="196" cy="139"/>
              </a:xfrm>
              <a:custGeom>
                <a:avLst/>
                <a:gdLst>
                  <a:gd name="T0" fmla="*/ 196 w 196"/>
                  <a:gd name="T1" fmla="*/ 5 h 139"/>
                  <a:gd name="T2" fmla="*/ 4 w 196"/>
                  <a:gd name="T3" fmla="*/ 139 h 139"/>
                  <a:gd name="T4" fmla="*/ 0 w 196"/>
                  <a:gd name="T5" fmla="*/ 134 h 139"/>
                  <a:gd name="T6" fmla="*/ 195 w 196"/>
                  <a:gd name="T7" fmla="*/ 0 h 139"/>
                  <a:gd name="T8" fmla="*/ 196 w 196"/>
                  <a:gd name="T9" fmla="*/ 5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9">
                    <a:moveTo>
                      <a:pt x="196" y="5"/>
                    </a:moveTo>
                    <a:lnTo>
                      <a:pt x="4" y="139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6" y="5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9" name="Freeform 282"/>
              <p:cNvSpPr/>
              <p:nvPr/>
            </p:nvSpPr>
            <p:spPr bwMode="auto">
              <a:xfrm>
                <a:off x="1892" y="2605"/>
                <a:ext cx="134" cy="94"/>
              </a:xfrm>
              <a:custGeom>
                <a:avLst/>
                <a:gdLst>
                  <a:gd name="T0" fmla="*/ 134 w 134"/>
                  <a:gd name="T1" fmla="*/ 3 h 94"/>
                  <a:gd name="T2" fmla="*/ 2 w 134"/>
                  <a:gd name="T3" fmla="*/ 94 h 94"/>
                  <a:gd name="T4" fmla="*/ 0 w 134"/>
                  <a:gd name="T5" fmla="*/ 90 h 94"/>
                  <a:gd name="T6" fmla="*/ 130 w 134"/>
                  <a:gd name="T7" fmla="*/ 0 h 94"/>
                  <a:gd name="T8" fmla="*/ 134 w 134"/>
                  <a:gd name="T9" fmla="*/ 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94">
                    <a:moveTo>
                      <a:pt x="134" y="3"/>
                    </a:moveTo>
                    <a:lnTo>
                      <a:pt x="2" y="94"/>
                    </a:lnTo>
                    <a:lnTo>
                      <a:pt x="0" y="90"/>
                    </a:lnTo>
                    <a:lnTo>
                      <a:pt x="130" y="0"/>
                    </a:lnTo>
                    <a:lnTo>
                      <a:pt x="134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0" name="Freeform 283"/>
              <p:cNvSpPr/>
              <p:nvPr/>
            </p:nvSpPr>
            <p:spPr bwMode="auto">
              <a:xfrm>
                <a:off x="1897" y="2570"/>
                <a:ext cx="198" cy="139"/>
              </a:xfrm>
              <a:custGeom>
                <a:avLst/>
                <a:gdLst>
                  <a:gd name="T0" fmla="*/ 198 w 198"/>
                  <a:gd name="T1" fmla="*/ 4 h 139"/>
                  <a:gd name="T2" fmla="*/ 4 w 198"/>
                  <a:gd name="T3" fmla="*/ 139 h 139"/>
                  <a:gd name="T4" fmla="*/ 0 w 198"/>
                  <a:gd name="T5" fmla="*/ 134 h 139"/>
                  <a:gd name="T6" fmla="*/ 195 w 198"/>
                  <a:gd name="T7" fmla="*/ 0 h 139"/>
                  <a:gd name="T8" fmla="*/ 198 w 198"/>
                  <a:gd name="T9" fmla="*/ 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39">
                    <a:moveTo>
                      <a:pt x="198" y="4"/>
                    </a:moveTo>
                    <a:lnTo>
                      <a:pt x="4" y="139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8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1" name="Freeform 284"/>
              <p:cNvSpPr/>
              <p:nvPr/>
            </p:nvSpPr>
            <p:spPr bwMode="auto">
              <a:xfrm>
                <a:off x="1904" y="2581"/>
                <a:ext cx="197" cy="137"/>
              </a:xfrm>
              <a:custGeom>
                <a:avLst/>
                <a:gdLst>
                  <a:gd name="T0" fmla="*/ 197 w 197"/>
                  <a:gd name="T1" fmla="*/ 3 h 137"/>
                  <a:gd name="T2" fmla="*/ 4 w 197"/>
                  <a:gd name="T3" fmla="*/ 137 h 137"/>
                  <a:gd name="T4" fmla="*/ 0 w 197"/>
                  <a:gd name="T5" fmla="*/ 133 h 137"/>
                  <a:gd name="T6" fmla="*/ 195 w 197"/>
                  <a:gd name="T7" fmla="*/ 0 h 137"/>
                  <a:gd name="T8" fmla="*/ 197 w 197"/>
                  <a:gd name="T9" fmla="*/ 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137">
                    <a:moveTo>
                      <a:pt x="197" y="3"/>
                    </a:moveTo>
                    <a:lnTo>
                      <a:pt x="4" y="137"/>
                    </a:lnTo>
                    <a:lnTo>
                      <a:pt x="0" y="133"/>
                    </a:lnTo>
                    <a:lnTo>
                      <a:pt x="195" y="0"/>
                    </a:lnTo>
                    <a:lnTo>
                      <a:pt x="197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2" name="Freeform 285"/>
              <p:cNvSpPr/>
              <p:nvPr/>
            </p:nvSpPr>
            <p:spPr bwMode="auto">
              <a:xfrm>
                <a:off x="1911" y="2589"/>
                <a:ext cx="196" cy="137"/>
              </a:xfrm>
              <a:custGeom>
                <a:avLst/>
                <a:gdLst>
                  <a:gd name="T0" fmla="*/ 196 w 196"/>
                  <a:gd name="T1" fmla="*/ 4 h 137"/>
                  <a:gd name="T2" fmla="*/ 2 w 196"/>
                  <a:gd name="T3" fmla="*/ 137 h 137"/>
                  <a:gd name="T4" fmla="*/ 0 w 196"/>
                  <a:gd name="T5" fmla="*/ 134 h 137"/>
                  <a:gd name="T6" fmla="*/ 195 w 196"/>
                  <a:gd name="T7" fmla="*/ 0 h 137"/>
                  <a:gd name="T8" fmla="*/ 196 w 196"/>
                  <a:gd name="T9" fmla="*/ 4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7">
                    <a:moveTo>
                      <a:pt x="196" y="4"/>
                    </a:moveTo>
                    <a:lnTo>
                      <a:pt x="2" y="137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6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3" name="Freeform 286"/>
              <p:cNvSpPr/>
              <p:nvPr/>
            </p:nvSpPr>
            <p:spPr bwMode="auto">
              <a:xfrm>
                <a:off x="1918" y="2598"/>
                <a:ext cx="196" cy="139"/>
              </a:xfrm>
              <a:custGeom>
                <a:avLst/>
                <a:gdLst>
                  <a:gd name="T0" fmla="*/ 196 w 196"/>
                  <a:gd name="T1" fmla="*/ 5 h 139"/>
                  <a:gd name="T2" fmla="*/ 2 w 196"/>
                  <a:gd name="T3" fmla="*/ 139 h 139"/>
                  <a:gd name="T4" fmla="*/ 0 w 196"/>
                  <a:gd name="T5" fmla="*/ 134 h 139"/>
                  <a:gd name="T6" fmla="*/ 193 w 196"/>
                  <a:gd name="T7" fmla="*/ 0 h 139"/>
                  <a:gd name="T8" fmla="*/ 196 w 196"/>
                  <a:gd name="T9" fmla="*/ 5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9">
                    <a:moveTo>
                      <a:pt x="196" y="5"/>
                    </a:moveTo>
                    <a:lnTo>
                      <a:pt x="2" y="139"/>
                    </a:lnTo>
                    <a:lnTo>
                      <a:pt x="0" y="134"/>
                    </a:lnTo>
                    <a:lnTo>
                      <a:pt x="193" y="0"/>
                    </a:lnTo>
                    <a:lnTo>
                      <a:pt x="196" y="5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4" name="Freeform 287"/>
              <p:cNvSpPr/>
              <p:nvPr/>
            </p:nvSpPr>
            <p:spPr bwMode="auto">
              <a:xfrm>
                <a:off x="1924" y="2636"/>
                <a:ext cx="156" cy="109"/>
              </a:xfrm>
              <a:custGeom>
                <a:avLst/>
                <a:gdLst>
                  <a:gd name="T0" fmla="*/ 156 w 156"/>
                  <a:gd name="T1" fmla="*/ 5 h 109"/>
                  <a:gd name="T2" fmla="*/ 3 w 156"/>
                  <a:gd name="T3" fmla="*/ 109 h 109"/>
                  <a:gd name="T4" fmla="*/ 0 w 156"/>
                  <a:gd name="T5" fmla="*/ 106 h 109"/>
                  <a:gd name="T6" fmla="*/ 152 w 156"/>
                  <a:gd name="T7" fmla="*/ 0 h 109"/>
                  <a:gd name="T8" fmla="*/ 156 w 156"/>
                  <a:gd name="T9" fmla="*/ 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09">
                    <a:moveTo>
                      <a:pt x="156" y="5"/>
                    </a:moveTo>
                    <a:lnTo>
                      <a:pt x="3" y="109"/>
                    </a:lnTo>
                    <a:lnTo>
                      <a:pt x="0" y="106"/>
                    </a:lnTo>
                    <a:lnTo>
                      <a:pt x="152" y="0"/>
                    </a:lnTo>
                    <a:lnTo>
                      <a:pt x="156" y="5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5" name="Freeform 288"/>
              <p:cNvSpPr/>
              <p:nvPr/>
            </p:nvSpPr>
            <p:spPr bwMode="auto">
              <a:xfrm>
                <a:off x="1930" y="2627"/>
                <a:ext cx="183" cy="129"/>
              </a:xfrm>
              <a:custGeom>
                <a:avLst/>
                <a:gdLst>
                  <a:gd name="T0" fmla="*/ 183 w 183"/>
                  <a:gd name="T1" fmla="*/ 4 h 129"/>
                  <a:gd name="T2" fmla="*/ 4 w 183"/>
                  <a:gd name="T3" fmla="*/ 129 h 129"/>
                  <a:gd name="T4" fmla="*/ 0 w 183"/>
                  <a:gd name="T5" fmla="*/ 124 h 129"/>
                  <a:gd name="T6" fmla="*/ 181 w 183"/>
                  <a:gd name="T7" fmla="*/ 0 h 129"/>
                  <a:gd name="T8" fmla="*/ 183 w 183"/>
                  <a:gd name="T9" fmla="*/ 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129">
                    <a:moveTo>
                      <a:pt x="183" y="4"/>
                    </a:moveTo>
                    <a:lnTo>
                      <a:pt x="4" y="129"/>
                    </a:lnTo>
                    <a:lnTo>
                      <a:pt x="0" y="124"/>
                    </a:lnTo>
                    <a:lnTo>
                      <a:pt x="181" y="0"/>
                    </a:lnTo>
                    <a:lnTo>
                      <a:pt x="183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6" name="Freeform 289"/>
              <p:cNvSpPr/>
              <p:nvPr/>
            </p:nvSpPr>
            <p:spPr bwMode="auto">
              <a:xfrm>
                <a:off x="1937" y="2627"/>
                <a:ext cx="197" cy="138"/>
              </a:xfrm>
              <a:custGeom>
                <a:avLst/>
                <a:gdLst>
                  <a:gd name="T0" fmla="*/ 197 w 197"/>
                  <a:gd name="T1" fmla="*/ 4 h 138"/>
                  <a:gd name="T2" fmla="*/ 2 w 197"/>
                  <a:gd name="T3" fmla="*/ 138 h 138"/>
                  <a:gd name="T4" fmla="*/ 0 w 197"/>
                  <a:gd name="T5" fmla="*/ 134 h 138"/>
                  <a:gd name="T6" fmla="*/ 195 w 197"/>
                  <a:gd name="T7" fmla="*/ 0 h 138"/>
                  <a:gd name="T8" fmla="*/ 197 w 197"/>
                  <a:gd name="T9" fmla="*/ 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138">
                    <a:moveTo>
                      <a:pt x="197" y="4"/>
                    </a:moveTo>
                    <a:lnTo>
                      <a:pt x="2" y="138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7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7" name="Freeform 290"/>
              <p:cNvSpPr/>
              <p:nvPr/>
            </p:nvSpPr>
            <p:spPr bwMode="auto">
              <a:xfrm>
                <a:off x="1944" y="2636"/>
                <a:ext cx="196" cy="137"/>
              </a:xfrm>
              <a:custGeom>
                <a:avLst/>
                <a:gdLst>
                  <a:gd name="T0" fmla="*/ 196 w 196"/>
                  <a:gd name="T1" fmla="*/ 4 h 137"/>
                  <a:gd name="T2" fmla="*/ 2 w 196"/>
                  <a:gd name="T3" fmla="*/ 137 h 137"/>
                  <a:gd name="T4" fmla="*/ 0 w 196"/>
                  <a:gd name="T5" fmla="*/ 134 h 137"/>
                  <a:gd name="T6" fmla="*/ 193 w 196"/>
                  <a:gd name="T7" fmla="*/ 0 h 137"/>
                  <a:gd name="T8" fmla="*/ 196 w 196"/>
                  <a:gd name="T9" fmla="*/ 4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7">
                    <a:moveTo>
                      <a:pt x="196" y="4"/>
                    </a:moveTo>
                    <a:lnTo>
                      <a:pt x="2" y="137"/>
                    </a:lnTo>
                    <a:lnTo>
                      <a:pt x="0" y="134"/>
                    </a:lnTo>
                    <a:lnTo>
                      <a:pt x="193" y="0"/>
                    </a:lnTo>
                    <a:lnTo>
                      <a:pt x="196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8" name="Freeform 291"/>
              <p:cNvSpPr/>
              <p:nvPr/>
            </p:nvSpPr>
            <p:spPr bwMode="auto">
              <a:xfrm>
                <a:off x="1950" y="2645"/>
                <a:ext cx="197" cy="139"/>
              </a:xfrm>
              <a:custGeom>
                <a:avLst/>
                <a:gdLst>
                  <a:gd name="T0" fmla="*/ 197 w 197"/>
                  <a:gd name="T1" fmla="*/ 5 h 139"/>
                  <a:gd name="T2" fmla="*/ 3 w 197"/>
                  <a:gd name="T3" fmla="*/ 139 h 139"/>
                  <a:gd name="T4" fmla="*/ 0 w 197"/>
                  <a:gd name="T5" fmla="*/ 133 h 139"/>
                  <a:gd name="T6" fmla="*/ 194 w 197"/>
                  <a:gd name="T7" fmla="*/ 0 h 139"/>
                  <a:gd name="T8" fmla="*/ 197 w 197"/>
                  <a:gd name="T9" fmla="*/ 5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139">
                    <a:moveTo>
                      <a:pt x="197" y="5"/>
                    </a:moveTo>
                    <a:lnTo>
                      <a:pt x="3" y="139"/>
                    </a:lnTo>
                    <a:lnTo>
                      <a:pt x="0" y="133"/>
                    </a:lnTo>
                    <a:lnTo>
                      <a:pt x="194" y="0"/>
                    </a:lnTo>
                    <a:lnTo>
                      <a:pt x="197" y="5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9" name="Freeform 292"/>
              <p:cNvSpPr/>
              <p:nvPr/>
            </p:nvSpPr>
            <p:spPr bwMode="auto">
              <a:xfrm>
                <a:off x="1956" y="2655"/>
                <a:ext cx="197" cy="137"/>
              </a:xfrm>
              <a:custGeom>
                <a:avLst/>
                <a:gdLst>
                  <a:gd name="T0" fmla="*/ 197 w 197"/>
                  <a:gd name="T1" fmla="*/ 4 h 137"/>
                  <a:gd name="T2" fmla="*/ 2 w 197"/>
                  <a:gd name="T3" fmla="*/ 137 h 137"/>
                  <a:gd name="T4" fmla="*/ 0 w 197"/>
                  <a:gd name="T5" fmla="*/ 134 h 137"/>
                  <a:gd name="T6" fmla="*/ 195 w 197"/>
                  <a:gd name="T7" fmla="*/ 0 h 137"/>
                  <a:gd name="T8" fmla="*/ 197 w 197"/>
                  <a:gd name="T9" fmla="*/ 4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137">
                    <a:moveTo>
                      <a:pt x="197" y="4"/>
                    </a:moveTo>
                    <a:lnTo>
                      <a:pt x="2" y="137"/>
                    </a:lnTo>
                    <a:lnTo>
                      <a:pt x="0" y="134"/>
                    </a:lnTo>
                    <a:lnTo>
                      <a:pt x="195" y="0"/>
                    </a:lnTo>
                    <a:lnTo>
                      <a:pt x="197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0" name="Freeform 293"/>
              <p:cNvSpPr/>
              <p:nvPr/>
            </p:nvSpPr>
            <p:spPr bwMode="auto">
              <a:xfrm>
                <a:off x="1963" y="2664"/>
                <a:ext cx="197" cy="139"/>
              </a:xfrm>
              <a:custGeom>
                <a:avLst/>
                <a:gdLst>
                  <a:gd name="T0" fmla="*/ 197 w 197"/>
                  <a:gd name="T1" fmla="*/ 3 h 139"/>
                  <a:gd name="T2" fmla="*/ 2 w 197"/>
                  <a:gd name="T3" fmla="*/ 139 h 139"/>
                  <a:gd name="T4" fmla="*/ 0 w 197"/>
                  <a:gd name="T5" fmla="*/ 134 h 139"/>
                  <a:gd name="T6" fmla="*/ 193 w 197"/>
                  <a:gd name="T7" fmla="*/ 0 h 139"/>
                  <a:gd name="T8" fmla="*/ 197 w 197"/>
                  <a:gd name="T9" fmla="*/ 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139">
                    <a:moveTo>
                      <a:pt x="197" y="3"/>
                    </a:moveTo>
                    <a:lnTo>
                      <a:pt x="2" y="139"/>
                    </a:lnTo>
                    <a:lnTo>
                      <a:pt x="0" y="134"/>
                    </a:lnTo>
                    <a:lnTo>
                      <a:pt x="193" y="0"/>
                    </a:lnTo>
                    <a:lnTo>
                      <a:pt x="197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1" name="Freeform 294"/>
              <p:cNvSpPr/>
              <p:nvPr/>
            </p:nvSpPr>
            <p:spPr bwMode="auto">
              <a:xfrm>
                <a:off x="1969" y="2719"/>
                <a:ext cx="130" cy="92"/>
              </a:xfrm>
              <a:custGeom>
                <a:avLst/>
                <a:gdLst>
                  <a:gd name="T0" fmla="*/ 130 w 130"/>
                  <a:gd name="T1" fmla="*/ 4 h 92"/>
                  <a:gd name="T2" fmla="*/ 3 w 130"/>
                  <a:gd name="T3" fmla="*/ 92 h 92"/>
                  <a:gd name="T4" fmla="*/ 0 w 130"/>
                  <a:gd name="T5" fmla="*/ 89 h 92"/>
                  <a:gd name="T6" fmla="*/ 128 w 130"/>
                  <a:gd name="T7" fmla="*/ 0 h 92"/>
                  <a:gd name="T8" fmla="*/ 130 w 130"/>
                  <a:gd name="T9" fmla="*/ 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92">
                    <a:moveTo>
                      <a:pt x="130" y="4"/>
                    </a:moveTo>
                    <a:lnTo>
                      <a:pt x="3" y="92"/>
                    </a:lnTo>
                    <a:lnTo>
                      <a:pt x="0" y="89"/>
                    </a:lnTo>
                    <a:lnTo>
                      <a:pt x="128" y="0"/>
                    </a:lnTo>
                    <a:lnTo>
                      <a:pt x="130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2" name="Freeform 295"/>
              <p:cNvSpPr/>
              <p:nvPr/>
            </p:nvSpPr>
            <p:spPr bwMode="auto">
              <a:xfrm>
                <a:off x="141" y="1378"/>
                <a:ext cx="507" cy="212"/>
              </a:xfrm>
              <a:custGeom>
                <a:avLst/>
                <a:gdLst>
                  <a:gd name="T0" fmla="*/ 233 w 292"/>
                  <a:gd name="T1" fmla="*/ 10 h 122"/>
                  <a:gd name="T2" fmla="*/ 214 w 292"/>
                  <a:gd name="T3" fmla="*/ 18 h 122"/>
                  <a:gd name="T4" fmla="*/ 212 w 292"/>
                  <a:gd name="T5" fmla="*/ 18 h 122"/>
                  <a:gd name="T6" fmla="*/ 199 w 292"/>
                  <a:gd name="T7" fmla="*/ 23 h 122"/>
                  <a:gd name="T8" fmla="*/ 193 w 292"/>
                  <a:gd name="T9" fmla="*/ 28 h 122"/>
                  <a:gd name="T10" fmla="*/ 225 w 292"/>
                  <a:gd name="T11" fmla="*/ 23 h 122"/>
                  <a:gd name="T12" fmla="*/ 242 w 292"/>
                  <a:gd name="T13" fmla="*/ 19 h 122"/>
                  <a:gd name="T14" fmla="*/ 258 w 292"/>
                  <a:gd name="T15" fmla="*/ 13 h 122"/>
                  <a:gd name="T16" fmla="*/ 276 w 292"/>
                  <a:gd name="T17" fmla="*/ 11 h 122"/>
                  <a:gd name="T18" fmla="*/ 280 w 292"/>
                  <a:gd name="T19" fmla="*/ 15 h 122"/>
                  <a:gd name="T20" fmla="*/ 272 w 292"/>
                  <a:gd name="T21" fmla="*/ 22 h 122"/>
                  <a:gd name="T22" fmla="*/ 256 w 292"/>
                  <a:gd name="T23" fmla="*/ 29 h 122"/>
                  <a:gd name="T24" fmla="*/ 248 w 292"/>
                  <a:gd name="T25" fmla="*/ 34 h 122"/>
                  <a:gd name="T26" fmla="*/ 225 w 292"/>
                  <a:gd name="T27" fmla="*/ 42 h 122"/>
                  <a:gd name="T28" fmla="*/ 226 w 292"/>
                  <a:gd name="T29" fmla="*/ 47 h 122"/>
                  <a:gd name="T30" fmla="*/ 243 w 292"/>
                  <a:gd name="T31" fmla="*/ 44 h 122"/>
                  <a:gd name="T32" fmla="*/ 252 w 292"/>
                  <a:gd name="T33" fmla="*/ 43 h 122"/>
                  <a:gd name="T34" fmla="*/ 273 w 292"/>
                  <a:gd name="T35" fmla="*/ 35 h 122"/>
                  <a:gd name="T36" fmla="*/ 285 w 292"/>
                  <a:gd name="T37" fmla="*/ 37 h 122"/>
                  <a:gd name="T38" fmla="*/ 288 w 292"/>
                  <a:gd name="T39" fmla="*/ 39 h 122"/>
                  <a:gd name="T40" fmla="*/ 285 w 292"/>
                  <a:gd name="T41" fmla="*/ 43 h 122"/>
                  <a:gd name="T42" fmla="*/ 269 w 292"/>
                  <a:gd name="T43" fmla="*/ 51 h 122"/>
                  <a:gd name="T44" fmla="*/ 273 w 292"/>
                  <a:gd name="T45" fmla="*/ 53 h 122"/>
                  <a:gd name="T46" fmla="*/ 276 w 292"/>
                  <a:gd name="T47" fmla="*/ 56 h 122"/>
                  <a:gd name="T48" fmla="*/ 265 w 292"/>
                  <a:gd name="T49" fmla="*/ 63 h 122"/>
                  <a:gd name="T50" fmla="*/ 257 w 292"/>
                  <a:gd name="T51" fmla="*/ 68 h 122"/>
                  <a:gd name="T52" fmla="*/ 251 w 292"/>
                  <a:gd name="T53" fmla="*/ 73 h 122"/>
                  <a:gd name="T54" fmla="*/ 244 w 292"/>
                  <a:gd name="T55" fmla="*/ 79 h 122"/>
                  <a:gd name="T56" fmla="*/ 230 w 292"/>
                  <a:gd name="T57" fmla="*/ 86 h 122"/>
                  <a:gd name="T58" fmla="*/ 205 w 292"/>
                  <a:gd name="T59" fmla="*/ 86 h 122"/>
                  <a:gd name="T60" fmla="*/ 151 w 292"/>
                  <a:gd name="T61" fmla="*/ 85 h 122"/>
                  <a:gd name="T62" fmla="*/ 98 w 292"/>
                  <a:gd name="T63" fmla="*/ 95 h 122"/>
                  <a:gd name="T64" fmla="*/ 21 w 292"/>
                  <a:gd name="T65" fmla="*/ 122 h 122"/>
                  <a:gd name="T66" fmla="*/ 14 w 292"/>
                  <a:gd name="T67" fmla="*/ 102 h 122"/>
                  <a:gd name="T68" fmla="*/ 9 w 292"/>
                  <a:gd name="T69" fmla="*/ 82 h 122"/>
                  <a:gd name="T70" fmla="*/ 8 w 292"/>
                  <a:gd name="T71" fmla="*/ 66 h 122"/>
                  <a:gd name="T72" fmla="*/ 43 w 292"/>
                  <a:gd name="T73" fmla="*/ 63 h 122"/>
                  <a:gd name="T74" fmla="*/ 112 w 292"/>
                  <a:gd name="T75" fmla="*/ 46 h 122"/>
                  <a:gd name="T76" fmla="*/ 134 w 292"/>
                  <a:gd name="T77" fmla="*/ 40 h 122"/>
                  <a:gd name="T78" fmla="*/ 162 w 292"/>
                  <a:gd name="T79" fmla="*/ 22 h 122"/>
                  <a:gd name="T80" fmla="*/ 183 w 292"/>
                  <a:gd name="T81" fmla="*/ 11 h 122"/>
                  <a:gd name="T82" fmla="*/ 190 w 292"/>
                  <a:gd name="T83" fmla="*/ 9 h 122"/>
                  <a:gd name="T84" fmla="*/ 205 w 292"/>
                  <a:gd name="T85" fmla="*/ 4 h 122"/>
                  <a:gd name="T86" fmla="*/ 211 w 292"/>
                  <a:gd name="T87" fmla="*/ 2 h 122"/>
                  <a:gd name="T88" fmla="*/ 224 w 292"/>
                  <a:gd name="T89" fmla="*/ 3 h 122"/>
                  <a:gd name="T90" fmla="*/ 233 w 292"/>
                  <a:gd name="T91" fmla="*/ 0 h 122"/>
                  <a:gd name="T92" fmla="*/ 233 w 292"/>
                  <a:gd name="T93" fmla="*/ 1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92" h="122">
                    <a:moveTo>
                      <a:pt x="233" y="10"/>
                    </a:moveTo>
                    <a:cubicBezTo>
                      <a:pt x="233" y="10"/>
                      <a:pt x="222" y="16"/>
                      <a:pt x="214" y="18"/>
                    </a:cubicBezTo>
                    <a:cubicBezTo>
                      <a:pt x="214" y="18"/>
                      <a:pt x="212" y="18"/>
                      <a:pt x="212" y="18"/>
                    </a:cubicBezTo>
                    <a:cubicBezTo>
                      <a:pt x="205" y="23"/>
                      <a:pt x="199" y="23"/>
                      <a:pt x="199" y="23"/>
                    </a:cubicBezTo>
                    <a:cubicBezTo>
                      <a:pt x="199" y="23"/>
                      <a:pt x="197" y="25"/>
                      <a:pt x="193" y="28"/>
                    </a:cubicBezTo>
                    <a:cubicBezTo>
                      <a:pt x="208" y="25"/>
                      <a:pt x="215" y="26"/>
                      <a:pt x="225" y="23"/>
                    </a:cubicBezTo>
                    <a:cubicBezTo>
                      <a:pt x="232" y="21"/>
                      <a:pt x="242" y="19"/>
                      <a:pt x="242" y="19"/>
                    </a:cubicBezTo>
                    <a:cubicBezTo>
                      <a:pt x="242" y="19"/>
                      <a:pt x="245" y="19"/>
                      <a:pt x="258" y="13"/>
                    </a:cubicBezTo>
                    <a:cubicBezTo>
                      <a:pt x="272" y="8"/>
                      <a:pt x="276" y="11"/>
                      <a:pt x="276" y="11"/>
                    </a:cubicBezTo>
                    <a:cubicBezTo>
                      <a:pt x="276" y="11"/>
                      <a:pt x="280" y="11"/>
                      <a:pt x="280" y="15"/>
                    </a:cubicBezTo>
                    <a:cubicBezTo>
                      <a:pt x="280" y="18"/>
                      <a:pt x="275" y="20"/>
                      <a:pt x="272" y="22"/>
                    </a:cubicBezTo>
                    <a:cubicBezTo>
                      <a:pt x="269" y="24"/>
                      <a:pt x="260" y="27"/>
                      <a:pt x="256" y="29"/>
                    </a:cubicBezTo>
                    <a:cubicBezTo>
                      <a:pt x="253" y="31"/>
                      <a:pt x="250" y="33"/>
                      <a:pt x="248" y="34"/>
                    </a:cubicBezTo>
                    <a:cubicBezTo>
                      <a:pt x="245" y="35"/>
                      <a:pt x="225" y="42"/>
                      <a:pt x="225" y="42"/>
                    </a:cubicBezTo>
                    <a:cubicBezTo>
                      <a:pt x="225" y="42"/>
                      <a:pt x="223" y="45"/>
                      <a:pt x="226" y="47"/>
                    </a:cubicBezTo>
                    <a:cubicBezTo>
                      <a:pt x="233" y="46"/>
                      <a:pt x="242" y="44"/>
                      <a:pt x="243" y="44"/>
                    </a:cubicBezTo>
                    <a:cubicBezTo>
                      <a:pt x="243" y="45"/>
                      <a:pt x="247" y="45"/>
                      <a:pt x="252" y="43"/>
                    </a:cubicBezTo>
                    <a:cubicBezTo>
                      <a:pt x="257" y="40"/>
                      <a:pt x="264" y="37"/>
                      <a:pt x="273" y="35"/>
                    </a:cubicBezTo>
                    <a:cubicBezTo>
                      <a:pt x="283" y="33"/>
                      <a:pt x="285" y="37"/>
                      <a:pt x="285" y="37"/>
                    </a:cubicBezTo>
                    <a:cubicBezTo>
                      <a:pt x="285" y="37"/>
                      <a:pt x="288" y="38"/>
                      <a:pt x="288" y="39"/>
                    </a:cubicBezTo>
                    <a:cubicBezTo>
                      <a:pt x="288" y="39"/>
                      <a:pt x="292" y="41"/>
                      <a:pt x="285" y="43"/>
                    </a:cubicBezTo>
                    <a:cubicBezTo>
                      <a:pt x="279" y="46"/>
                      <a:pt x="267" y="51"/>
                      <a:pt x="269" y="51"/>
                    </a:cubicBezTo>
                    <a:cubicBezTo>
                      <a:pt x="271" y="50"/>
                      <a:pt x="272" y="52"/>
                      <a:pt x="273" y="53"/>
                    </a:cubicBezTo>
                    <a:cubicBezTo>
                      <a:pt x="273" y="53"/>
                      <a:pt x="277" y="55"/>
                      <a:pt x="276" y="56"/>
                    </a:cubicBezTo>
                    <a:cubicBezTo>
                      <a:pt x="274" y="58"/>
                      <a:pt x="269" y="61"/>
                      <a:pt x="265" y="63"/>
                    </a:cubicBezTo>
                    <a:cubicBezTo>
                      <a:pt x="261" y="65"/>
                      <a:pt x="257" y="68"/>
                      <a:pt x="257" y="68"/>
                    </a:cubicBezTo>
                    <a:cubicBezTo>
                      <a:pt x="256" y="70"/>
                      <a:pt x="253" y="71"/>
                      <a:pt x="251" y="73"/>
                    </a:cubicBezTo>
                    <a:cubicBezTo>
                      <a:pt x="248" y="74"/>
                      <a:pt x="244" y="79"/>
                      <a:pt x="244" y="79"/>
                    </a:cubicBezTo>
                    <a:cubicBezTo>
                      <a:pt x="240" y="80"/>
                      <a:pt x="234" y="85"/>
                      <a:pt x="230" y="86"/>
                    </a:cubicBezTo>
                    <a:cubicBezTo>
                      <a:pt x="225" y="87"/>
                      <a:pt x="217" y="85"/>
                      <a:pt x="205" y="86"/>
                    </a:cubicBezTo>
                    <a:cubicBezTo>
                      <a:pt x="193" y="88"/>
                      <a:pt x="151" y="85"/>
                      <a:pt x="151" y="85"/>
                    </a:cubicBezTo>
                    <a:cubicBezTo>
                      <a:pt x="123" y="83"/>
                      <a:pt x="114" y="92"/>
                      <a:pt x="98" y="95"/>
                    </a:cubicBezTo>
                    <a:cubicBezTo>
                      <a:pt x="61" y="101"/>
                      <a:pt x="21" y="122"/>
                      <a:pt x="21" y="122"/>
                    </a:cubicBezTo>
                    <a:cubicBezTo>
                      <a:pt x="14" y="102"/>
                      <a:pt x="14" y="102"/>
                      <a:pt x="14" y="102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8" y="66"/>
                      <a:pt x="0" y="73"/>
                      <a:pt x="43" y="63"/>
                    </a:cubicBezTo>
                    <a:cubicBezTo>
                      <a:pt x="86" y="53"/>
                      <a:pt x="107" y="48"/>
                      <a:pt x="112" y="46"/>
                    </a:cubicBezTo>
                    <a:cubicBezTo>
                      <a:pt x="117" y="44"/>
                      <a:pt x="129" y="41"/>
                      <a:pt x="134" y="40"/>
                    </a:cubicBezTo>
                    <a:cubicBezTo>
                      <a:pt x="140" y="38"/>
                      <a:pt x="157" y="25"/>
                      <a:pt x="162" y="22"/>
                    </a:cubicBezTo>
                    <a:cubicBezTo>
                      <a:pt x="167" y="20"/>
                      <a:pt x="178" y="13"/>
                      <a:pt x="183" y="11"/>
                    </a:cubicBezTo>
                    <a:cubicBezTo>
                      <a:pt x="187" y="9"/>
                      <a:pt x="190" y="9"/>
                      <a:pt x="190" y="9"/>
                    </a:cubicBezTo>
                    <a:cubicBezTo>
                      <a:pt x="195" y="7"/>
                      <a:pt x="201" y="6"/>
                      <a:pt x="205" y="4"/>
                    </a:cubicBezTo>
                    <a:cubicBezTo>
                      <a:pt x="209" y="1"/>
                      <a:pt x="211" y="2"/>
                      <a:pt x="211" y="2"/>
                    </a:cubicBezTo>
                    <a:cubicBezTo>
                      <a:pt x="212" y="2"/>
                      <a:pt x="218" y="3"/>
                      <a:pt x="224" y="3"/>
                    </a:cubicBezTo>
                    <a:cubicBezTo>
                      <a:pt x="228" y="1"/>
                      <a:pt x="233" y="0"/>
                      <a:pt x="233" y="0"/>
                    </a:cubicBezTo>
                    <a:cubicBezTo>
                      <a:pt x="233" y="0"/>
                      <a:pt x="238" y="3"/>
                      <a:pt x="233" y="10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3" name="Freeform 296"/>
              <p:cNvSpPr/>
              <p:nvPr/>
            </p:nvSpPr>
            <p:spPr bwMode="auto">
              <a:xfrm>
                <a:off x="518" y="1468"/>
                <a:ext cx="87" cy="24"/>
              </a:xfrm>
              <a:custGeom>
                <a:avLst/>
                <a:gdLst>
                  <a:gd name="T0" fmla="*/ 50 w 50"/>
                  <a:gd name="T1" fmla="*/ 0 h 14"/>
                  <a:gd name="T2" fmla="*/ 41 w 50"/>
                  <a:gd name="T3" fmla="*/ 4 h 14"/>
                  <a:gd name="T4" fmla="*/ 34 w 50"/>
                  <a:gd name="T5" fmla="*/ 7 h 14"/>
                  <a:gd name="T6" fmla="*/ 8 w 50"/>
                  <a:gd name="T7" fmla="*/ 10 h 14"/>
                  <a:gd name="T8" fmla="*/ 2 w 50"/>
                  <a:gd name="T9" fmla="*/ 13 h 14"/>
                  <a:gd name="T10" fmla="*/ 21 w 50"/>
                  <a:gd name="T11" fmla="*/ 9 h 14"/>
                  <a:gd name="T12" fmla="*/ 25 w 50"/>
                  <a:gd name="T13" fmla="*/ 10 h 14"/>
                  <a:gd name="T14" fmla="*/ 30 w 50"/>
                  <a:gd name="T15" fmla="*/ 8 h 14"/>
                  <a:gd name="T16" fmla="*/ 35 w 50"/>
                  <a:gd name="T17" fmla="*/ 7 h 14"/>
                  <a:gd name="T18" fmla="*/ 50 w 50"/>
                  <a:gd name="T1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14">
                    <a:moveTo>
                      <a:pt x="50" y="0"/>
                    </a:moveTo>
                    <a:cubicBezTo>
                      <a:pt x="50" y="0"/>
                      <a:pt x="43" y="3"/>
                      <a:pt x="41" y="4"/>
                    </a:cubicBezTo>
                    <a:cubicBezTo>
                      <a:pt x="39" y="5"/>
                      <a:pt x="36" y="7"/>
                      <a:pt x="34" y="7"/>
                    </a:cubicBezTo>
                    <a:cubicBezTo>
                      <a:pt x="32" y="7"/>
                      <a:pt x="13" y="10"/>
                      <a:pt x="8" y="10"/>
                    </a:cubicBezTo>
                    <a:cubicBezTo>
                      <a:pt x="4" y="10"/>
                      <a:pt x="4" y="13"/>
                      <a:pt x="2" y="13"/>
                    </a:cubicBezTo>
                    <a:cubicBezTo>
                      <a:pt x="0" y="14"/>
                      <a:pt x="9" y="11"/>
                      <a:pt x="21" y="9"/>
                    </a:cubicBezTo>
                    <a:cubicBezTo>
                      <a:pt x="24" y="10"/>
                      <a:pt x="25" y="10"/>
                      <a:pt x="25" y="10"/>
                    </a:cubicBezTo>
                    <a:cubicBezTo>
                      <a:pt x="25" y="10"/>
                      <a:pt x="27" y="8"/>
                      <a:pt x="30" y="8"/>
                    </a:cubicBezTo>
                    <a:cubicBezTo>
                      <a:pt x="34" y="7"/>
                      <a:pt x="35" y="7"/>
                      <a:pt x="35" y="7"/>
                    </a:cubicBezTo>
                    <a:cubicBezTo>
                      <a:pt x="35" y="7"/>
                      <a:pt x="48" y="1"/>
                      <a:pt x="50" y="0"/>
                    </a:cubicBezTo>
                    <a:close/>
                  </a:path>
                </a:pathLst>
              </a:custGeom>
              <a:solidFill>
                <a:srgbClr val="A97E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4" name="Freeform 297"/>
              <p:cNvSpPr/>
              <p:nvPr/>
            </p:nvSpPr>
            <p:spPr bwMode="auto">
              <a:xfrm>
                <a:off x="504" y="1494"/>
                <a:ext cx="87" cy="21"/>
              </a:xfrm>
              <a:custGeom>
                <a:avLst/>
                <a:gdLst>
                  <a:gd name="T0" fmla="*/ 0 w 50"/>
                  <a:gd name="T1" fmla="*/ 12 h 12"/>
                  <a:gd name="T2" fmla="*/ 18 w 50"/>
                  <a:gd name="T3" fmla="*/ 9 h 12"/>
                  <a:gd name="T4" fmla="*/ 34 w 50"/>
                  <a:gd name="T5" fmla="*/ 8 h 12"/>
                  <a:gd name="T6" fmla="*/ 48 w 50"/>
                  <a:gd name="T7" fmla="*/ 1 h 12"/>
                  <a:gd name="T8" fmla="*/ 32 w 50"/>
                  <a:gd name="T9" fmla="*/ 9 h 12"/>
                  <a:gd name="T10" fmla="*/ 0 w 50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12">
                    <a:moveTo>
                      <a:pt x="0" y="12"/>
                    </a:moveTo>
                    <a:cubicBezTo>
                      <a:pt x="0" y="12"/>
                      <a:pt x="4" y="9"/>
                      <a:pt x="18" y="9"/>
                    </a:cubicBezTo>
                    <a:cubicBezTo>
                      <a:pt x="31" y="9"/>
                      <a:pt x="31" y="9"/>
                      <a:pt x="34" y="8"/>
                    </a:cubicBezTo>
                    <a:cubicBezTo>
                      <a:pt x="38" y="6"/>
                      <a:pt x="46" y="3"/>
                      <a:pt x="48" y="1"/>
                    </a:cubicBezTo>
                    <a:cubicBezTo>
                      <a:pt x="50" y="0"/>
                      <a:pt x="40" y="7"/>
                      <a:pt x="32" y="9"/>
                    </a:cubicBezTo>
                    <a:cubicBezTo>
                      <a:pt x="23" y="11"/>
                      <a:pt x="17" y="7"/>
                      <a:pt x="0" y="12"/>
                    </a:cubicBezTo>
                    <a:close/>
                  </a:path>
                </a:pathLst>
              </a:custGeom>
              <a:solidFill>
                <a:srgbClr val="A97E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5" name="Freeform 298"/>
              <p:cNvSpPr/>
              <p:nvPr/>
            </p:nvSpPr>
            <p:spPr bwMode="auto">
              <a:xfrm>
                <a:off x="454" y="1421"/>
                <a:ext cx="22" cy="6"/>
              </a:xfrm>
              <a:custGeom>
                <a:avLst/>
                <a:gdLst>
                  <a:gd name="T0" fmla="*/ 13 w 13"/>
                  <a:gd name="T1" fmla="*/ 3 h 3"/>
                  <a:gd name="T2" fmla="*/ 0 w 13"/>
                  <a:gd name="T3" fmla="*/ 0 h 3"/>
                  <a:gd name="T4" fmla="*/ 13 w 13"/>
                  <a:gd name="T5" fmla="*/ 2 h 3"/>
                  <a:gd name="T6" fmla="*/ 13 w 1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3">
                    <a:moveTo>
                      <a:pt x="13" y="3"/>
                    </a:moveTo>
                    <a:cubicBezTo>
                      <a:pt x="13" y="3"/>
                      <a:pt x="4" y="3"/>
                      <a:pt x="0" y="0"/>
                    </a:cubicBezTo>
                    <a:cubicBezTo>
                      <a:pt x="6" y="2"/>
                      <a:pt x="13" y="2"/>
                      <a:pt x="13" y="2"/>
                    </a:cubicBezTo>
                    <a:lnTo>
                      <a:pt x="13" y="3"/>
                    </a:lnTo>
                    <a:close/>
                  </a:path>
                </a:pathLst>
              </a:custGeom>
              <a:solidFill>
                <a:srgbClr val="A97E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6" name="Freeform 299"/>
              <p:cNvSpPr>
                <a:spLocks noEditPoints="1"/>
              </p:cNvSpPr>
              <p:nvPr/>
            </p:nvSpPr>
            <p:spPr bwMode="auto">
              <a:xfrm>
                <a:off x="251" y="675"/>
                <a:ext cx="392" cy="229"/>
              </a:xfrm>
              <a:custGeom>
                <a:avLst/>
                <a:gdLst>
                  <a:gd name="T0" fmla="*/ 164 w 226"/>
                  <a:gd name="T1" fmla="*/ 129 h 132"/>
                  <a:gd name="T2" fmla="*/ 163 w 226"/>
                  <a:gd name="T3" fmla="*/ 117 h 132"/>
                  <a:gd name="T4" fmla="*/ 152 w 226"/>
                  <a:gd name="T5" fmla="*/ 104 h 132"/>
                  <a:gd name="T6" fmla="*/ 142 w 226"/>
                  <a:gd name="T7" fmla="*/ 95 h 132"/>
                  <a:gd name="T8" fmla="*/ 138 w 226"/>
                  <a:gd name="T9" fmla="*/ 91 h 132"/>
                  <a:gd name="T10" fmla="*/ 158 w 226"/>
                  <a:gd name="T11" fmla="*/ 98 h 132"/>
                  <a:gd name="T12" fmla="*/ 170 w 226"/>
                  <a:gd name="T13" fmla="*/ 103 h 132"/>
                  <a:gd name="T14" fmla="*/ 181 w 226"/>
                  <a:gd name="T15" fmla="*/ 107 h 132"/>
                  <a:gd name="T16" fmla="*/ 193 w 226"/>
                  <a:gd name="T17" fmla="*/ 117 h 132"/>
                  <a:gd name="T18" fmla="*/ 207 w 226"/>
                  <a:gd name="T19" fmla="*/ 121 h 132"/>
                  <a:gd name="T20" fmla="*/ 212 w 226"/>
                  <a:gd name="T21" fmla="*/ 118 h 132"/>
                  <a:gd name="T22" fmla="*/ 205 w 226"/>
                  <a:gd name="T23" fmla="*/ 111 h 132"/>
                  <a:gd name="T24" fmla="*/ 196 w 226"/>
                  <a:gd name="T25" fmla="*/ 100 h 132"/>
                  <a:gd name="T26" fmla="*/ 194 w 226"/>
                  <a:gd name="T27" fmla="*/ 97 h 132"/>
                  <a:gd name="T28" fmla="*/ 186 w 226"/>
                  <a:gd name="T29" fmla="*/ 91 h 132"/>
                  <a:gd name="T30" fmla="*/ 174 w 226"/>
                  <a:gd name="T31" fmla="*/ 84 h 132"/>
                  <a:gd name="T32" fmla="*/ 185 w 226"/>
                  <a:gd name="T33" fmla="*/ 89 h 132"/>
                  <a:gd name="T34" fmla="*/ 194 w 226"/>
                  <a:gd name="T35" fmla="*/ 93 h 132"/>
                  <a:gd name="T36" fmla="*/ 209 w 226"/>
                  <a:gd name="T37" fmla="*/ 106 h 132"/>
                  <a:gd name="T38" fmla="*/ 219 w 226"/>
                  <a:gd name="T39" fmla="*/ 111 h 132"/>
                  <a:gd name="T40" fmla="*/ 222 w 226"/>
                  <a:gd name="T41" fmla="*/ 109 h 132"/>
                  <a:gd name="T42" fmla="*/ 225 w 226"/>
                  <a:gd name="T43" fmla="*/ 105 h 132"/>
                  <a:gd name="T44" fmla="*/ 219 w 226"/>
                  <a:gd name="T45" fmla="*/ 98 h 132"/>
                  <a:gd name="T46" fmla="*/ 215 w 226"/>
                  <a:gd name="T47" fmla="*/ 95 h 132"/>
                  <a:gd name="T48" fmla="*/ 221 w 226"/>
                  <a:gd name="T49" fmla="*/ 92 h 132"/>
                  <a:gd name="T50" fmla="*/ 218 w 226"/>
                  <a:gd name="T51" fmla="*/ 87 h 132"/>
                  <a:gd name="T52" fmla="*/ 213 w 226"/>
                  <a:gd name="T53" fmla="*/ 81 h 132"/>
                  <a:gd name="T54" fmla="*/ 200 w 226"/>
                  <a:gd name="T55" fmla="*/ 66 h 132"/>
                  <a:gd name="T56" fmla="*/ 202 w 226"/>
                  <a:gd name="T57" fmla="*/ 65 h 132"/>
                  <a:gd name="T58" fmla="*/ 197 w 226"/>
                  <a:gd name="T59" fmla="*/ 57 h 132"/>
                  <a:gd name="T60" fmla="*/ 195 w 226"/>
                  <a:gd name="T61" fmla="*/ 52 h 132"/>
                  <a:gd name="T62" fmla="*/ 194 w 226"/>
                  <a:gd name="T63" fmla="*/ 47 h 132"/>
                  <a:gd name="T64" fmla="*/ 186 w 226"/>
                  <a:gd name="T65" fmla="*/ 39 h 132"/>
                  <a:gd name="T66" fmla="*/ 183 w 226"/>
                  <a:gd name="T67" fmla="*/ 36 h 132"/>
                  <a:gd name="T68" fmla="*/ 170 w 226"/>
                  <a:gd name="T69" fmla="*/ 33 h 132"/>
                  <a:gd name="T70" fmla="*/ 155 w 226"/>
                  <a:gd name="T71" fmla="*/ 30 h 132"/>
                  <a:gd name="T72" fmla="*/ 143 w 226"/>
                  <a:gd name="T73" fmla="*/ 28 h 132"/>
                  <a:gd name="T74" fmla="*/ 117 w 226"/>
                  <a:gd name="T75" fmla="*/ 21 h 132"/>
                  <a:gd name="T76" fmla="*/ 97 w 226"/>
                  <a:gd name="T77" fmla="*/ 20 h 132"/>
                  <a:gd name="T78" fmla="*/ 89 w 226"/>
                  <a:gd name="T79" fmla="*/ 18 h 132"/>
                  <a:gd name="T80" fmla="*/ 74 w 226"/>
                  <a:gd name="T81" fmla="*/ 13 h 132"/>
                  <a:gd name="T82" fmla="*/ 23 w 226"/>
                  <a:gd name="T83" fmla="*/ 0 h 132"/>
                  <a:gd name="T84" fmla="*/ 0 w 226"/>
                  <a:gd name="T85" fmla="*/ 42 h 132"/>
                  <a:gd name="T86" fmla="*/ 71 w 226"/>
                  <a:gd name="T87" fmla="*/ 64 h 132"/>
                  <a:gd name="T88" fmla="*/ 89 w 226"/>
                  <a:gd name="T89" fmla="*/ 79 h 132"/>
                  <a:gd name="T90" fmla="*/ 123 w 226"/>
                  <a:gd name="T91" fmla="*/ 101 h 132"/>
                  <a:gd name="T92" fmla="*/ 132 w 226"/>
                  <a:gd name="T93" fmla="*/ 109 h 132"/>
                  <a:gd name="T94" fmla="*/ 142 w 226"/>
                  <a:gd name="T95" fmla="*/ 116 h 132"/>
                  <a:gd name="T96" fmla="*/ 151 w 226"/>
                  <a:gd name="T97" fmla="*/ 121 h 132"/>
                  <a:gd name="T98" fmla="*/ 162 w 226"/>
                  <a:gd name="T99" fmla="*/ 132 h 132"/>
                  <a:gd name="T100" fmla="*/ 164 w 226"/>
                  <a:gd name="T101" fmla="*/ 129 h 132"/>
                  <a:gd name="T102" fmla="*/ 178 w 226"/>
                  <a:gd name="T103" fmla="*/ 52 h 132"/>
                  <a:gd name="T104" fmla="*/ 165 w 226"/>
                  <a:gd name="T105" fmla="*/ 46 h 132"/>
                  <a:gd name="T106" fmla="*/ 166 w 226"/>
                  <a:gd name="T107" fmla="*/ 46 h 132"/>
                  <a:gd name="T108" fmla="*/ 180 w 226"/>
                  <a:gd name="T109" fmla="*/ 49 h 132"/>
                  <a:gd name="T110" fmla="*/ 186 w 226"/>
                  <a:gd name="T111" fmla="*/ 56 h 132"/>
                  <a:gd name="T112" fmla="*/ 186 w 226"/>
                  <a:gd name="T113" fmla="*/ 56 h 132"/>
                  <a:gd name="T114" fmla="*/ 186 w 226"/>
                  <a:gd name="T115" fmla="*/ 56 h 132"/>
                  <a:gd name="T116" fmla="*/ 178 w 226"/>
                  <a:gd name="T117" fmla="*/ 5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6" h="132">
                    <a:moveTo>
                      <a:pt x="164" y="129"/>
                    </a:moveTo>
                    <a:cubicBezTo>
                      <a:pt x="164" y="129"/>
                      <a:pt x="169" y="126"/>
                      <a:pt x="163" y="117"/>
                    </a:cubicBezTo>
                    <a:cubicBezTo>
                      <a:pt x="158" y="108"/>
                      <a:pt x="154" y="105"/>
                      <a:pt x="152" y="104"/>
                    </a:cubicBezTo>
                    <a:cubicBezTo>
                      <a:pt x="151" y="103"/>
                      <a:pt x="144" y="97"/>
                      <a:pt x="142" y="95"/>
                    </a:cubicBezTo>
                    <a:cubicBezTo>
                      <a:pt x="139" y="93"/>
                      <a:pt x="138" y="91"/>
                      <a:pt x="138" y="91"/>
                    </a:cubicBezTo>
                    <a:cubicBezTo>
                      <a:pt x="138" y="91"/>
                      <a:pt x="146" y="94"/>
                      <a:pt x="158" y="98"/>
                    </a:cubicBezTo>
                    <a:cubicBezTo>
                      <a:pt x="163" y="99"/>
                      <a:pt x="166" y="101"/>
                      <a:pt x="170" y="103"/>
                    </a:cubicBezTo>
                    <a:cubicBezTo>
                      <a:pt x="170" y="103"/>
                      <a:pt x="177" y="105"/>
                      <a:pt x="181" y="107"/>
                    </a:cubicBezTo>
                    <a:cubicBezTo>
                      <a:pt x="186" y="109"/>
                      <a:pt x="188" y="114"/>
                      <a:pt x="193" y="117"/>
                    </a:cubicBezTo>
                    <a:cubicBezTo>
                      <a:pt x="198" y="120"/>
                      <a:pt x="203" y="124"/>
                      <a:pt x="207" y="121"/>
                    </a:cubicBezTo>
                    <a:cubicBezTo>
                      <a:pt x="208" y="121"/>
                      <a:pt x="212" y="121"/>
                      <a:pt x="212" y="118"/>
                    </a:cubicBezTo>
                    <a:cubicBezTo>
                      <a:pt x="212" y="118"/>
                      <a:pt x="213" y="115"/>
                      <a:pt x="205" y="111"/>
                    </a:cubicBezTo>
                    <a:cubicBezTo>
                      <a:pt x="201" y="107"/>
                      <a:pt x="198" y="102"/>
                      <a:pt x="196" y="100"/>
                    </a:cubicBezTo>
                    <a:cubicBezTo>
                      <a:pt x="196" y="100"/>
                      <a:pt x="195" y="98"/>
                      <a:pt x="194" y="97"/>
                    </a:cubicBezTo>
                    <a:cubicBezTo>
                      <a:pt x="193" y="95"/>
                      <a:pt x="192" y="94"/>
                      <a:pt x="186" y="91"/>
                    </a:cubicBezTo>
                    <a:cubicBezTo>
                      <a:pt x="183" y="89"/>
                      <a:pt x="179" y="86"/>
                      <a:pt x="174" y="84"/>
                    </a:cubicBezTo>
                    <a:cubicBezTo>
                      <a:pt x="179" y="86"/>
                      <a:pt x="185" y="89"/>
                      <a:pt x="185" y="89"/>
                    </a:cubicBezTo>
                    <a:cubicBezTo>
                      <a:pt x="187" y="90"/>
                      <a:pt x="191" y="91"/>
                      <a:pt x="194" y="93"/>
                    </a:cubicBezTo>
                    <a:cubicBezTo>
                      <a:pt x="196" y="95"/>
                      <a:pt x="204" y="103"/>
                      <a:pt x="209" y="106"/>
                    </a:cubicBezTo>
                    <a:cubicBezTo>
                      <a:pt x="215" y="109"/>
                      <a:pt x="216" y="111"/>
                      <a:pt x="219" y="111"/>
                    </a:cubicBezTo>
                    <a:cubicBezTo>
                      <a:pt x="222" y="111"/>
                      <a:pt x="222" y="109"/>
                      <a:pt x="222" y="109"/>
                    </a:cubicBezTo>
                    <a:cubicBezTo>
                      <a:pt x="222" y="109"/>
                      <a:pt x="225" y="108"/>
                      <a:pt x="225" y="105"/>
                    </a:cubicBezTo>
                    <a:cubicBezTo>
                      <a:pt x="226" y="102"/>
                      <a:pt x="219" y="99"/>
                      <a:pt x="219" y="98"/>
                    </a:cubicBezTo>
                    <a:cubicBezTo>
                      <a:pt x="218" y="98"/>
                      <a:pt x="215" y="95"/>
                      <a:pt x="215" y="95"/>
                    </a:cubicBezTo>
                    <a:cubicBezTo>
                      <a:pt x="215" y="95"/>
                      <a:pt x="220" y="95"/>
                      <a:pt x="221" y="92"/>
                    </a:cubicBezTo>
                    <a:cubicBezTo>
                      <a:pt x="222" y="90"/>
                      <a:pt x="219" y="88"/>
                      <a:pt x="218" y="87"/>
                    </a:cubicBezTo>
                    <a:cubicBezTo>
                      <a:pt x="217" y="85"/>
                      <a:pt x="213" y="81"/>
                      <a:pt x="213" y="81"/>
                    </a:cubicBezTo>
                    <a:cubicBezTo>
                      <a:pt x="213" y="81"/>
                      <a:pt x="205" y="70"/>
                      <a:pt x="200" y="66"/>
                    </a:cubicBezTo>
                    <a:cubicBezTo>
                      <a:pt x="201" y="66"/>
                      <a:pt x="202" y="65"/>
                      <a:pt x="202" y="65"/>
                    </a:cubicBezTo>
                    <a:cubicBezTo>
                      <a:pt x="202" y="64"/>
                      <a:pt x="200" y="62"/>
                      <a:pt x="197" y="57"/>
                    </a:cubicBezTo>
                    <a:cubicBezTo>
                      <a:pt x="197" y="57"/>
                      <a:pt x="196" y="54"/>
                      <a:pt x="195" y="52"/>
                    </a:cubicBezTo>
                    <a:cubicBezTo>
                      <a:pt x="195" y="50"/>
                      <a:pt x="195" y="48"/>
                      <a:pt x="194" y="47"/>
                    </a:cubicBezTo>
                    <a:cubicBezTo>
                      <a:pt x="193" y="46"/>
                      <a:pt x="188" y="42"/>
                      <a:pt x="186" y="39"/>
                    </a:cubicBezTo>
                    <a:cubicBezTo>
                      <a:pt x="184" y="37"/>
                      <a:pt x="184" y="36"/>
                      <a:pt x="183" y="36"/>
                    </a:cubicBezTo>
                    <a:cubicBezTo>
                      <a:pt x="181" y="35"/>
                      <a:pt x="173" y="33"/>
                      <a:pt x="170" y="33"/>
                    </a:cubicBezTo>
                    <a:cubicBezTo>
                      <a:pt x="166" y="33"/>
                      <a:pt x="159" y="32"/>
                      <a:pt x="155" y="30"/>
                    </a:cubicBezTo>
                    <a:cubicBezTo>
                      <a:pt x="152" y="29"/>
                      <a:pt x="147" y="29"/>
                      <a:pt x="143" y="28"/>
                    </a:cubicBezTo>
                    <a:cubicBezTo>
                      <a:pt x="140" y="27"/>
                      <a:pt x="126" y="22"/>
                      <a:pt x="117" y="21"/>
                    </a:cubicBezTo>
                    <a:cubicBezTo>
                      <a:pt x="108" y="20"/>
                      <a:pt x="101" y="21"/>
                      <a:pt x="97" y="20"/>
                    </a:cubicBezTo>
                    <a:cubicBezTo>
                      <a:pt x="93" y="20"/>
                      <a:pt x="94" y="19"/>
                      <a:pt x="89" y="18"/>
                    </a:cubicBezTo>
                    <a:cubicBezTo>
                      <a:pt x="85" y="17"/>
                      <a:pt x="79" y="16"/>
                      <a:pt x="74" y="13"/>
                    </a:cubicBezTo>
                    <a:cubicBezTo>
                      <a:pt x="72" y="12"/>
                      <a:pt x="50" y="6"/>
                      <a:pt x="2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31" y="48"/>
                      <a:pt x="61" y="58"/>
                      <a:pt x="71" y="64"/>
                    </a:cubicBezTo>
                    <a:cubicBezTo>
                      <a:pt x="71" y="64"/>
                      <a:pt x="85" y="73"/>
                      <a:pt x="89" y="79"/>
                    </a:cubicBezTo>
                    <a:cubicBezTo>
                      <a:pt x="93" y="84"/>
                      <a:pt x="116" y="97"/>
                      <a:pt x="123" y="101"/>
                    </a:cubicBezTo>
                    <a:cubicBezTo>
                      <a:pt x="130" y="106"/>
                      <a:pt x="132" y="108"/>
                      <a:pt x="132" y="109"/>
                    </a:cubicBezTo>
                    <a:cubicBezTo>
                      <a:pt x="133" y="110"/>
                      <a:pt x="142" y="116"/>
                      <a:pt x="142" y="116"/>
                    </a:cubicBezTo>
                    <a:cubicBezTo>
                      <a:pt x="145" y="118"/>
                      <a:pt x="148" y="119"/>
                      <a:pt x="151" y="121"/>
                    </a:cubicBezTo>
                    <a:cubicBezTo>
                      <a:pt x="151" y="121"/>
                      <a:pt x="159" y="131"/>
                      <a:pt x="162" y="132"/>
                    </a:cubicBezTo>
                    <a:cubicBezTo>
                      <a:pt x="164" y="131"/>
                      <a:pt x="164" y="131"/>
                      <a:pt x="164" y="129"/>
                    </a:cubicBezTo>
                    <a:close/>
                    <a:moveTo>
                      <a:pt x="178" y="52"/>
                    </a:moveTo>
                    <a:cubicBezTo>
                      <a:pt x="170" y="50"/>
                      <a:pt x="165" y="46"/>
                      <a:pt x="165" y="46"/>
                    </a:cubicBezTo>
                    <a:cubicBezTo>
                      <a:pt x="166" y="46"/>
                      <a:pt x="166" y="46"/>
                      <a:pt x="166" y="46"/>
                    </a:cubicBezTo>
                    <a:cubicBezTo>
                      <a:pt x="172" y="48"/>
                      <a:pt x="178" y="48"/>
                      <a:pt x="180" y="49"/>
                    </a:cubicBezTo>
                    <a:cubicBezTo>
                      <a:pt x="182" y="52"/>
                      <a:pt x="185" y="55"/>
                      <a:pt x="186" y="56"/>
                    </a:cubicBezTo>
                    <a:cubicBezTo>
                      <a:pt x="186" y="56"/>
                      <a:pt x="186" y="56"/>
                      <a:pt x="186" y="56"/>
                    </a:cubicBezTo>
                    <a:cubicBezTo>
                      <a:pt x="186" y="56"/>
                      <a:pt x="186" y="56"/>
                      <a:pt x="186" y="56"/>
                    </a:cubicBezTo>
                    <a:cubicBezTo>
                      <a:pt x="186" y="55"/>
                      <a:pt x="184" y="54"/>
                      <a:pt x="178" y="52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7" name="Freeform 300"/>
              <p:cNvSpPr/>
              <p:nvPr/>
            </p:nvSpPr>
            <p:spPr bwMode="auto">
              <a:xfrm>
                <a:off x="573" y="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8" name="Freeform 301"/>
              <p:cNvSpPr/>
              <p:nvPr/>
            </p:nvSpPr>
            <p:spPr bwMode="auto">
              <a:xfrm>
                <a:off x="539" y="776"/>
                <a:ext cx="85" cy="64"/>
              </a:xfrm>
              <a:custGeom>
                <a:avLst/>
                <a:gdLst>
                  <a:gd name="T0" fmla="*/ 0 w 49"/>
                  <a:gd name="T1" fmla="*/ 0 h 37"/>
                  <a:gd name="T2" fmla="*/ 26 w 49"/>
                  <a:gd name="T3" fmla="*/ 15 h 37"/>
                  <a:gd name="T4" fmla="*/ 31 w 49"/>
                  <a:gd name="T5" fmla="*/ 19 h 37"/>
                  <a:gd name="T6" fmla="*/ 49 w 49"/>
                  <a:gd name="T7" fmla="*/ 37 h 37"/>
                  <a:gd name="T8" fmla="*/ 30 w 49"/>
                  <a:gd name="T9" fmla="*/ 17 h 37"/>
                  <a:gd name="T10" fmla="*/ 0 w 49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37">
                    <a:moveTo>
                      <a:pt x="0" y="0"/>
                    </a:moveTo>
                    <a:cubicBezTo>
                      <a:pt x="0" y="0"/>
                      <a:pt x="6" y="8"/>
                      <a:pt x="26" y="15"/>
                    </a:cubicBezTo>
                    <a:cubicBezTo>
                      <a:pt x="29" y="17"/>
                      <a:pt x="31" y="19"/>
                      <a:pt x="31" y="19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33" y="19"/>
                      <a:pt x="30" y="17"/>
                    </a:cubicBezTo>
                    <a:cubicBezTo>
                      <a:pt x="27" y="14"/>
                      <a:pt x="5" y="6"/>
                      <a:pt x="0" y="0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9" name="Freeform 302"/>
              <p:cNvSpPr/>
              <p:nvPr/>
            </p:nvSpPr>
            <p:spPr bwMode="auto">
              <a:xfrm>
                <a:off x="535" y="807"/>
                <a:ext cx="54" cy="29"/>
              </a:xfrm>
              <a:custGeom>
                <a:avLst/>
                <a:gdLst>
                  <a:gd name="T0" fmla="*/ 0 w 31"/>
                  <a:gd name="T1" fmla="*/ 0 h 17"/>
                  <a:gd name="T2" fmla="*/ 2 w 31"/>
                  <a:gd name="T3" fmla="*/ 4 h 17"/>
                  <a:gd name="T4" fmla="*/ 29 w 31"/>
                  <a:gd name="T5" fmla="*/ 16 h 17"/>
                  <a:gd name="T6" fmla="*/ 0 w 31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17">
                    <a:moveTo>
                      <a:pt x="0" y="0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6" y="15"/>
                      <a:pt x="29" y="16"/>
                    </a:cubicBezTo>
                    <a:cubicBezTo>
                      <a:pt x="31" y="17"/>
                      <a:pt x="4" y="4"/>
                      <a:pt x="0" y="0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0" name="Freeform 303"/>
              <p:cNvSpPr/>
              <p:nvPr/>
            </p:nvSpPr>
            <p:spPr bwMode="auto">
              <a:xfrm>
                <a:off x="573" y="771"/>
                <a:ext cx="25" cy="19"/>
              </a:xfrm>
              <a:custGeom>
                <a:avLst/>
                <a:gdLst>
                  <a:gd name="T0" fmla="*/ 14 w 14"/>
                  <a:gd name="T1" fmla="*/ 11 h 11"/>
                  <a:gd name="T2" fmla="*/ 9 w 14"/>
                  <a:gd name="T3" fmla="*/ 5 h 11"/>
                  <a:gd name="T4" fmla="*/ 0 w 14"/>
                  <a:gd name="T5" fmla="*/ 0 h 11"/>
                  <a:gd name="T6" fmla="*/ 8 w 14"/>
                  <a:gd name="T7" fmla="*/ 4 h 11"/>
                  <a:gd name="T8" fmla="*/ 14 w 14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1">
                    <a:moveTo>
                      <a:pt x="14" y="11"/>
                    </a:moveTo>
                    <a:cubicBezTo>
                      <a:pt x="14" y="11"/>
                      <a:pt x="11" y="7"/>
                      <a:pt x="9" y="5"/>
                    </a:cubicBezTo>
                    <a:cubicBezTo>
                      <a:pt x="6" y="3"/>
                      <a:pt x="2" y="2"/>
                      <a:pt x="0" y="0"/>
                    </a:cubicBezTo>
                    <a:cubicBezTo>
                      <a:pt x="4" y="2"/>
                      <a:pt x="6" y="3"/>
                      <a:pt x="8" y="4"/>
                    </a:cubicBezTo>
                    <a:cubicBezTo>
                      <a:pt x="10" y="5"/>
                      <a:pt x="14" y="11"/>
                      <a:pt x="14" y="11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1" name="Freeform 304"/>
              <p:cNvSpPr/>
              <p:nvPr/>
            </p:nvSpPr>
            <p:spPr bwMode="auto">
              <a:xfrm>
                <a:off x="316" y="673"/>
                <a:ext cx="79" cy="122"/>
              </a:xfrm>
              <a:custGeom>
                <a:avLst/>
                <a:gdLst>
                  <a:gd name="T0" fmla="*/ 0 w 79"/>
                  <a:gd name="T1" fmla="*/ 110 h 122"/>
                  <a:gd name="T2" fmla="*/ 42 w 79"/>
                  <a:gd name="T3" fmla="*/ 122 h 122"/>
                  <a:gd name="T4" fmla="*/ 79 w 79"/>
                  <a:gd name="T5" fmla="*/ 14 h 122"/>
                  <a:gd name="T6" fmla="*/ 39 w 79"/>
                  <a:gd name="T7" fmla="*/ 0 h 122"/>
                  <a:gd name="T8" fmla="*/ 0 w 79"/>
                  <a:gd name="T9" fmla="*/ 11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22">
                    <a:moveTo>
                      <a:pt x="0" y="110"/>
                    </a:moveTo>
                    <a:lnTo>
                      <a:pt x="42" y="122"/>
                    </a:lnTo>
                    <a:lnTo>
                      <a:pt x="79" y="14"/>
                    </a:lnTo>
                    <a:lnTo>
                      <a:pt x="39" y="0"/>
                    </a:lnTo>
                    <a:lnTo>
                      <a:pt x="0" y="110"/>
                    </a:lnTo>
                    <a:close/>
                  </a:path>
                </a:pathLst>
              </a:custGeom>
              <a:solidFill>
                <a:srgbClr val="FAFA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2" name="Freeform 305"/>
              <p:cNvSpPr/>
              <p:nvPr/>
            </p:nvSpPr>
            <p:spPr bwMode="auto">
              <a:xfrm>
                <a:off x="304" y="1437"/>
                <a:ext cx="70" cy="123"/>
              </a:xfrm>
              <a:custGeom>
                <a:avLst/>
                <a:gdLst>
                  <a:gd name="T0" fmla="*/ 28 w 70"/>
                  <a:gd name="T1" fmla="*/ 123 h 123"/>
                  <a:gd name="T2" fmla="*/ 70 w 70"/>
                  <a:gd name="T3" fmla="*/ 109 h 123"/>
                  <a:gd name="T4" fmla="*/ 40 w 70"/>
                  <a:gd name="T5" fmla="*/ 0 h 123"/>
                  <a:gd name="T6" fmla="*/ 0 w 70"/>
                  <a:gd name="T7" fmla="*/ 10 h 123"/>
                  <a:gd name="T8" fmla="*/ 28 w 70"/>
                  <a:gd name="T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3">
                    <a:moveTo>
                      <a:pt x="28" y="123"/>
                    </a:moveTo>
                    <a:lnTo>
                      <a:pt x="70" y="109"/>
                    </a:lnTo>
                    <a:lnTo>
                      <a:pt x="40" y="0"/>
                    </a:lnTo>
                    <a:lnTo>
                      <a:pt x="0" y="10"/>
                    </a:lnTo>
                    <a:lnTo>
                      <a:pt x="28" y="123"/>
                    </a:lnTo>
                    <a:close/>
                  </a:path>
                </a:pathLst>
              </a:custGeom>
              <a:solidFill>
                <a:srgbClr val="FAFA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3" name="Freeform 306"/>
              <p:cNvSpPr/>
              <p:nvPr/>
            </p:nvSpPr>
            <p:spPr bwMode="auto">
              <a:xfrm>
                <a:off x="310" y="1446"/>
                <a:ext cx="52" cy="112"/>
              </a:xfrm>
              <a:custGeom>
                <a:avLst/>
                <a:gdLst>
                  <a:gd name="T0" fmla="*/ 0 w 52"/>
                  <a:gd name="T1" fmla="*/ 0 h 112"/>
                  <a:gd name="T2" fmla="*/ 52 w 52"/>
                  <a:gd name="T3" fmla="*/ 104 h 112"/>
                  <a:gd name="T4" fmla="*/ 27 w 52"/>
                  <a:gd name="T5" fmla="*/ 112 h 112"/>
                  <a:gd name="T6" fmla="*/ 0 w 52"/>
                  <a:gd name="T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12">
                    <a:moveTo>
                      <a:pt x="0" y="0"/>
                    </a:moveTo>
                    <a:lnTo>
                      <a:pt x="52" y="104"/>
                    </a:lnTo>
                    <a:lnTo>
                      <a:pt x="27" y="1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C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4" name="Freeform 307"/>
              <p:cNvSpPr/>
              <p:nvPr/>
            </p:nvSpPr>
            <p:spPr bwMode="auto">
              <a:xfrm>
                <a:off x="-246" y="842"/>
                <a:ext cx="240" cy="543"/>
              </a:xfrm>
              <a:custGeom>
                <a:avLst/>
                <a:gdLst>
                  <a:gd name="T0" fmla="*/ 0 w 138"/>
                  <a:gd name="T1" fmla="*/ 313 h 313"/>
                  <a:gd name="T2" fmla="*/ 12 w 138"/>
                  <a:gd name="T3" fmla="*/ 0 h 313"/>
                  <a:gd name="T4" fmla="*/ 138 w 138"/>
                  <a:gd name="T5" fmla="*/ 20 h 313"/>
                  <a:gd name="T6" fmla="*/ 124 w 138"/>
                  <a:gd name="T7" fmla="*/ 149 h 313"/>
                  <a:gd name="T8" fmla="*/ 126 w 138"/>
                  <a:gd name="T9" fmla="*/ 288 h 313"/>
                  <a:gd name="T10" fmla="*/ 0 w 138"/>
                  <a:gd name="T11" fmla="*/ 31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" h="313">
                    <a:moveTo>
                      <a:pt x="0" y="313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85" y="17"/>
                      <a:pt x="138" y="20"/>
                    </a:cubicBezTo>
                    <a:cubicBezTo>
                      <a:pt x="138" y="20"/>
                      <a:pt x="127" y="79"/>
                      <a:pt x="124" y="149"/>
                    </a:cubicBezTo>
                    <a:cubicBezTo>
                      <a:pt x="121" y="219"/>
                      <a:pt x="126" y="288"/>
                      <a:pt x="126" y="288"/>
                    </a:cubicBezTo>
                    <a:cubicBezTo>
                      <a:pt x="86" y="282"/>
                      <a:pt x="0" y="313"/>
                      <a:pt x="0" y="313"/>
                    </a:cubicBezTo>
                    <a:close/>
                  </a:path>
                </a:pathLst>
              </a:custGeom>
              <a:solidFill>
                <a:srgbClr val="C2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5" name="Freeform 308"/>
              <p:cNvSpPr/>
              <p:nvPr/>
            </p:nvSpPr>
            <p:spPr bwMode="auto">
              <a:xfrm>
                <a:off x="-487" y="559"/>
                <a:ext cx="849" cy="1104"/>
              </a:xfrm>
              <a:custGeom>
                <a:avLst/>
                <a:gdLst>
                  <a:gd name="T0" fmla="*/ 225 w 489"/>
                  <a:gd name="T1" fmla="*/ 9 h 636"/>
                  <a:gd name="T2" fmla="*/ 35 w 489"/>
                  <a:gd name="T3" fmla="*/ 122 h 636"/>
                  <a:gd name="T4" fmla="*/ 3 w 489"/>
                  <a:gd name="T5" fmla="*/ 286 h 636"/>
                  <a:gd name="T6" fmla="*/ 0 w 489"/>
                  <a:gd name="T7" fmla="*/ 311 h 636"/>
                  <a:gd name="T8" fmla="*/ 1 w 489"/>
                  <a:gd name="T9" fmla="*/ 335 h 636"/>
                  <a:gd name="T10" fmla="*/ 24 w 489"/>
                  <a:gd name="T11" fmla="*/ 495 h 636"/>
                  <a:gd name="T12" fmla="*/ 209 w 489"/>
                  <a:gd name="T13" fmla="*/ 623 h 636"/>
                  <a:gd name="T14" fmla="*/ 476 w 489"/>
                  <a:gd name="T15" fmla="*/ 582 h 636"/>
                  <a:gd name="T16" fmla="*/ 462 w 489"/>
                  <a:gd name="T17" fmla="*/ 506 h 636"/>
                  <a:gd name="T18" fmla="*/ 224 w 489"/>
                  <a:gd name="T19" fmla="*/ 527 h 636"/>
                  <a:gd name="T20" fmla="*/ 211 w 489"/>
                  <a:gd name="T21" fmla="*/ 523 h 636"/>
                  <a:gd name="T22" fmla="*/ 173 w 489"/>
                  <a:gd name="T23" fmla="*/ 501 h 636"/>
                  <a:gd name="T24" fmla="*/ 175 w 489"/>
                  <a:gd name="T25" fmla="*/ 425 h 636"/>
                  <a:gd name="T26" fmla="*/ 186 w 489"/>
                  <a:gd name="T27" fmla="*/ 315 h 636"/>
                  <a:gd name="T28" fmla="*/ 180 w 489"/>
                  <a:gd name="T29" fmla="*/ 206 h 636"/>
                  <a:gd name="T30" fmla="*/ 182 w 489"/>
                  <a:gd name="T31" fmla="*/ 129 h 636"/>
                  <a:gd name="T32" fmla="*/ 221 w 489"/>
                  <a:gd name="T33" fmla="*/ 109 h 636"/>
                  <a:gd name="T34" fmla="*/ 465 w 489"/>
                  <a:gd name="T35" fmla="*/ 135 h 636"/>
                  <a:gd name="T36" fmla="*/ 489 w 489"/>
                  <a:gd name="T37" fmla="*/ 63 h 636"/>
                  <a:gd name="T38" fmla="*/ 225 w 489"/>
                  <a:gd name="T39" fmla="*/ 9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9" h="636">
                    <a:moveTo>
                      <a:pt x="225" y="9"/>
                    </a:moveTo>
                    <a:cubicBezTo>
                      <a:pt x="141" y="17"/>
                      <a:pt x="35" y="122"/>
                      <a:pt x="35" y="122"/>
                    </a:cubicBezTo>
                    <a:cubicBezTo>
                      <a:pt x="19" y="198"/>
                      <a:pt x="8" y="244"/>
                      <a:pt x="3" y="286"/>
                    </a:cubicBezTo>
                    <a:cubicBezTo>
                      <a:pt x="3" y="286"/>
                      <a:pt x="0" y="303"/>
                      <a:pt x="0" y="311"/>
                    </a:cubicBezTo>
                    <a:cubicBezTo>
                      <a:pt x="0" y="319"/>
                      <a:pt x="1" y="335"/>
                      <a:pt x="1" y="335"/>
                    </a:cubicBezTo>
                    <a:cubicBezTo>
                      <a:pt x="4" y="376"/>
                      <a:pt x="11" y="420"/>
                      <a:pt x="24" y="495"/>
                    </a:cubicBezTo>
                    <a:cubicBezTo>
                      <a:pt x="24" y="495"/>
                      <a:pt x="126" y="610"/>
                      <a:pt x="209" y="623"/>
                    </a:cubicBezTo>
                    <a:cubicBezTo>
                      <a:pt x="293" y="636"/>
                      <a:pt x="476" y="582"/>
                      <a:pt x="476" y="582"/>
                    </a:cubicBezTo>
                    <a:cubicBezTo>
                      <a:pt x="462" y="506"/>
                      <a:pt x="462" y="506"/>
                      <a:pt x="462" y="506"/>
                    </a:cubicBezTo>
                    <a:cubicBezTo>
                      <a:pt x="462" y="506"/>
                      <a:pt x="294" y="543"/>
                      <a:pt x="224" y="527"/>
                    </a:cubicBezTo>
                    <a:cubicBezTo>
                      <a:pt x="219" y="526"/>
                      <a:pt x="214" y="524"/>
                      <a:pt x="211" y="523"/>
                    </a:cubicBezTo>
                    <a:cubicBezTo>
                      <a:pt x="197" y="517"/>
                      <a:pt x="184" y="509"/>
                      <a:pt x="173" y="501"/>
                    </a:cubicBezTo>
                    <a:cubicBezTo>
                      <a:pt x="156" y="480"/>
                      <a:pt x="167" y="453"/>
                      <a:pt x="175" y="425"/>
                    </a:cubicBezTo>
                    <a:cubicBezTo>
                      <a:pt x="184" y="391"/>
                      <a:pt x="185" y="352"/>
                      <a:pt x="186" y="315"/>
                    </a:cubicBezTo>
                    <a:cubicBezTo>
                      <a:pt x="187" y="279"/>
                      <a:pt x="188" y="240"/>
                      <a:pt x="180" y="206"/>
                    </a:cubicBezTo>
                    <a:cubicBezTo>
                      <a:pt x="174" y="177"/>
                      <a:pt x="165" y="149"/>
                      <a:pt x="182" y="129"/>
                    </a:cubicBezTo>
                    <a:cubicBezTo>
                      <a:pt x="194" y="121"/>
                      <a:pt x="207" y="115"/>
                      <a:pt x="221" y="109"/>
                    </a:cubicBezTo>
                    <a:cubicBezTo>
                      <a:pt x="281" y="87"/>
                      <a:pt x="465" y="135"/>
                      <a:pt x="465" y="135"/>
                    </a:cubicBezTo>
                    <a:cubicBezTo>
                      <a:pt x="489" y="63"/>
                      <a:pt x="489" y="63"/>
                      <a:pt x="489" y="63"/>
                    </a:cubicBezTo>
                    <a:cubicBezTo>
                      <a:pt x="489" y="63"/>
                      <a:pt x="309" y="0"/>
                      <a:pt x="225" y="9"/>
                    </a:cubicBezTo>
                    <a:close/>
                  </a:path>
                </a:pathLst>
              </a:custGeom>
              <a:solidFill>
                <a:srgbClr val="E174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6" name="Freeform 309"/>
              <p:cNvSpPr/>
              <p:nvPr/>
            </p:nvSpPr>
            <p:spPr bwMode="auto">
              <a:xfrm>
                <a:off x="322" y="675"/>
                <a:ext cx="38" cy="116"/>
              </a:xfrm>
              <a:custGeom>
                <a:avLst/>
                <a:gdLst>
                  <a:gd name="T0" fmla="*/ 38 w 38"/>
                  <a:gd name="T1" fmla="*/ 0 h 116"/>
                  <a:gd name="T2" fmla="*/ 24 w 38"/>
                  <a:gd name="T3" fmla="*/ 116 h 116"/>
                  <a:gd name="T4" fmla="*/ 0 w 38"/>
                  <a:gd name="T5" fmla="*/ 109 h 116"/>
                  <a:gd name="T6" fmla="*/ 38 w 38"/>
                  <a:gd name="T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16">
                    <a:moveTo>
                      <a:pt x="38" y="0"/>
                    </a:moveTo>
                    <a:lnTo>
                      <a:pt x="24" y="116"/>
                    </a:lnTo>
                    <a:lnTo>
                      <a:pt x="0" y="109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C1C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7" name="Freeform 310"/>
              <p:cNvSpPr/>
              <p:nvPr/>
            </p:nvSpPr>
            <p:spPr bwMode="auto">
              <a:xfrm>
                <a:off x="-206" y="682"/>
                <a:ext cx="545" cy="179"/>
              </a:xfrm>
              <a:custGeom>
                <a:avLst/>
                <a:gdLst>
                  <a:gd name="T0" fmla="*/ 69 w 314"/>
                  <a:gd name="T1" fmla="*/ 9 h 103"/>
                  <a:gd name="T2" fmla="*/ 12 w 314"/>
                  <a:gd name="T3" fmla="*/ 42 h 103"/>
                  <a:gd name="T4" fmla="*/ 12 w 314"/>
                  <a:gd name="T5" fmla="*/ 103 h 103"/>
                  <a:gd name="T6" fmla="*/ 20 w 314"/>
                  <a:gd name="T7" fmla="*/ 58 h 103"/>
                  <a:gd name="T8" fmla="*/ 59 w 314"/>
                  <a:gd name="T9" fmla="*/ 38 h 103"/>
                  <a:gd name="T10" fmla="*/ 303 w 314"/>
                  <a:gd name="T11" fmla="*/ 64 h 103"/>
                  <a:gd name="T12" fmla="*/ 314 w 314"/>
                  <a:gd name="T13" fmla="*/ 29 h 103"/>
                  <a:gd name="T14" fmla="*/ 69 w 314"/>
                  <a:gd name="T15" fmla="*/ 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4" h="103">
                    <a:moveTo>
                      <a:pt x="69" y="9"/>
                    </a:moveTo>
                    <a:cubicBezTo>
                      <a:pt x="36" y="12"/>
                      <a:pt x="20" y="26"/>
                      <a:pt x="12" y="42"/>
                    </a:cubicBezTo>
                    <a:cubicBezTo>
                      <a:pt x="0" y="66"/>
                      <a:pt x="12" y="103"/>
                      <a:pt x="12" y="103"/>
                    </a:cubicBezTo>
                    <a:cubicBezTo>
                      <a:pt x="11" y="81"/>
                      <a:pt x="6" y="74"/>
                      <a:pt x="20" y="58"/>
                    </a:cubicBezTo>
                    <a:cubicBezTo>
                      <a:pt x="32" y="50"/>
                      <a:pt x="45" y="44"/>
                      <a:pt x="59" y="38"/>
                    </a:cubicBezTo>
                    <a:cubicBezTo>
                      <a:pt x="119" y="16"/>
                      <a:pt x="303" y="64"/>
                      <a:pt x="303" y="64"/>
                    </a:cubicBezTo>
                    <a:cubicBezTo>
                      <a:pt x="314" y="29"/>
                      <a:pt x="314" y="29"/>
                      <a:pt x="314" y="29"/>
                    </a:cubicBezTo>
                    <a:cubicBezTo>
                      <a:pt x="314" y="29"/>
                      <a:pt x="153" y="0"/>
                      <a:pt x="69" y="9"/>
                    </a:cubicBezTo>
                    <a:close/>
                  </a:path>
                </a:pathLst>
              </a:custGeom>
              <a:solidFill>
                <a:srgbClr val="C2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8" name="Freeform 311"/>
              <p:cNvSpPr/>
              <p:nvPr/>
            </p:nvSpPr>
            <p:spPr bwMode="auto">
              <a:xfrm>
                <a:off x="-487" y="922"/>
                <a:ext cx="826" cy="741"/>
              </a:xfrm>
              <a:custGeom>
                <a:avLst/>
                <a:gdLst>
                  <a:gd name="T0" fmla="*/ 32 w 476"/>
                  <a:gd name="T1" fmla="*/ 0 h 427"/>
                  <a:gd name="T2" fmla="*/ 3 w 476"/>
                  <a:gd name="T3" fmla="*/ 77 h 427"/>
                  <a:gd name="T4" fmla="*/ 0 w 476"/>
                  <a:gd name="T5" fmla="*/ 102 h 427"/>
                  <a:gd name="T6" fmla="*/ 1 w 476"/>
                  <a:gd name="T7" fmla="*/ 126 h 427"/>
                  <a:gd name="T8" fmla="*/ 24 w 476"/>
                  <a:gd name="T9" fmla="*/ 286 h 427"/>
                  <a:gd name="T10" fmla="*/ 209 w 476"/>
                  <a:gd name="T11" fmla="*/ 414 h 427"/>
                  <a:gd name="T12" fmla="*/ 476 w 476"/>
                  <a:gd name="T13" fmla="*/ 373 h 427"/>
                  <a:gd name="T14" fmla="*/ 469 w 476"/>
                  <a:gd name="T15" fmla="*/ 332 h 427"/>
                  <a:gd name="T16" fmla="*/ 198 w 476"/>
                  <a:gd name="T17" fmla="*/ 353 h 427"/>
                  <a:gd name="T18" fmla="*/ 185 w 476"/>
                  <a:gd name="T19" fmla="*/ 348 h 427"/>
                  <a:gd name="T20" fmla="*/ 90 w 476"/>
                  <a:gd name="T21" fmla="*/ 271 h 427"/>
                  <a:gd name="T22" fmla="*/ 98 w 476"/>
                  <a:gd name="T23" fmla="*/ 143 h 427"/>
                  <a:gd name="T24" fmla="*/ 94 w 476"/>
                  <a:gd name="T25" fmla="*/ 31 h 427"/>
                  <a:gd name="T26" fmla="*/ 32 w 476"/>
                  <a:gd name="T27" fmla="*/ 0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6" h="427">
                    <a:moveTo>
                      <a:pt x="32" y="0"/>
                    </a:moveTo>
                    <a:cubicBezTo>
                      <a:pt x="18" y="27"/>
                      <a:pt x="6" y="56"/>
                      <a:pt x="3" y="77"/>
                    </a:cubicBezTo>
                    <a:cubicBezTo>
                      <a:pt x="3" y="77"/>
                      <a:pt x="0" y="94"/>
                      <a:pt x="0" y="102"/>
                    </a:cubicBezTo>
                    <a:cubicBezTo>
                      <a:pt x="0" y="110"/>
                      <a:pt x="1" y="126"/>
                      <a:pt x="1" y="126"/>
                    </a:cubicBezTo>
                    <a:cubicBezTo>
                      <a:pt x="4" y="167"/>
                      <a:pt x="11" y="211"/>
                      <a:pt x="24" y="286"/>
                    </a:cubicBezTo>
                    <a:cubicBezTo>
                      <a:pt x="24" y="286"/>
                      <a:pt x="126" y="401"/>
                      <a:pt x="209" y="414"/>
                    </a:cubicBezTo>
                    <a:cubicBezTo>
                      <a:pt x="293" y="427"/>
                      <a:pt x="476" y="373"/>
                      <a:pt x="476" y="373"/>
                    </a:cubicBezTo>
                    <a:cubicBezTo>
                      <a:pt x="469" y="332"/>
                      <a:pt x="469" y="332"/>
                      <a:pt x="469" y="332"/>
                    </a:cubicBezTo>
                    <a:cubicBezTo>
                      <a:pt x="469" y="332"/>
                      <a:pt x="336" y="387"/>
                      <a:pt x="198" y="353"/>
                    </a:cubicBezTo>
                    <a:cubicBezTo>
                      <a:pt x="193" y="351"/>
                      <a:pt x="189" y="350"/>
                      <a:pt x="185" y="348"/>
                    </a:cubicBezTo>
                    <a:cubicBezTo>
                      <a:pt x="171" y="343"/>
                      <a:pt x="89" y="289"/>
                      <a:pt x="90" y="271"/>
                    </a:cubicBezTo>
                    <a:cubicBezTo>
                      <a:pt x="82" y="241"/>
                      <a:pt x="102" y="226"/>
                      <a:pt x="98" y="143"/>
                    </a:cubicBezTo>
                    <a:cubicBezTo>
                      <a:pt x="97" y="112"/>
                      <a:pt x="107" y="82"/>
                      <a:pt x="94" y="31"/>
                    </a:cubicBezTo>
                    <a:cubicBezTo>
                      <a:pt x="94" y="31"/>
                      <a:pt x="34" y="1"/>
                      <a:pt x="32" y="0"/>
                    </a:cubicBezTo>
                    <a:close/>
                  </a:path>
                </a:pathLst>
              </a:custGeom>
              <a:solidFill>
                <a:srgbClr val="C2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9" name="Freeform 312"/>
              <p:cNvSpPr/>
              <p:nvPr/>
            </p:nvSpPr>
            <p:spPr bwMode="auto">
              <a:xfrm>
                <a:off x="-506" y="739"/>
                <a:ext cx="81" cy="707"/>
              </a:xfrm>
              <a:custGeom>
                <a:avLst/>
                <a:gdLst>
                  <a:gd name="T0" fmla="*/ 38 w 47"/>
                  <a:gd name="T1" fmla="*/ 0 h 407"/>
                  <a:gd name="T2" fmla="*/ 47 w 47"/>
                  <a:gd name="T3" fmla="*/ 19 h 407"/>
                  <a:gd name="T4" fmla="*/ 20 w 47"/>
                  <a:gd name="T5" fmla="*/ 204 h 407"/>
                  <a:gd name="T6" fmla="*/ 38 w 47"/>
                  <a:gd name="T7" fmla="*/ 387 h 407"/>
                  <a:gd name="T8" fmla="*/ 28 w 47"/>
                  <a:gd name="T9" fmla="*/ 407 h 407"/>
                  <a:gd name="T10" fmla="*/ 18 w 47"/>
                  <a:gd name="T11" fmla="*/ 387 h 407"/>
                  <a:gd name="T12" fmla="*/ 3 w 47"/>
                  <a:gd name="T13" fmla="*/ 204 h 407"/>
                  <a:gd name="T14" fmla="*/ 27 w 47"/>
                  <a:gd name="T15" fmla="*/ 19 h 407"/>
                  <a:gd name="T16" fmla="*/ 38 w 47"/>
                  <a:gd name="T1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07">
                    <a:moveTo>
                      <a:pt x="38" y="0"/>
                    </a:moveTo>
                    <a:cubicBezTo>
                      <a:pt x="43" y="0"/>
                      <a:pt x="47" y="9"/>
                      <a:pt x="47" y="19"/>
                    </a:cubicBezTo>
                    <a:cubicBezTo>
                      <a:pt x="47" y="19"/>
                      <a:pt x="23" y="92"/>
                      <a:pt x="20" y="204"/>
                    </a:cubicBezTo>
                    <a:cubicBezTo>
                      <a:pt x="17" y="316"/>
                      <a:pt x="38" y="387"/>
                      <a:pt x="38" y="387"/>
                    </a:cubicBezTo>
                    <a:cubicBezTo>
                      <a:pt x="38" y="398"/>
                      <a:pt x="33" y="407"/>
                      <a:pt x="28" y="407"/>
                    </a:cubicBezTo>
                    <a:cubicBezTo>
                      <a:pt x="22" y="406"/>
                      <a:pt x="18" y="398"/>
                      <a:pt x="18" y="387"/>
                    </a:cubicBezTo>
                    <a:cubicBezTo>
                      <a:pt x="18" y="387"/>
                      <a:pt x="0" y="311"/>
                      <a:pt x="3" y="204"/>
                    </a:cubicBezTo>
                    <a:cubicBezTo>
                      <a:pt x="5" y="96"/>
                      <a:pt x="27" y="19"/>
                      <a:pt x="27" y="19"/>
                    </a:cubicBezTo>
                    <a:cubicBezTo>
                      <a:pt x="27" y="8"/>
                      <a:pt x="32" y="0"/>
                      <a:pt x="38" y="0"/>
                    </a:cubicBez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0" name="Freeform 313"/>
              <p:cNvSpPr/>
              <p:nvPr/>
            </p:nvSpPr>
            <p:spPr bwMode="auto">
              <a:xfrm>
                <a:off x="-213" y="972"/>
                <a:ext cx="118" cy="83"/>
              </a:xfrm>
              <a:custGeom>
                <a:avLst/>
                <a:gdLst>
                  <a:gd name="T0" fmla="*/ 118 w 118"/>
                  <a:gd name="T1" fmla="*/ 73 h 83"/>
                  <a:gd name="T2" fmla="*/ 12 w 118"/>
                  <a:gd name="T3" fmla="*/ 0 h 83"/>
                  <a:gd name="T4" fmla="*/ 0 w 118"/>
                  <a:gd name="T5" fmla="*/ 3 h 83"/>
                  <a:gd name="T6" fmla="*/ 87 w 118"/>
                  <a:gd name="T7" fmla="*/ 61 h 83"/>
                  <a:gd name="T8" fmla="*/ 89 w 118"/>
                  <a:gd name="T9" fmla="*/ 66 h 83"/>
                  <a:gd name="T10" fmla="*/ 115 w 118"/>
                  <a:gd name="T11" fmla="*/ 83 h 83"/>
                  <a:gd name="T12" fmla="*/ 118 w 118"/>
                  <a:gd name="T13" fmla="*/ 7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83">
                    <a:moveTo>
                      <a:pt x="118" y="73"/>
                    </a:moveTo>
                    <a:lnTo>
                      <a:pt x="12" y="0"/>
                    </a:lnTo>
                    <a:lnTo>
                      <a:pt x="0" y="3"/>
                    </a:lnTo>
                    <a:lnTo>
                      <a:pt x="87" y="61"/>
                    </a:lnTo>
                    <a:lnTo>
                      <a:pt x="89" y="66"/>
                    </a:lnTo>
                    <a:lnTo>
                      <a:pt x="115" y="83"/>
                    </a:lnTo>
                    <a:lnTo>
                      <a:pt x="118" y="73"/>
                    </a:lnTo>
                    <a:close/>
                  </a:path>
                </a:pathLst>
              </a:custGeom>
              <a:solidFill>
                <a:srgbClr val="213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1" name="Freeform 314"/>
              <p:cNvSpPr/>
              <p:nvPr/>
            </p:nvSpPr>
            <p:spPr bwMode="auto">
              <a:xfrm>
                <a:off x="-317" y="1248"/>
                <a:ext cx="139" cy="28"/>
              </a:xfrm>
              <a:custGeom>
                <a:avLst/>
                <a:gdLst>
                  <a:gd name="T0" fmla="*/ 135 w 139"/>
                  <a:gd name="T1" fmla="*/ 28 h 28"/>
                  <a:gd name="T2" fmla="*/ 7 w 139"/>
                  <a:gd name="T3" fmla="*/ 10 h 28"/>
                  <a:gd name="T4" fmla="*/ 0 w 139"/>
                  <a:gd name="T5" fmla="*/ 0 h 28"/>
                  <a:gd name="T6" fmla="*/ 102 w 139"/>
                  <a:gd name="T7" fmla="*/ 15 h 28"/>
                  <a:gd name="T8" fmla="*/ 108 w 139"/>
                  <a:gd name="T9" fmla="*/ 12 h 28"/>
                  <a:gd name="T10" fmla="*/ 139 w 139"/>
                  <a:gd name="T11" fmla="*/ 17 h 28"/>
                  <a:gd name="T12" fmla="*/ 135 w 139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28">
                    <a:moveTo>
                      <a:pt x="135" y="28"/>
                    </a:moveTo>
                    <a:lnTo>
                      <a:pt x="7" y="10"/>
                    </a:lnTo>
                    <a:lnTo>
                      <a:pt x="0" y="0"/>
                    </a:lnTo>
                    <a:lnTo>
                      <a:pt x="102" y="15"/>
                    </a:lnTo>
                    <a:lnTo>
                      <a:pt x="108" y="12"/>
                    </a:lnTo>
                    <a:lnTo>
                      <a:pt x="139" y="17"/>
                    </a:lnTo>
                    <a:lnTo>
                      <a:pt x="135" y="28"/>
                    </a:lnTo>
                    <a:close/>
                  </a:path>
                </a:pathLst>
              </a:custGeom>
              <a:solidFill>
                <a:srgbClr val="213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2" name="Freeform 315"/>
              <p:cNvSpPr/>
              <p:nvPr/>
            </p:nvSpPr>
            <p:spPr bwMode="auto">
              <a:xfrm>
                <a:off x="-176" y="1119"/>
                <a:ext cx="79" cy="75"/>
              </a:xfrm>
              <a:custGeom>
                <a:avLst/>
                <a:gdLst>
                  <a:gd name="T0" fmla="*/ 10 w 46"/>
                  <a:gd name="T1" fmla="*/ 40 h 43"/>
                  <a:gd name="T2" fmla="*/ 3 w 46"/>
                  <a:gd name="T3" fmla="*/ 17 h 43"/>
                  <a:gd name="T4" fmla="*/ 24 w 46"/>
                  <a:gd name="T5" fmla="*/ 4 h 43"/>
                  <a:gd name="T6" fmla="*/ 42 w 46"/>
                  <a:gd name="T7" fmla="*/ 31 h 43"/>
                  <a:gd name="T8" fmla="*/ 10 w 46"/>
                  <a:gd name="T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3">
                    <a:moveTo>
                      <a:pt x="10" y="40"/>
                    </a:moveTo>
                    <a:cubicBezTo>
                      <a:pt x="1" y="37"/>
                      <a:pt x="0" y="25"/>
                      <a:pt x="3" y="17"/>
                    </a:cubicBezTo>
                    <a:cubicBezTo>
                      <a:pt x="6" y="9"/>
                      <a:pt x="16" y="0"/>
                      <a:pt x="24" y="4"/>
                    </a:cubicBezTo>
                    <a:cubicBezTo>
                      <a:pt x="33" y="7"/>
                      <a:pt x="46" y="19"/>
                      <a:pt x="42" y="31"/>
                    </a:cubicBezTo>
                    <a:cubicBezTo>
                      <a:pt x="37" y="43"/>
                      <a:pt x="18" y="43"/>
                      <a:pt x="10" y="40"/>
                    </a:cubicBezTo>
                    <a:close/>
                  </a:path>
                </a:pathLst>
              </a:custGeom>
              <a:solidFill>
                <a:srgbClr val="E6B3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3" name="Freeform 316"/>
              <p:cNvSpPr/>
              <p:nvPr/>
            </p:nvSpPr>
            <p:spPr bwMode="auto">
              <a:xfrm>
                <a:off x="-445" y="906"/>
                <a:ext cx="317" cy="357"/>
              </a:xfrm>
              <a:custGeom>
                <a:avLst/>
                <a:gdLst>
                  <a:gd name="T0" fmla="*/ 44 w 183"/>
                  <a:gd name="T1" fmla="*/ 197 h 206"/>
                  <a:gd name="T2" fmla="*/ 19 w 183"/>
                  <a:gd name="T3" fmla="*/ 85 h 206"/>
                  <a:gd name="T4" fmla="*/ 109 w 183"/>
                  <a:gd name="T5" fmla="*/ 16 h 206"/>
                  <a:gd name="T6" fmla="*/ 179 w 183"/>
                  <a:gd name="T7" fmla="*/ 83 h 206"/>
                  <a:gd name="T8" fmla="*/ 173 w 183"/>
                  <a:gd name="T9" fmla="*/ 144 h 206"/>
                  <a:gd name="T10" fmla="*/ 137 w 183"/>
                  <a:gd name="T11" fmla="*/ 195 h 206"/>
                  <a:gd name="T12" fmla="*/ 44 w 183"/>
                  <a:gd name="T13" fmla="*/ 197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3" h="206">
                    <a:moveTo>
                      <a:pt x="44" y="197"/>
                    </a:moveTo>
                    <a:cubicBezTo>
                      <a:pt x="0" y="180"/>
                      <a:pt x="1" y="132"/>
                      <a:pt x="19" y="85"/>
                    </a:cubicBezTo>
                    <a:cubicBezTo>
                      <a:pt x="37" y="38"/>
                      <a:pt x="65" y="0"/>
                      <a:pt x="109" y="16"/>
                    </a:cubicBezTo>
                    <a:cubicBezTo>
                      <a:pt x="133" y="25"/>
                      <a:pt x="177" y="74"/>
                      <a:pt x="179" y="83"/>
                    </a:cubicBezTo>
                    <a:cubicBezTo>
                      <a:pt x="183" y="101"/>
                      <a:pt x="181" y="122"/>
                      <a:pt x="173" y="144"/>
                    </a:cubicBezTo>
                    <a:cubicBezTo>
                      <a:pt x="164" y="167"/>
                      <a:pt x="146" y="191"/>
                      <a:pt x="137" y="195"/>
                    </a:cubicBezTo>
                    <a:cubicBezTo>
                      <a:pt x="127" y="199"/>
                      <a:pt x="67" y="206"/>
                      <a:pt x="44" y="197"/>
                    </a:cubicBezTo>
                    <a:close/>
                  </a:path>
                </a:pathLst>
              </a:custGeom>
              <a:solidFill>
                <a:srgbClr val="E6B3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4" name="Freeform 317"/>
              <p:cNvSpPr/>
              <p:nvPr/>
            </p:nvSpPr>
            <p:spPr bwMode="auto">
              <a:xfrm>
                <a:off x="-614" y="842"/>
                <a:ext cx="455" cy="432"/>
              </a:xfrm>
              <a:custGeom>
                <a:avLst/>
                <a:gdLst>
                  <a:gd name="T0" fmla="*/ 196 w 262"/>
                  <a:gd name="T1" fmla="*/ 238 h 249"/>
                  <a:gd name="T2" fmla="*/ 120 w 262"/>
                  <a:gd name="T3" fmla="*/ 229 h 249"/>
                  <a:gd name="T4" fmla="*/ 37 w 262"/>
                  <a:gd name="T5" fmla="*/ 92 h 249"/>
                  <a:gd name="T6" fmla="*/ 197 w 262"/>
                  <a:gd name="T7" fmla="*/ 46 h 249"/>
                  <a:gd name="T8" fmla="*/ 255 w 262"/>
                  <a:gd name="T9" fmla="*/ 91 h 249"/>
                  <a:gd name="T10" fmla="*/ 239 w 262"/>
                  <a:gd name="T11" fmla="*/ 169 h 249"/>
                  <a:gd name="T12" fmla="*/ 196 w 262"/>
                  <a:gd name="T13" fmla="*/ 238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2" h="249">
                    <a:moveTo>
                      <a:pt x="196" y="238"/>
                    </a:moveTo>
                    <a:cubicBezTo>
                      <a:pt x="179" y="249"/>
                      <a:pt x="136" y="236"/>
                      <a:pt x="120" y="229"/>
                    </a:cubicBezTo>
                    <a:cubicBezTo>
                      <a:pt x="104" y="222"/>
                      <a:pt x="0" y="193"/>
                      <a:pt x="37" y="92"/>
                    </a:cubicBezTo>
                    <a:cubicBezTo>
                      <a:pt x="71" y="0"/>
                      <a:pt x="167" y="35"/>
                      <a:pt x="197" y="46"/>
                    </a:cubicBezTo>
                    <a:cubicBezTo>
                      <a:pt x="227" y="56"/>
                      <a:pt x="255" y="77"/>
                      <a:pt x="255" y="91"/>
                    </a:cubicBezTo>
                    <a:cubicBezTo>
                      <a:pt x="207" y="97"/>
                      <a:pt x="262" y="110"/>
                      <a:pt x="239" y="169"/>
                    </a:cubicBezTo>
                    <a:cubicBezTo>
                      <a:pt x="217" y="229"/>
                      <a:pt x="165" y="204"/>
                      <a:pt x="196" y="238"/>
                    </a:cubicBezTo>
                    <a:close/>
                  </a:path>
                </a:pathLst>
              </a:custGeom>
              <a:solidFill>
                <a:srgbClr val="494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5" name="Freeform 318"/>
              <p:cNvSpPr/>
              <p:nvPr/>
            </p:nvSpPr>
            <p:spPr bwMode="auto">
              <a:xfrm>
                <a:off x="-614" y="1001"/>
                <a:ext cx="415" cy="273"/>
              </a:xfrm>
              <a:custGeom>
                <a:avLst/>
                <a:gdLst>
                  <a:gd name="T0" fmla="*/ 196 w 239"/>
                  <a:gd name="T1" fmla="*/ 146 h 157"/>
                  <a:gd name="T2" fmla="*/ 120 w 239"/>
                  <a:gd name="T3" fmla="*/ 137 h 157"/>
                  <a:gd name="T4" fmla="*/ 37 w 239"/>
                  <a:gd name="T5" fmla="*/ 0 h 157"/>
                  <a:gd name="T6" fmla="*/ 239 w 239"/>
                  <a:gd name="T7" fmla="*/ 77 h 157"/>
                  <a:gd name="T8" fmla="*/ 196 w 239"/>
                  <a:gd name="T9" fmla="*/ 146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9" h="157">
                    <a:moveTo>
                      <a:pt x="196" y="146"/>
                    </a:moveTo>
                    <a:cubicBezTo>
                      <a:pt x="179" y="157"/>
                      <a:pt x="136" y="144"/>
                      <a:pt x="120" y="137"/>
                    </a:cubicBezTo>
                    <a:cubicBezTo>
                      <a:pt x="104" y="130"/>
                      <a:pt x="0" y="101"/>
                      <a:pt x="37" y="0"/>
                    </a:cubicBezTo>
                    <a:cubicBezTo>
                      <a:pt x="36" y="66"/>
                      <a:pt x="164" y="133"/>
                      <a:pt x="239" y="77"/>
                    </a:cubicBezTo>
                    <a:cubicBezTo>
                      <a:pt x="217" y="137"/>
                      <a:pt x="165" y="112"/>
                      <a:pt x="196" y="146"/>
                    </a:cubicBezTo>
                    <a:close/>
                  </a:path>
                </a:pathLst>
              </a:custGeom>
              <a:solidFill>
                <a:srgbClr val="32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6" name="Freeform 319"/>
              <p:cNvSpPr/>
              <p:nvPr/>
            </p:nvSpPr>
            <p:spPr bwMode="auto">
              <a:xfrm>
                <a:off x="-136" y="1121"/>
                <a:ext cx="17" cy="30"/>
              </a:xfrm>
              <a:custGeom>
                <a:avLst/>
                <a:gdLst>
                  <a:gd name="T0" fmla="*/ 1 w 10"/>
                  <a:gd name="T1" fmla="*/ 9 h 17"/>
                  <a:gd name="T2" fmla="*/ 3 w 10"/>
                  <a:gd name="T3" fmla="*/ 0 h 17"/>
                  <a:gd name="T4" fmla="*/ 9 w 10"/>
                  <a:gd name="T5" fmla="*/ 8 h 17"/>
                  <a:gd name="T6" fmla="*/ 6 w 10"/>
                  <a:gd name="T7" fmla="*/ 17 h 17"/>
                  <a:gd name="T8" fmla="*/ 1 w 10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7">
                    <a:moveTo>
                      <a:pt x="1" y="9"/>
                    </a:moveTo>
                    <a:cubicBezTo>
                      <a:pt x="0" y="5"/>
                      <a:pt x="1" y="1"/>
                      <a:pt x="3" y="0"/>
                    </a:cubicBezTo>
                    <a:cubicBezTo>
                      <a:pt x="6" y="0"/>
                      <a:pt x="8" y="3"/>
                      <a:pt x="9" y="8"/>
                    </a:cubicBezTo>
                    <a:cubicBezTo>
                      <a:pt x="10" y="12"/>
                      <a:pt x="9" y="16"/>
                      <a:pt x="6" y="17"/>
                    </a:cubicBezTo>
                    <a:cubicBezTo>
                      <a:pt x="4" y="17"/>
                      <a:pt x="1" y="14"/>
                      <a:pt x="1" y="9"/>
                    </a:cubicBezTo>
                    <a:close/>
                  </a:path>
                </a:pathLst>
              </a:custGeom>
              <a:solidFill>
                <a:srgbClr val="494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7" name="Freeform 320"/>
              <p:cNvSpPr/>
              <p:nvPr/>
            </p:nvSpPr>
            <p:spPr bwMode="auto">
              <a:xfrm>
                <a:off x="-161" y="1175"/>
                <a:ext cx="28" cy="24"/>
              </a:xfrm>
              <a:custGeom>
                <a:avLst/>
                <a:gdLst>
                  <a:gd name="T0" fmla="*/ 5 w 16"/>
                  <a:gd name="T1" fmla="*/ 3 h 14"/>
                  <a:gd name="T2" fmla="*/ 1 w 16"/>
                  <a:gd name="T3" fmla="*/ 12 h 14"/>
                  <a:gd name="T4" fmla="*/ 11 w 16"/>
                  <a:gd name="T5" fmla="*/ 10 h 14"/>
                  <a:gd name="T6" fmla="*/ 14 w 16"/>
                  <a:gd name="T7" fmla="*/ 1 h 14"/>
                  <a:gd name="T8" fmla="*/ 5 w 16"/>
                  <a:gd name="T9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5" y="3"/>
                    </a:moveTo>
                    <a:cubicBezTo>
                      <a:pt x="1" y="6"/>
                      <a:pt x="0" y="10"/>
                      <a:pt x="1" y="12"/>
                    </a:cubicBezTo>
                    <a:cubicBezTo>
                      <a:pt x="3" y="14"/>
                      <a:pt x="7" y="13"/>
                      <a:pt x="11" y="10"/>
                    </a:cubicBezTo>
                    <a:cubicBezTo>
                      <a:pt x="14" y="7"/>
                      <a:pt x="16" y="3"/>
                      <a:pt x="14" y="1"/>
                    </a:cubicBezTo>
                    <a:cubicBezTo>
                      <a:pt x="13" y="0"/>
                      <a:pt x="9" y="0"/>
                      <a:pt x="5" y="3"/>
                    </a:cubicBezTo>
                    <a:close/>
                  </a:path>
                </a:pathLst>
              </a:custGeom>
              <a:solidFill>
                <a:srgbClr val="494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8" name="Freeform 321"/>
              <p:cNvSpPr/>
              <p:nvPr/>
            </p:nvSpPr>
            <p:spPr bwMode="auto">
              <a:xfrm>
                <a:off x="-185" y="1045"/>
                <a:ext cx="92" cy="231"/>
              </a:xfrm>
              <a:custGeom>
                <a:avLst/>
                <a:gdLst>
                  <a:gd name="T0" fmla="*/ 2 w 53"/>
                  <a:gd name="T1" fmla="*/ 133 h 133"/>
                  <a:gd name="T2" fmla="*/ 1 w 53"/>
                  <a:gd name="T3" fmla="*/ 131 h 133"/>
                  <a:gd name="T4" fmla="*/ 29 w 53"/>
                  <a:gd name="T5" fmla="*/ 67 h 133"/>
                  <a:gd name="T6" fmla="*/ 50 w 53"/>
                  <a:gd name="T7" fmla="*/ 1 h 133"/>
                  <a:gd name="T8" fmla="*/ 52 w 53"/>
                  <a:gd name="T9" fmla="*/ 0 h 133"/>
                  <a:gd name="T10" fmla="*/ 53 w 53"/>
                  <a:gd name="T11" fmla="*/ 2 h 133"/>
                  <a:gd name="T12" fmla="*/ 33 w 53"/>
                  <a:gd name="T13" fmla="*/ 69 h 133"/>
                  <a:gd name="T14" fmla="*/ 3 w 53"/>
                  <a:gd name="T15" fmla="*/ 132 h 133"/>
                  <a:gd name="T16" fmla="*/ 2 w 53"/>
                  <a:gd name="T17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133">
                    <a:moveTo>
                      <a:pt x="2" y="133"/>
                    </a:moveTo>
                    <a:cubicBezTo>
                      <a:pt x="1" y="132"/>
                      <a:pt x="0" y="131"/>
                      <a:pt x="1" y="131"/>
                    </a:cubicBezTo>
                    <a:cubicBezTo>
                      <a:pt x="1" y="131"/>
                      <a:pt x="17" y="97"/>
                      <a:pt x="29" y="67"/>
                    </a:cubicBezTo>
                    <a:cubicBezTo>
                      <a:pt x="40" y="37"/>
                      <a:pt x="50" y="1"/>
                      <a:pt x="50" y="1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0"/>
                      <a:pt x="53" y="1"/>
                      <a:pt x="53" y="2"/>
                    </a:cubicBezTo>
                    <a:cubicBezTo>
                      <a:pt x="53" y="2"/>
                      <a:pt x="49" y="28"/>
                      <a:pt x="33" y="69"/>
                    </a:cubicBezTo>
                    <a:cubicBezTo>
                      <a:pt x="18" y="109"/>
                      <a:pt x="3" y="132"/>
                      <a:pt x="3" y="132"/>
                    </a:cubicBezTo>
                    <a:cubicBezTo>
                      <a:pt x="3" y="133"/>
                      <a:pt x="2" y="133"/>
                      <a:pt x="2" y="133"/>
                    </a:cubicBezTo>
                    <a:close/>
                  </a:path>
                </a:pathLst>
              </a:custGeom>
              <a:solidFill>
                <a:srgbClr val="213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9" name="Freeform 322"/>
              <p:cNvSpPr/>
              <p:nvPr/>
            </p:nvSpPr>
            <p:spPr bwMode="auto">
              <a:xfrm>
                <a:off x="1686" y="2603"/>
                <a:ext cx="41" cy="31"/>
              </a:xfrm>
              <a:custGeom>
                <a:avLst/>
                <a:gdLst>
                  <a:gd name="T0" fmla="*/ 11 w 24"/>
                  <a:gd name="T1" fmla="*/ 18 h 18"/>
                  <a:gd name="T2" fmla="*/ 11 w 24"/>
                  <a:gd name="T3" fmla="*/ 17 h 18"/>
                  <a:gd name="T4" fmla="*/ 20 w 24"/>
                  <a:gd name="T5" fmla="*/ 9 h 18"/>
                  <a:gd name="T6" fmla="*/ 15 w 24"/>
                  <a:gd name="T7" fmla="*/ 1 h 18"/>
                  <a:gd name="T8" fmla="*/ 11 w 24"/>
                  <a:gd name="T9" fmla="*/ 0 h 18"/>
                  <a:gd name="T10" fmla="*/ 3 w 24"/>
                  <a:gd name="T11" fmla="*/ 4 h 18"/>
                  <a:gd name="T12" fmla="*/ 11 w 24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11" y="18"/>
                    </a:move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7" y="13"/>
                      <a:pt x="20" y="9"/>
                    </a:cubicBezTo>
                    <a:cubicBezTo>
                      <a:pt x="24" y="4"/>
                      <a:pt x="17" y="1"/>
                      <a:pt x="15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1" y="0"/>
                      <a:pt x="7" y="0"/>
                      <a:pt x="3" y="4"/>
                    </a:cubicBezTo>
                    <a:cubicBezTo>
                      <a:pt x="0" y="9"/>
                      <a:pt x="11" y="18"/>
                      <a:pt x="11" y="18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0" name="Freeform 323"/>
              <p:cNvSpPr/>
              <p:nvPr/>
            </p:nvSpPr>
            <p:spPr bwMode="auto">
              <a:xfrm>
                <a:off x="1566" y="2542"/>
                <a:ext cx="182" cy="230"/>
              </a:xfrm>
              <a:custGeom>
                <a:avLst/>
                <a:gdLst>
                  <a:gd name="T0" fmla="*/ 104 w 105"/>
                  <a:gd name="T1" fmla="*/ 100 h 132"/>
                  <a:gd name="T2" fmla="*/ 101 w 105"/>
                  <a:gd name="T3" fmla="*/ 109 h 132"/>
                  <a:gd name="T4" fmla="*/ 58 w 105"/>
                  <a:gd name="T5" fmla="*/ 131 h 132"/>
                  <a:gd name="T6" fmla="*/ 49 w 105"/>
                  <a:gd name="T7" fmla="*/ 128 h 132"/>
                  <a:gd name="T8" fmla="*/ 1 w 105"/>
                  <a:gd name="T9" fmla="*/ 32 h 132"/>
                  <a:gd name="T10" fmla="*/ 4 w 105"/>
                  <a:gd name="T11" fmla="*/ 23 h 132"/>
                  <a:gd name="T12" fmla="*/ 47 w 105"/>
                  <a:gd name="T13" fmla="*/ 2 h 132"/>
                  <a:gd name="T14" fmla="*/ 56 w 105"/>
                  <a:gd name="T15" fmla="*/ 5 h 132"/>
                  <a:gd name="T16" fmla="*/ 104 w 105"/>
                  <a:gd name="T17" fmla="*/ 10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" h="132">
                    <a:moveTo>
                      <a:pt x="104" y="100"/>
                    </a:moveTo>
                    <a:cubicBezTo>
                      <a:pt x="105" y="104"/>
                      <a:pt x="104" y="108"/>
                      <a:pt x="101" y="109"/>
                    </a:cubicBezTo>
                    <a:cubicBezTo>
                      <a:pt x="58" y="131"/>
                      <a:pt x="58" y="131"/>
                      <a:pt x="58" y="131"/>
                    </a:cubicBezTo>
                    <a:cubicBezTo>
                      <a:pt x="55" y="132"/>
                      <a:pt x="51" y="131"/>
                      <a:pt x="49" y="128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29"/>
                      <a:pt x="1" y="25"/>
                      <a:pt x="4" y="23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50" y="0"/>
                      <a:pt x="54" y="2"/>
                      <a:pt x="56" y="5"/>
                    </a:cubicBezTo>
                    <a:lnTo>
                      <a:pt x="104" y="100"/>
                    </a:lnTo>
                    <a:close/>
                  </a:path>
                </a:pathLst>
              </a:custGeom>
              <a:solidFill>
                <a:srgbClr val="F9F2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1" name="Freeform 324"/>
              <p:cNvSpPr/>
              <p:nvPr/>
            </p:nvSpPr>
            <p:spPr bwMode="auto">
              <a:xfrm>
                <a:off x="1571" y="2558"/>
                <a:ext cx="169" cy="193"/>
              </a:xfrm>
              <a:custGeom>
                <a:avLst/>
                <a:gdLst>
                  <a:gd name="T0" fmla="*/ 169 w 169"/>
                  <a:gd name="T1" fmla="*/ 144 h 193"/>
                  <a:gd name="T2" fmla="*/ 73 w 169"/>
                  <a:gd name="T3" fmla="*/ 193 h 193"/>
                  <a:gd name="T4" fmla="*/ 0 w 169"/>
                  <a:gd name="T5" fmla="*/ 47 h 193"/>
                  <a:gd name="T6" fmla="*/ 96 w 169"/>
                  <a:gd name="T7" fmla="*/ 0 h 193"/>
                  <a:gd name="T8" fmla="*/ 169 w 169"/>
                  <a:gd name="T9" fmla="*/ 144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193">
                    <a:moveTo>
                      <a:pt x="169" y="144"/>
                    </a:moveTo>
                    <a:lnTo>
                      <a:pt x="73" y="193"/>
                    </a:lnTo>
                    <a:lnTo>
                      <a:pt x="0" y="47"/>
                    </a:lnTo>
                    <a:lnTo>
                      <a:pt x="96" y="0"/>
                    </a:lnTo>
                    <a:lnTo>
                      <a:pt x="169" y="144"/>
                    </a:ln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2" name="Freeform 325"/>
              <p:cNvSpPr/>
              <p:nvPr/>
            </p:nvSpPr>
            <p:spPr bwMode="auto">
              <a:xfrm>
                <a:off x="1644" y="2558"/>
                <a:ext cx="96" cy="193"/>
              </a:xfrm>
              <a:custGeom>
                <a:avLst/>
                <a:gdLst>
                  <a:gd name="T0" fmla="*/ 96 w 96"/>
                  <a:gd name="T1" fmla="*/ 144 h 193"/>
                  <a:gd name="T2" fmla="*/ 0 w 96"/>
                  <a:gd name="T3" fmla="*/ 193 h 193"/>
                  <a:gd name="T4" fmla="*/ 23 w 96"/>
                  <a:gd name="T5" fmla="*/ 0 h 193"/>
                  <a:gd name="T6" fmla="*/ 96 w 96"/>
                  <a:gd name="T7" fmla="*/ 144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193">
                    <a:moveTo>
                      <a:pt x="96" y="144"/>
                    </a:moveTo>
                    <a:lnTo>
                      <a:pt x="0" y="193"/>
                    </a:lnTo>
                    <a:lnTo>
                      <a:pt x="23" y="0"/>
                    </a:lnTo>
                    <a:lnTo>
                      <a:pt x="96" y="144"/>
                    </a:ln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3" name="Freeform 326"/>
              <p:cNvSpPr/>
              <p:nvPr/>
            </p:nvSpPr>
            <p:spPr bwMode="auto">
              <a:xfrm>
                <a:off x="1585" y="2575"/>
                <a:ext cx="21" cy="14"/>
              </a:xfrm>
              <a:custGeom>
                <a:avLst/>
                <a:gdLst>
                  <a:gd name="T0" fmla="*/ 12 w 12"/>
                  <a:gd name="T1" fmla="*/ 1 h 8"/>
                  <a:gd name="T2" fmla="*/ 12 w 12"/>
                  <a:gd name="T3" fmla="*/ 3 h 8"/>
                  <a:gd name="T4" fmla="*/ 2 w 12"/>
                  <a:gd name="T5" fmla="*/ 8 h 8"/>
                  <a:gd name="T6" fmla="*/ 0 w 12"/>
                  <a:gd name="T7" fmla="*/ 7 h 8"/>
                  <a:gd name="T8" fmla="*/ 1 w 12"/>
                  <a:gd name="T9" fmla="*/ 5 h 8"/>
                  <a:gd name="T10" fmla="*/ 11 w 12"/>
                  <a:gd name="T11" fmla="*/ 0 h 8"/>
                  <a:gd name="T12" fmla="*/ 12 w 12"/>
                  <a:gd name="T13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8">
                    <a:moveTo>
                      <a:pt x="12" y="1"/>
                    </a:moveTo>
                    <a:cubicBezTo>
                      <a:pt x="12" y="2"/>
                      <a:pt x="12" y="2"/>
                      <a:pt x="12" y="3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8"/>
                      <a:pt x="0" y="8"/>
                      <a:pt x="0" y="7"/>
                    </a:cubicBezTo>
                    <a:cubicBezTo>
                      <a:pt x="0" y="6"/>
                      <a:pt x="0" y="6"/>
                      <a:pt x="1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0"/>
                      <a:pt x="12" y="1"/>
                    </a:cubicBezTo>
                    <a:close/>
                  </a:path>
                </a:pathLst>
              </a:custGeom>
              <a:solidFill>
                <a:srgbClr val="C3B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4" name="Freeform 327"/>
              <p:cNvSpPr/>
              <p:nvPr/>
            </p:nvSpPr>
            <p:spPr bwMode="auto">
              <a:xfrm>
                <a:off x="1635" y="2556"/>
                <a:ext cx="9" cy="9"/>
              </a:xfrm>
              <a:custGeom>
                <a:avLst/>
                <a:gdLst>
                  <a:gd name="T0" fmla="*/ 5 w 5"/>
                  <a:gd name="T1" fmla="*/ 1 h 5"/>
                  <a:gd name="T2" fmla="*/ 4 w 5"/>
                  <a:gd name="T3" fmla="*/ 4 h 5"/>
                  <a:gd name="T4" fmla="*/ 1 w 5"/>
                  <a:gd name="T5" fmla="*/ 3 h 5"/>
                  <a:gd name="T6" fmla="*/ 2 w 5"/>
                  <a:gd name="T7" fmla="*/ 1 h 5"/>
                  <a:gd name="T8" fmla="*/ 5 w 5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1"/>
                    </a:moveTo>
                    <a:cubicBezTo>
                      <a:pt x="5" y="3"/>
                      <a:pt x="5" y="4"/>
                      <a:pt x="4" y="4"/>
                    </a:cubicBezTo>
                    <a:cubicBezTo>
                      <a:pt x="3" y="5"/>
                      <a:pt x="1" y="4"/>
                      <a:pt x="1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3" y="0"/>
                      <a:pt x="4" y="0"/>
                      <a:pt x="5" y="1"/>
                    </a:cubicBezTo>
                    <a:close/>
                  </a:path>
                </a:pathLst>
              </a:custGeom>
              <a:solidFill>
                <a:srgbClr val="C3B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5" name="Freeform 328"/>
              <p:cNvSpPr/>
              <p:nvPr/>
            </p:nvSpPr>
            <p:spPr bwMode="auto">
              <a:xfrm>
                <a:off x="1682" y="2726"/>
                <a:ext cx="30" cy="23"/>
              </a:xfrm>
              <a:custGeom>
                <a:avLst/>
                <a:gdLst>
                  <a:gd name="T0" fmla="*/ 16 w 17"/>
                  <a:gd name="T1" fmla="*/ 3 h 13"/>
                  <a:gd name="T2" fmla="*/ 14 w 17"/>
                  <a:gd name="T3" fmla="*/ 8 h 13"/>
                  <a:gd name="T4" fmla="*/ 6 w 17"/>
                  <a:gd name="T5" fmla="*/ 12 h 13"/>
                  <a:gd name="T6" fmla="*/ 1 w 17"/>
                  <a:gd name="T7" fmla="*/ 10 h 13"/>
                  <a:gd name="T8" fmla="*/ 3 w 17"/>
                  <a:gd name="T9" fmla="*/ 5 h 13"/>
                  <a:gd name="T10" fmla="*/ 11 w 17"/>
                  <a:gd name="T11" fmla="*/ 1 h 13"/>
                  <a:gd name="T12" fmla="*/ 16 w 17"/>
                  <a:gd name="T13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3">
                    <a:moveTo>
                      <a:pt x="16" y="3"/>
                    </a:moveTo>
                    <a:cubicBezTo>
                      <a:pt x="17" y="5"/>
                      <a:pt x="16" y="7"/>
                      <a:pt x="14" y="8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4" y="13"/>
                      <a:pt x="2" y="12"/>
                      <a:pt x="1" y="10"/>
                    </a:cubicBezTo>
                    <a:cubicBezTo>
                      <a:pt x="0" y="8"/>
                      <a:pt x="1" y="6"/>
                      <a:pt x="3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3" y="0"/>
                      <a:pt x="15" y="1"/>
                      <a:pt x="16" y="3"/>
                    </a:cubicBezTo>
                    <a:close/>
                  </a:path>
                </a:pathLst>
              </a:custGeom>
              <a:solidFill>
                <a:srgbClr val="C3B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6" name="Freeform 329"/>
              <p:cNvSpPr/>
              <p:nvPr/>
            </p:nvSpPr>
            <p:spPr bwMode="auto">
              <a:xfrm>
                <a:off x="1693" y="2726"/>
                <a:ext cx="19" cy="21"/>
              </a:xfrm>
              <a:custGeom>
                <a:avLst/>
                <a:gdLst>
                  <a:gd name="T0" fmla="*/ 10 w 11"/>
                  <a:gd name="T1" fmla="*/ 3 h 12"/>
                  <a:gd name="T2" fmla="*/ 8 w 11"/>
                  <a:gd name="T3" fmla="*/ 8 h 12"/>
                  <a:gd name="T4" fmla="*/ 0 w 11"/>
                  <a:gd name="T5" fmla="*/ 12 h 12"/>
                  <a:gd name="T6" fmla="*/ 5 w 11"/>
                  <a:gd name="T7" fmla="*/ 1 h 12"/>
                  <a:gd name="T8" fmla="*/ 10 w 11"/>
                  <a:gd name="T9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10" y="3"/>
                    </a:moveTo>
                    <a:cubicBezTo>
                      <a:pt x="11" y="5"/>
                      <a:pt x="10" y="7"/>
                      <a:pt x="8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7" y="0"/>
                      <a:pt x="9" y="1"/>
                      <a:pt x="10" y="3"/>
                    </a:cubicBezTo>
                    <a:close/>
                  </a:path>
                </a:pathLst>
              </a:custGeom>
              <a:solidFill>
                <a:srgbClr val="AEB2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7" name="Freeform 330"/>
              <p:cNvSpPr/>
              <p:nvPr/>
            </p:nvSpPr>
            <p:spPr bwMode="auto">
              <a:xfrm>
                <a:off x="1564" y="2622"/>
                <a:ext cx="162" cy="413"/>
              </a:xfrm>
              <a:custGeom>
                <a:avLst/>
                <a:gdLst>
                  <a:gd name="T0" fmla="*/ 26 w 93"/>
                  <a:gd name="T1" fmla="*/ 102 h 238"/>
                  <a:gd name="T2" fmla="*/ 22 w 93"/>
                  <a:gd name="T3" fmla="*/ 92 h 238"/>
                  <a:gd name="T4" fmla="*/ 8 w 93"/>
                  <a:gd name="T5" fmla="*/ 59 h 238"/>
                  <a:gd name="T6" fmla="*/ 9 w 93"/>
                  <a:gd name="T7" fmla="*/ 52 h 238"/>
                  <a:gd name="T8" fmla="*/ 8 w 93"/>
                  <a:gd name="T9" fmla="*/ 33 h 238"/>
                  <a:gd name="T10" fmla="*/ 8 w 93"/>
                  <a:gd name="T11" fmla="*/ 25 h 238"/>
                  <a:gd name="T12" fmla="*/ 11 w 93"/>
                  <a:gd name="T13" fmla="*/ 14 h 238"/>
                  <a:gd name="T14" fmla="*/ 10 w 93"/>
                  <a:gd name="T15" fmla="*/ 2 h 238"/>
                  <a:gd name="T16" fmla="*/ 16 w 93"/>
                  <a:gd name="T17" fmla="*/ 1 h 238"/>
                  <a:gd name="T18" fmla="*/ 24 w 93"/>
                  <a:gd name="T19" fmla="*/ 29 h 238"/>
                  <a:gd name="T20" fmla="*/ 25 w 93"/>
                  <a:gd name="T21" fmla="*/ 44 h 238"/>
                  <a:gd name="T22" fmla="*/ 28 w 93"/>
                  <a:gd name="T23" fmla="*/ 50 h 238"/>
                  <a:gd name="T24" fmla="*/ 31 w 93"/>
                  <a:gd name="T25" fmla="*/ 44 h 238"/>
                  <a:gd name="T26" fmla="*/ 50 w 93"/>
                  <a:gd name="T27" fmla="*/ 82 h 238"/>
                  <a:gd name="T28" fmla="*/ 57 w 93"/>
                  <a:gd name="T29" fmla="*/ 85 h 238"/>
                  <a:gd name="T30" fmla="*/ 93 w 93"/>
                  <a:gd name="T31" fmla="*/ 68 h 238"/>
                  <a:gd name="T32" fmla="*/ 86 w 93"/>
                  <a:gd name="T33" fmla="*/ 89 h 238"/>
                  <a:gd name="T34" fmla="*/ 77 w 93"/>
                  <a:gd name="T35" fmla="*/ 106 h 238"/>
                  <a:gd name="T36" fmla="*/ 71 w 93"/>
                  <a:gd name="T37" fmla="*/ 118 h 238"/>
                  <a:gd name="T38" fmla="*/ 69 w 93"/>
                  <a:gd name="T39" fmla="*/ 130 h 238"/>
                  <a:gd name="T40" fmla="*/ 60 w 93"/>
                  <a:gd name="T41" fmla="*/ 216 h 238"/>
                  <a:gd name="T42" fmla="*/ 49 w 93"/>
                  <a:gd name="T43" fmla="*/ 231 h 238"/>
                  <a:gd name="T44" fmla="*/ 0 w 93"/>
                  <a:gd name="T45" fmla="*/ 232 h 238"/>
                  <a:gd name="T46" fmla="*/ 17 w 93"/>
                  <a:gd name="T47" fmla="*/ 157 h 238"/>
                  <a:gd name="T48" fmla="*/ 26 w 93"/>
                  <a:gd name="T49" fmla="*/ 102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3" h="238">
                    <a:moveTo>
                      <a:pt x="26" y="102"/>
                    </a:moveTo>
                    <a:cubicBezTo>
                      <a:pt x="26" y="102"/>
                      <a:pt x="25" y="97"/>
                      <a:pt x="22" y="92"/>
                    </a:cubicBezTo>
                    <a:cubicBezTo>
                      <a:pt x="18" y="86"/>
                      <a:pt x="8" y="63"/>
                      <a:pt x="8" y="59"/>
                    </a:cubicBezTo>
                    <a:cubicBezTo>
                      <a:pt x="7" y="56"/>
                      <a:pt x="8" y="54"/>
                      <a:pt x="9" y="52"/>
                    </a:cubicBezTo>
                    <a:cubicBezTo>
                      <a:pt x="9" y="49"/>
                      <a:pt x="8" y="36"/>
                      <a:pt x="8" y="33"/>
                    </a:cubicBezTo>
                    <a:cubicBezTo>
                      <a:pt x="8" y="30"/>
                      <a:pt x="7" y="29"/>
                      <a:pt x="8" y="25"/>
                    </a:cubicBezTo>
                    <a:cubicBezTo>
                      <a:pt x="9" y="22"/>
                      <a:pt x="11" y="16"/>
                      <a:pt x="11" y="14"/>
                    </a:cubicBezTo>
                    <a:cubicBezTo>
                      <a:pt x="11" y="12"/>
                      <a:pt x="10" y="4"/>
                      <a:pt x="10" y="2"/>
                    </a:cubicBezTo>
                    <a:cubicBezTo>
                      <a:pt x="10" y="0"/>
                      <a:pt x="15" y="0"/>
                      <a:pt x="16" y="1"/>
                    </a:cubicBezTo>
                    <a:cubicBezTo>
                      <a:pt x="16" y="1"/>
                      <a:pt x="27" y="5"/>
                      <a:pt x="24" y="29"/>
                    </a:cubicBezTo>
                    <a:cubicBezTo>
                      <a:pt x="24" y="33"/>
                      <a:pt x="25" y="36"/>
                      <a:pt x="25" y="44"/>
                    </a:cubicBezTo>
                    <a:cubicBezTo>
                      <a:pt x="25" y="44"/>
                      <a:pt x="27" y="48"/>
                      <a:pt x="28" y="50"/>
                    </a:cubicBezTo>
                    <a:cubicBezTo>
                      <a:pt x="28" y="51"/>
                      <a:pt x="30" y="48"/>
                      <a:pt x="31" y="44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0" y="82"/>
                      <a:pt x="52" y="86"/>
                      <a:pt x="57" y="85"/>
                    </a:cubicBezTo>
                    <a:cubicBezTo>
                      <a:pt x="93" y="68"/>
                      <a:pt x="93" y="68"/>
                      <a:pt x="93" y="68"/>
                    </a:cubicBezTo>
                    <a:cubicBezTo>
                      <a:pt x="93" y="68"/>
                      <a:pt x="91" y="81"/>
                      <a:pt x="86" y="89"/>
                    </a:cubicBezTo>
                    <a:cubicBezTo>
                      <a:pt x="81" y="98"/>
                      <a:pt x="78" y="103"/>
                      <a:pt x="77" y="106"/>
                    </a:cubicBezTo>
                    <a:cubicBezTo>
                      <a:pt x="76" y="109"/>
                      <a:pt x="74" y="114"/>
                      <a:pt x="71" y="118"/>
                    </a:cubicBezTo>
                    <a:cubicBezTo>
                      <a:pt x="69" y="122"/>
                      <a:pt x="69" y="127"/>
                      <a:pt x="69" y="130"/>
                    </a:cubicBezTo>
                    <a:cubicBezTo>
                      <a:pt x="68" y="132"/>
                      <a:pt x="62" y="207"/>
                      <a:pt x="60" y="216"/>
                    </a:cubicBezTo>
                    <a:cubicBezTo>
                      <a:pt x="58" y="225"/>
                      <a:pt x="50" y="224"/>
                      <a:pt x="49" y="231"/>
                    </a:cubicBezTo>
                    <a:cubicBezTo>
                      <a:pt x="47" y="238"/>
                      <a:pt x="0" y="232"/>
                      <a:pt x="0" y="232"/>
                    </a:cubicBezTo>
                    <a:cubicBezTo>
                      <a:pt x="0" y="232"/>
                      <a:pt x="15" y="174"/>
                      <a:pt x="17" y="157"/>
                    </a:cubicBezTo>
                    <a:cubicBezTo>
                      <a:pt x="19" y="141"/>
                      <a:pt x="24" y="123"/>
                      <a:pt x="26" y="102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8" name="Freeform 331"/>
              <p:cNvSpPr/>
              <p:nvPr/>
            </p:nvSpPr>
            <p:spPr bwMode="auto">
              <a:xfrm>
                <a:off x="1668" y="2549"/>
                <a:ext cx="25" cy="44"/>
              </a:xfrm>
              <a:custGeom>
                <a:avLst/>
                <a:gdLst>
                  <a:gd name="T0" fmla="*/ 0 w 14"/>
                  <a:gd name="T1" fmla="*/ 8 h 25"/>
                  <a:gd name="T2" fmla="*/ 9 w 14"/>
                  <a:gd name="T3" fmla="*/ 2 h 25"/>
                  <a:gd name="T4" fmla="*/ 12 w 14"/>
                  <a:gd name="T5" fmla="*/ 15 h 25"/>
                  <a:gd name="T6" fmla="*/ 8 w 14"/>
                  <a:gd name="T7" fmla="*/ 24 h 25"/>
                  <a:gd name="T8" fmla="*/ 0 w 14"/>
                  <a:gd name="T9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5">
                    <a:moveTo>
                      <a:pt x="0" y="8"/>
                    </a:moveTo>
                    <a:cubicBezTo>
                      <a:pt x="0" y="8"/>
                      <a:pt x="5" y="0"/>
                      <a:pt x="9" y="2"/>
                    </a:cubicBezTo>
                    <a:cubicBezTo>
                      <a:pt x="14" y="5"/>
                      <a:pt x="14" y="9"/>
                      <a:pt x="12" y="15"/>
                    </a:cubicBezTo>
                    <a:cubicBezTo>
                      <a:pt x="10" y="20"/>
                      <a:pt x="9" y="23"/>
                      <a:pt x="8" y="24"/>
                    </a:cubicBezTo>
                    <a:cubicBezTo>
                      <a:pt x="7" y="25"/>
                      <a:pt x="0" y="8"/>
                      <a:pt x="0" y="8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9" name="Freeform 332"/>
              <p:cNvSpPr/>
              <p:nvPr/>
            </p:nvSpPr>
            <p:spPr bwMode="auto">
              <a:xfrm>
                <a:off x="1698" y="2640"/>
                <a:ext cx="36" cy="38"/>
              </a:xfrm>
              <a:custGeom>
                <a:avLst/>
                <a:gdLst>
                  <a:gd name="T0" fmla="*/ 13 w 21"/>
                  <a:gd name="T1" fmla="*/ 20 h 22"/>
                  <a:gd name="T2" fmla="*/ 15 w 21"/>
                  <a:gd name="T3" fmla="*/ 19 h 22"/>
                  <a:gd name="T4" fmla="*/ 15 w 21"/>
                  <a:gd name="T5" fmla="*/ 19 h 22"/>
                  <a:gd name="T6" fmla="*/ 17 w 21"/>
                  <a:gd name="T7" fmla="*/ 15 h 22"/>
                  <a:gd name="T8" fmla="*/ 20 w 21"/>
                  <a:gd name="T9" fmla="*/ 7 h 22"/>
                  <a:gd name="T10" fmla="*/ 14 w 21"/>
                  <a:gd name="T11" fmla="*/ 1 h 22"/>
                  <a:gd name="T12" fmla="*/ 7 w 21"/>
                  <a:gd name="T13" fmla="*/ 3 h 22"/>
                  <a:gd name="T14" fmla="*/ 7 w 21"/>
                  <a:gd name="T15" fmla="*/ 5 h 22"/>
                  <a:gd name="T16" fmla="*/ 5 w 21"/>
                  <a:gd name="T17" fmla="*/ 10 h 22"/>
                  <a:gd name="T18" fmla="*/ 6 w 21"/>
                  <a:gd name="T19" fmla="*/ 21 h 22"/>
                  <a:gd name="T20" fmla="*/ 13 w 21"/>
                  <a:gd name="T21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22">
                    <a:moveTo>
                      <a:pt x="13" y="20"/>
                    </a:move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9"/>
                      <a:pt x="15" y="18"/>
                      <a:pt x="17" y="15"/>
                    </a:cubicBezTo>
                    <a:cubicBezTo>
                      <a:pt x="19" y="13"/>
                      <a:pt x="21" y="10"/>
                      <a:pt x="20" y="7"/>
                    </a:cubicBezTo>
                    <a:cubicBezTo>
                      <a:pt x="19" y="4"/>
                      <a:pt x="16" y="1"/>
                      <a:pt x="14" y="1"/>
                    </a:cubicBezTo>
                    <a:cubicBezTo>
                      <a:pt x="11" y="1"/>
                      <a:pt x="11" y="0"/>
                      <a:pt x="7" y="3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10" y="6"/>
                      <a:pt x="5" y="10"/>
                    </a:cubicBezTo>
                    <a:cubicBezTo>
                      <a:pt x="0" y="15"/>
                      <a:pt x="4" y="20"/>
                      <a:pt x="6" y="21"/>
                    </a:cubicBezTo>
                    <a:cubicBezTo>
                      <a:pt x="10" y="22"/>
                      <a:pt x="13" y="20"/>
                      <a:pt x="13" y="20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0" name="Freeform 333"/>
              <p:cNvSpPr/>
              <p:nvPr/>
            </p:nvSpPr>
            <p:spPr bwMode="auto">
              <a:xfrm>
                <a:off x="1710" y="2671"/>
                <a:ext cx="42" cy="36"/>
              </a:xfrm>
              <a:custGeom>
                <a:avLst/>
                <a:gdLst>
                  <a:gd name="T0" fmla="*/ 15 w 24"/>
                  <a:gd name="T1" fmla="*/ 16 h 21"/>
                  <a:gd name="T2" fmla="*/ 11 w 24"/>
                  <a:gd name="T3" fmla="*/ 19 h 21"/>
                  <a:gd name="T4" fmla="*/ 2 w 24"/>
                  <a:gd name="T5" fmla="*/ 18 h 21"/>
                  <a:gd name="T6" fmla="*/ 3 w 24"/>
                  <a:gd name="T7" fmla="*/ 12 h 21"/>
                  <a:gd name="T8" fmla="*/ 8 w 24"/>
                  <a:gd name="T9" fmla="*/ 6 h 21"/>
                  <a:gd name="T10" fmla="*/ 9 w 24"/>
                  <a:gd name="T11" fmla="*/ 4 h 21"/>
                  <a:gd name="T12" fmla="*/ 13 w 24"/>
                  <a:gd name="T13" fmla="*/ 3 h 21"/>
                  <a:gd name="T14" fmla="*/ 21 w 24"/>
                  <a:gd name="T15" fmla="*/ 3 h 21"/>
                  <a:gd name="T16" fmla="*/ 22 w 24"/>
                  <a:gd name="T17" fmla="*/ 12 h 21"/>
                  <a:gd name="T18" fmla="*/ 17 w 24"/>
                  <a:gd name="T19" fmla="*/ 19 h 21"/>
                  <a:gd name="T20" fmla="*/ 15 w 24"/>
                  <a:gd name="T21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1">
                    <a:moveTo>
                      <a:pt x="15" y="16"/>
                    </a:moveTo>
                    <a:cubicBezTo>
                      <a:pt x="15" y="16"/>
                      <a:pt x="12" y="18"/>
                      <a:pt x="11" y="19"/>
                    </a:cubicBezTo>
                    <a:cubicBezTo>
                      <a:pt x="9" y="20"/>
                      <a:pt x="5" y="21"/>
                      <a:pt x="2" y="18"/>
                    </a:cubicBezTo>
                    <a:cubicBezTo>
                      <a:pt x="0" y="14"/>
                      <a:pt x="3" y="12"/>
                      <a:pt x="3" y="12"/>
                    </a:cubicBezTo>
                    <a:cubicBezTo>
                      <a:pt x="3" y="12"/>
                      <a:pt x="7" y="8"/>
                      <a:pt x="8" y="6"/>
                    </a:cubicBezTo>
                    <a:cubicBezTo>
                      <a:pt x="10" y="5"/>
                      <a:pt x="9" y="4"/>
                      <a:pt x="9" y="4"/>
                    </a:cubicBezTo>
                    <a:cubicBezTo>
                      <a:pt x="9" y="4"/>
                      <a:pt x="11" y="4"/>
                      <a:pt x="13" y="3"/>
                    </a:cubicBezTo>
                    <a:cubicBezTo>
                      <a:pt x="14" y="2"/>
                      <a:pt x="17" y="0"/>
                      <a:pt x="21" y="3"/>
                    </a:cubicBezTo>
                    <a:cubicBezTo>
                      <a:pt x="24" y="7"/>
                      <a:pt x="23" y="10"/>
                      <a:pt x="22" y="12"/>
                    </a:cubicBezTo>
                    <a:cubicBezTo>
                      <a:pt x="21" y="14"/>
                      <a:pt x="18" y="19"/>
                      <a:pt x="17" y="19"/>
                    </a:cubicBezTo>
                    <a:lnTo>
                      <a:pt x="15" y="16"/>
                    </a:ln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1" name="Freeform 334"/>
              <p:cNvSpPr/>
              <p:nvPr/>
            </p:nvSpPr>
            <p:spPr bwMode="auto">
              <a:xfrm>
                <a:off x="2097" y="2634"/>
                <a:ext cx="56" cy="79"/>
              </a:xfrm>
              <a:custGeom>
                <a:avLst/>
                <a:gdLst>
                  <a:gd name="T0" fmla="*/ 24 w 32"/>
                  <a:gd name="T1" fmla="*/ 45 h 45"/>
                  <a:gd name="T2" fmla="*/ 22 w 32"/>
                  <a:gd name="T3" fmla="*/ 35 h 45"/>
                  <a:gd name="T4" fmla="*/ 23 w 32"/>
                  <a:gd name="T5" fmla="*/ 24 h 45"/>
                  <a:gd name="T6" fmla="*/ 32 w 32"/>
                  <a:gd name="T7" fmla="*/ 22 h 45"/>
                  <a:gd name="T8" fmla="*/ 16 w 32"/>
                  <a:gd name="T9" fmla="*/ 0 h 45"/>
                  <a:gd name="T10" fmla="*/ 0 w 32"/>
                  <a:gd name="T11" fmla="*/ 7 h 45"/>
                  <a:gd name="T12" fmla="*/ 22 w 32"/>
                  <a:gd name="T13" fmla="*/ 45 h 45"/>
                  <a:gd name="T14" fmla="*/ 24 w 32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45">
                    <a:moveTo>
                      <a:pt x="24" y="45"/>
                    </a:moveTo>
                    <a:cubicBezTo>
                      <a:pt x="26" y="43"/>
                      <a:pt x="25" y="38"/>
                      <a:pt x="22" y="35"/>
                    </a:cubicBezTo>
                    <a:cubicBezTo>
                      <a:pt x="24" y="32"/>
                      <a:pt x="24" y="27"/>
                      <a:pt x="23" y="24"/>
                    </a:cubicBezTo>
                    <a:cubicBezTo>
                      <a:pt x="27" y="25"/>
                      <a:pt x="32" y="22"/>
                      <a:pt x="32" y="2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2" y="45"/>
                      <a:pt x="22" y="45"/>
                      <a:pt x="22" y="45"/>
                    </a:cubicBezTo>
                    <a:lnTo>
                      <a:pt x="24" y="45"/>
                    </a:lnTo>
                    <a:close/>
                  </a:path>
                </a:pathLst>
              </a:custGeom>
              <a:solidFill>
                <a:srgbClr val="CC74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2" name="Freeform 335"/>
              <p:cNvSpPr/>
              <p:nvPr/>
            </p:nvSpPr>
            <p:spPr bwMode="auto">
              <a:xfrm>
                <a:off x="2073" y="2636"/>
                <a:ext cx="312" cy="328"/>
              </a:xfrm>
              <a:custGeom>
                <a:avLst/>
                <a:gdLst>
                  <a:gd name="T0" fmla="*/ 82 w 180"/>
                  <a:gd name="T1" fmla="*/ 120 h 189"/>
                  <a:gd name="T2" fmla="*/ 71 w 180"/>
                  <a:gd name="T3" fmla="*/ 106 h 189"/>
                  <a:gd name="T4" fmla="*/ 47 w 180"/>
                  <a:gd name="T5" fmla="*/ 88 h 189"/>
                  <a:gd name="T6" fmla="*/ 32 w 180"/>
                  <a:gd name="T7" fmla="*/ 71 h 189"/>
                  <a:gd name="T8" fmla="*/ 26 w 180"/>
                  <a:gd name="T9" fmla="*/ 64 h 189"/>
                  <a:gd name="T10" fmla="*/ 17 w 180"/>
                  <a:gd name="T11" fmla="*/ 47 h 189"/>
                  <a:gd name="T12" fmla="*/ 11 w 180"/>
                  <a:gd name="T13" fmla="*/ 37 h 189"/>
                  <a:gd name="T14" fmla="*/ 7 w 180"/>
                  <a:gd name="T15" fmla="*/ 31 h 189"/>
                  <a:gd name="T16" fmla="*/ 3 w 180"/>
                  <a:gd name="T17" fmla="*/ 17 h 189"/>
                  <a:gd name="T18" fmla="*/ 0 w 180"/>
                  <a:gd name="T19" fmla="*/ 10 h 189"/>
                  <a:gd name="T20" fmla="*/ 3 w 180"/>
                  <a:gd name="T21" fmla="*/ 4 h 189"/>
                  <a:gd name="T22" fmla="*/ 14 w 180"/>
                  <a:gd name="T23" fmla="*/ 4 h 189"/>
                  <a:gd name="T24" fmla="*/ 21 w 180"/>
                  <a:gd name="T25" fmla="*/ 12 h 189"/>
                  <a:gd name="T26" fmla="*/ 25 w 180"/>
                  <a:gd name="T27" fmla="*/ 21 h 189"/>
                  <a:gd name="T28" fmla="*/ 28 w 180"/>
                  <a:gd name="T29" fmla="*/ 29 h 189"/>
                  <a:gd name="T30" fmla="*/ 36 w 180"/>
                  <a:gd name="T31" fmla="*/ 42 h 189"/>
                  <a:gd name="T32" fmla="*/ 40 w 180"/>
                  <a:gd name="T33" fmla="*/ 45 h 189"/>
                  <a:gd name="T34" fmla="*/ 47 w 180"/>
                  <a:gd name="T35" fmla="*/ 42 h 189"/>
                  <a:gd name="T36" fmla="*/ 50 w 180"/>
                  <a:gd name="T37" fmla="*/ 39 h 189"/>
                  <a:gd name="T38" fmla="*/ 51 w 180"/>
                  <a:gd name="T39" fmla="*/ 34 h 189"/>
                  <a:gd name="T40" fmla="*/ 47 w 180"/>
                  <a:gd name="T41" fmla="*/ 26 h 189"/>
                  <a:gd name="T42" fmla="*/ 42 w 180"/>
                  <a:gd name="T43" fmla="*/ 18 h 189"/>
                  <a:gd name="T44" fmla="*/ 38 w 180"/>
                  <a:gd name="T45" fmla="*/ 12 h 189"/>
                  <a:gd name="T46" fmla="*/ 58 w 180"/>
                  <a:gd name="T47" fmla="*/ 6 h 189"/>
                  <a:gd name="T48" fmla="*/ 66 w 180"/>
                  <a:gd name="T49" fmla="*/ 3 h 189"/>
                  <a:gd name="T50" fmla="*/ 78 w 180"/>
                  <a:gd name="T51" fmla="*/ 8 h 189"/>
                  <a:gd name="T52" fmla="*/ 84 w 180"/>
                  <a:gd name="T53" fmla="*/ 17 h 189"/>
                  <a:gd name="T54" fmla="*/ 94 w 180"/>
                  <a:gd name="T55" fmla="*/ 55 h 189"/>
                  <a:gd name="T56" fmla="*/ 108 w 180"/>
                  <a:gd name="T57" fmla="*/ 91 h 189"/>
                  <a:gd name="T58" fmla="*/ 118 w 180"/>
                  <a:gd name="T59" fmla="*/ 102 h 189"/>
                  <a:gd name="T60" fmla="*/ 134 w 180"/>
                  <a:gd name="T61" fmla="*/ 127 h 189"/>
                  <a:gd name="T62" fmla="*/ 180 w 180"/>
                  <a:gd name="T63" fmla="*/ 182 h 189"/>
                  <a:gd name="T64" fmla="*/ 124 w 180"/>
                  <a:gd name="T65" fmla="*/ 189 h 189"/>
                  <a:gd name="T66" fmla="*/ 103 w 180"/>
                  <a:gd name="T67" fmla="*/ 150 h 189"/>
                  <a:gd name="T68" fmla="*/ 82 w 180"/>
                  <a:gd name="T69" fmla="*/ 12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0" h="189">
                    <a:moveTo>
                      <a:pt x="82" y="120"/>
                    </a:moveTo>
                    <a:cubicBezTo>
                      <a:pt x="82" y="120"/>
                      <a:pt x="76" y="110"/>
                      <a:pt x="71" y="106"/>
                    </a:cubicBezTo>
                    <a:cubicBezTo>
                      <a:pt x="66" y="102"/>
                      <a:pt x="52" y="91"/>
                      <a:pt x="47" y="88"/>
                    </a:cubicBezTo>
                    <a:cubicBezTo>
                      <a:pt x="43" y="84"/>
                      <a:pt x="35" y="74"/>
                      <a:pt x="32" y="71"/>
                    </a:cubicBezTo>
                    <a:cubicBezTo>
                      <a:pt x="29" y="68"/>
                      <a:pt x="28" y="67"/>
                      <a:pt x="26" y="64"/>
                    </a:cubicBezTo>
                    <a:cubicBezTo>
                      <a:pt x="24" y="61"/>
                      <a:pt x="19" y="51"/>
                      <a:pt x="17" y="47"/>
                    </a:cubicBezTo>
                    <a:cubicBezTo>
                      <a:pt x="15" y="44"/>
                      <a:pt x="13" y="41"/>
                      <a:pt x="11" y="37"/>
                    </a:cubicBezTo>
                    <a:cubicBezTo>
                      <a:pt x="9" y="34"/>
                      <a:pt x="8" y="33"/>
                      <a:pt x="7" y="31"/>
                    </a:cubicBezTo>
                    <a:cubicBezTo>
                      <a:pt x="7" y="30"/>
                      <a:pt x="4" y="20"/>
                      <a:pt x="3" y="17"/>
                    </a:cubicBezTo>
                    <a:cubicBezTo>
                      <a:pt x="2" y="13"/>
                      <a:pt x="1" y="12"/>
                      <a:pt x="0" y="10"/>
                    </a:cubicBezTo>
                    <a:cubicBezTo>
                      <a:pt x="0" y="8"/>
                      <a:pt x="2" y="4"/>
                      <a:pt x="3" y="4"/>
                    </a:cubicBezTo>
                    <a:cubicBezTo>
                      <a:pt x="4" y="3"/>
                      <a:pt x="8" y="0"/>
                      <a:pt x="14" y="4"/>
                    </a:cubicBezTo>
                    <a:cubicBezTo>
                      <a:pt x="20" y="8"/>
                      <a:pt x="20" y="11"/>
                      <a:pt x="21" y="12"/>
                    </a:cubicBezTo>
                    <a:cubicBezTo>
                      <a:pt x="22" y="13"/>
                      <a:pt x="24" y="20"/>
                      <a:pt x="25" y="21"/>
                    </a:cubicBezTo>
                    <a:cubicBezTo>
                      <a:pt x="26" y="23"/>
                      <a:pt x="27" y="28"/>
                      <a:pt x="28" y="29"/>
                    </a:cubicBezTo>
                    <a:cubicBezTo>
                      <a:pt x="29" y="30"/>
                      <a:pt x="34" y="38"/>
                      <a:pt x="36" y="42"/>
                    </a:cubicBezTo>
                    <a:cubicBezTo>
                      <a:pt x="39" y="46"/>
                      <a:pt x="40" y="45"/>
                      <a:pt x="40" y="45"/>
                    </a:cubicBezTo>
                    <a:cubicBezTo>
                      <a:pt x="40" y="45"/>
                      <a:pt x="43" y="42"/>
                      <a:pt x="47" y="42"/>
                    </a:cubicBezTo>
                    <a:cubicBezTo>
                      <a:pt x="49" y="41"/>
                      <a:pt x="50" y="39"/>
                      <a:pt x="50" y="39"/>
                    </a:cubicBezTo>
                    <a:cubicBezTo>
                      <a:pt x="50" y="39"/>
                      <a:pt x="50" y="36"/>
                      <a:pt x="51" y="34"/>
                    </a:cubicBezTo>
                    <a:cubicBezTo>
                      <a:pt x="49" y="33"/>
                      <a:pt x="48" y="29"/>
                      <a:pt x="47" y="26"/>
                    </a:cubicBezTo>
                    <a:cubicBezTo>
                      <a:pt x="47" y="26"/>
                      <a:pt x="44" y="22"/>
                      <a:pt x="42" y="18"/>
                    </a:cubicBezTo>
                    <a:cubicBezTo>
                      <a:pt x="40" y="13"/>
                      <a:pt x="38" y="12"/>
                      <a:pt x="38" y="12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6" y="3"/>
                      <a:pt x="71" y="6"/>
                      <a:pt x="78" y="8"/>
                    </a:cubicBezTo>
                    <a:cubicBezTo>
                      <a:pt x="83" y="9"/>
                      <a:pt x="84" y="16"/>
                      <a:pt x="84" y="17"/>
                    </a:cubicBezTo>
                    <a:cubicBezTo>
                      <a:pt x="84" y="17"/>
                      <a:pt x="89" y="44"/>
                      <a:pt x="94" y="55"/>
                    </a:cubicBezTo>
                    <a:cubicBezTo>
                      <a:pt x="98" y="66"/>
                      <a:pt x="104" y="84"/>
                      <a:pt x="108" y="91"/>
                    </a:cubicBezTo>
                    <a:cubicBezTo>
                      <a:pt x="112" y="97"/>
                      <a:pt x="116" y="98"/>
                      <a:pt x="118" y="102"/>
                    </a:cubicBezTo>
                    <a:cubicBezTo>
                      <a:pt x="120" y="106"/>
                      <a:pt x="130" y="122"/>
                      <a:pt x="134" y="127"/>
                    </a:cubicBezTo>
                    <a:cubicBezTo>
                      <a:pt x="138" y="131"/>
                      <a:pt x="180" y="182"/>
                      <a:pt x="180" y="182"/>
                    </a:cubicBezTo>
                    <a:cubicBezTo>
                      <a:pt x="124" y="189"/>
                      <a:pt x="124" y="189"/>
                      <a:pt x="124" y="189"/>
                    </a:cubicBezTo>
                    <a:cubicBezTo>
                      <a:pt x="117" y="174"/>
                      <a:pt x="108" y="158"/>
                      <a:pt x="103" y="150"/>
                    </a:cubicBezTo>
                    <a:cubicBezTo>
                      <a:pt x="94" y="135"/>
                      <a:pt x="82" y="120"/>
                      <a:pt x="82" y="120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3" name="Freeform 336"/>
              <p:cNvSpPr/>
              <p:nvPr/>
            </p:nvSpPr>
            <p:spPr bwMode="auto">
              <a:xfrm>
                <a:off x="2057" y="2601"/>
                <a:ext cx="113" cy="59"/>
              </a:xfrm>
              <a:custGeom>
                <a:avLst/>
                <a:gdLst>
                  <a:gd name="T0" fmla="*/ 65 w 65"/>
                  <a:gd name="T1" fmla="*/ 17 h 34"/>
                  <a:gd name="T2" fmla="*/ 47 w 65"/>
                  <a:gd name="T3" fmla="*/ 2 h 34"/>
                  <a:gd name="T4" fmla="*/ 40 w 65"/>
                  <a:gd name="T5" fmla="*/ 1 h 34"/>
                  <a:gd name="T6" fmla="*/ 37 w 65"/>
                  <a:gd name="T7" fmla="*/ 4 h 34"/>
                  <a:gd name="T8" fmla="*/ 18 w 65"/>
                  <a:gd name="T9" fmla="*/ 14 h 34"/>
                  <a:gd name="T10" fmla="*/ 9 w 65"/>
                  <a:gd name="T11" fmla="*/ 21 h 34"/>
                  <a:gd name="T12" fmla="*/ 0 w 65"/>
                  <a:gd name="T13" fmla="*/ 28 h 34"/>
                  <a:gd name="T14" fmla="*/ 1 w 65"/>
                  <a:gd name="T15" fmla="*/ 29 h 34"/>
                  <a:gd name="T16" fmla="*/ 10 w 65"/>
                  <a:gd name="T17" fmla="*/ 33 h 34"/>
                  <a:gd name="T18" fmla="*/ 25 w 65"/>
                  <a:gd name="T19" fmla="*/ 26 h 34"/>
                  <a:gd name="T20" fmla="*/ 38 w 65"/>
                  <a:gd name="T21" fmla="*/ 21 h 34"/>
                  <a:gd name="T22" fmla="*/ 40 w 65"/>
                  <a:gd name="T23" fmla="*/ 24 h 34"/>
                  <a:gd name="T24" fmla="*/ 65 w 65"/>
                  <a:gd name="T25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" h="34">
                    <a:moveTo>
                      <a:pt x="65" y="17"/>
                    </a:moveTo>
                    <a:cubicBezTo>
                      <a:pt x="65" y="17"/>
                      <a:pt x="50" y="5"/>
                      <a:pt x="47" y="2"/>
                    </a:cubicBezTo>
                    <a:cubicBezTo>
                      <a:pt x="45" y="0"/>
                      <a:pt x="40" y="1"/>
                      <a:pt x="40" y="1"/>
                    </a:cubicBezTo>
                    <a:cubicBezTo>
                      <a:pt x="40" y="1"/>
                      <a:pt x="39" y="1"/>
                      <a:pt x="37" y="4"/>
                    </a:cubicBezTo>
                    <a:cubicBezTo>
                      <a:pt x="35" y="6"/>
                      <a:pt x="23" y="10"/>
                      <a:pt x="18" y="14"/>
                    </a:cubicBezTo>
                    <a:cubicBezTo>
                      <a:pt x="14" y="17"/>
                      <a:pt x="11" y="20"/>
                      <a:pt x="9" y="21"/>
                    </a:cubicBezTo>
                    <a:cubicBezTo>
                      <a:pt x="8" y="22"/>
                      <a:pt x="3" y="24"/>
                      <a:pt x="0" y="28"/>
                    </a:cubicBezTo>
                    <a:cubicBezTo>
                      <a:pt x="0" y="29"/>
                      <a:pt x="1" y="29"/>
                      <a:pt x="1" y="29"/>
                    </a:cubicBezTo>
                    <a:cubicBezTo>
                      <a:pt x="1" y="29"/>
                      <a:pt x="4" y="34"/>
                      <a:pt x="10" y="33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33" y="26"/>
                      <a:pt x="38" y="21"/>
                    </a:cubicBezTo>
                    <a:cubicBezTo>
                      <a:pt x="39" y="22"/>
                      <a:pt x="39" y="22"/>
                      <a:pt x="40" y="24"/>
                    </a:cubicBezTo>
                    <a:lnTo>
                      <a:pt x="65" y="17"/>
                    </a:ln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4" name="Freeform 337"/>
              <p:cNvSpPr/>
              <p:nvPr/>
            </p:nvSpPr>
            <p:spPr bwMode="auto">
              <a:xfrm>
                <a:off x="2090" y="2700"/>
                <a:ext cx="14" cy="23"/>
              </a:xfrm>
              <a:custGeom>
                <a:avLst/>
                <a:gdLst>
                  <a:gd name="T0" fmla="*/ 1 w 8"/>
                  <a:gd name="T1" fmla="*/ 0 h 13"/>
                  <a:gd name="T2" fmla="*/ 0 w 8"/>
                  <a:gd name="T3" fmla="*/ 12 h 13"/>
                  <a:gd name="T4" fmla="*/ 3 w 8"/>
                  <a:gd name="T5" fmla="*/ 11 h 13"/>
                  <a:gd name="T6" fmla="*/ 7 w 8"/>
                  <a:gd name="T7" fmla="*/ 10 h 13"/>
                  <a:gd name="T8" fmla="*/ 1 w 8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3">
                    <a:moveTo>
                      <a:pt x="1" y="0"/>
                    </a:moveTo>
                    <a:cubicBezTo>
                      <a:pt x="1" y="0"/>
                      <a:pt x="0" y="8"/>
                      <a:pt x="0" y="12"/>
                    </a:cubicBezTo>
                    <a:cubicBezTo>
                      <a:pt x="3" y="13"/>
                      <a:pt x="3" y="11"/>
                      <a:pt x="3" y="11"/>
                    </a:cubicBezTo>
                    <a:cubicBezTo>
                      <a:pt x="4" y="10"/>
                      <a:pt x="5" y="11"/>
                      <a:pt x="7" y="10"/>
                    </a:cubicBezTo>
                    <a:cubicBezTo>
                      <a:pt x="8" y="1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C74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5" name="Freeform 338"/>
              <p:cNvSpPr/>
              <p:nvPr/>
            </p:nvSpPr>
            <p:spPr bwMode="auto">
              <a:xfrm>
                <a:off x="2104" y="2624"/>
                <a:ext cx="97" cy="40"/>
              </a:xfrm>
              <a:custGeom>
                <a:avLst/>
                <a:gdLst>
                  <a:gd name="T0" fmla="*/ 54 w 56"/>
                  <a:gd name="T1" fmla="*/ 9 h 23"/>
                  <a:gd name="T2" fmla="*/ 5 w 56"/>
                  <a:gd name="T3" fmla="*/ 23 h 23"/>
                  <a:gd name="T4" fmla="*/ 0 w 56"/>
                  <a:gd name="T5" fmla="*/ 15 h 23"/>
                  <a:gd name="T6" fmla="*/ 51 w 56"/>
                  <a:gd name="T7" fmla="*/ 0 h 23"/>
                  <a:gd name="T8" fmla="*/ 55 w 56"/>
                  <a:gd name="T9" fmla="*/ 3 h 23"/>
                  <a:gd name="T10" fmla="*/ 54 w 56"/>
                  <a:gd name="T11" fmla="*/ 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23">
                    <a:moveTo>
                      <a:pt x="54" y="9"/>
                    </a:moveTo>
                    <a:cubicBezTo>
                      <a:pt x="5" y="23"/>
                      <a:pt x="5" y="23"/>
                      <a:pt x="5" y="2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0"/>
                      <a:pt x="55" y="1"/>
                      <a:pt x="55" y="3"/>
                    </a:cubicBezTo>
                    <a:cubicBezTo>
                      <a:pt x="56" y="6"/>
                      <a:pt x="55" y="7"/>
                      <a:pt x="54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6" name="Freeform 339"/>
              <p:cNvSpPr/>
              <p:nvPr/>
            </p:nvSpPr>
            <p:spPr bwMode="auto">
              <a:xfrm>
                <a:off x="2029" y="2662"/>
                <a:ext cx="35" cy="18"/>
              </a:xfrm>
              <a:custGeom>
                <a:avLst/>
                <a:gdLst>
                  <a:gd name="T0" fmla="*/ 0 w 35"/>
                  <a:gd name="T1" fmla="*/ 18 h 18"/>
                  <a:gd name="T2" fmla="*/ 35 w 35"/>
                  <a:gd name="T3" fmla="*/ 18 h 18"/>
                  <a:gd name="T4" fmla="*/ 30 w 35"/>
                  <a:gd name="T5" fmla="*/ 0 h 18"/>
                  <a:gd name="T6" fmla="*/ 0 w 35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18">
                    <a:moveTo>
                      <a:pt x="0" y="18"/>
                    </a:moveTo>
                    <a:lnTo>
                      <a:pt x="35" y="18"/>
                    </a:lnTo>
                    <a:lnTo>
                      <a:pt x="30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D593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7" name="Freeform 340"/>
              <p:cNvSpPr/>
              <p:nvPr/>
            </p:nvSpPr>
            <p:spPr bwMode="auto">
              <a:xfrm>
                <a:off x="2029" y="2667"/>
                <a:ext cx="35" cy="14"/>
              </a:xfrm>
              <a:custGeom>
                <a:avLst/>
                <a:gdLst>
                  <a:gd name="T0" fmla="*/ 0 w 35"/>
                  <a:gd name="T1" fmla="*/ 14 h 14"/>
                  <a:gd name="T2" fmla="*/ 35 w 35"/>
                  <a:gd name="T3" fmla="*/ 7 h 14"/>
                  <a:gd name="T4" fmla="*/ 32 w 35"/>
                  <a:gd name="T5" fmla="*/ 0 h 14"/>
                  <a:gd name="T6" fmla="*/ 0 w 35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14">
                    <a:moveTo>
                      <a:pt x="0" y="14"/>
                    </a:moveTo>
                    <a:lnTo>
                      <a:pt x="35" y="7"/>
                    </a:lnTo>
                    <a:lnTo>
                      <a:pt x="32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8" name="Freeform 341"/>
              <p:cNvSpPr/>
              <p:nvPr/>
            </p:nvSpPr>
            <p:spPr bwMode="auto">
              <a:xfrm>
                <a:off x="2057" y="2657"/>
                <a:ext cx="23" cy="23"/>
              </a:xfrm>
              <a:custGeom>
                <a:avLst/>
                <a:gdLst>
                  <a:gd name="T0" fmla="*/ 4 w 13"/>
                  <a:gd name="T1" fmla="*/ 13 h 13"/>
                  <a:gd name="T2" fmla="*/ 13 w 13"/>
                  <a:gd name="T3" fmla="*/ 10 h 13"/>
                  <a:gd name="T4" fmla="*/ 11 w 13"/>
                  <a:gd name="T5" fmla="*/ 0 h 13"/>
                  <a:gd name="T6" fmla="*/ 1 w 13"/>
                  <a:gd name="T7" fmla="*/ 3 h 13"/>
                  <a:gd name="T8" fmla="*/ 1 w 13"/>
                  <a:gd name="T9" fmla="*/ 9 h 13"/>
                  <a:gd name="T10" fmla="*/ 4 w 13"/>
                  <a:gd name="T11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4" y="13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6"/>
                      <a:pt x="1" y="9"/>
                    </a:cubicBezTo>
                    <a:cubicBezTo>
                      <a:pt x="2" y="12"/>
                      <a:pt x="4" y="13"/>
                      <a:pt x="4" y="13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9" name="Freeform 342"/>
              <p:cNvSpPr/>
              <p:nvPr/>
            </p:nvSpPr>
            <p:spPr bwMode="auto">
              <a:xfrm>
                <a:off x="2104" y="2624"/>
                <a:ext cx="94" cy="30"/>
              </a:xfrm>
              <a:custGeom>
                <a:avLst/>
                <a:gdLst>
                  <a:gd name="T0" fmla="*/ 51 w 54"/>
                  <a:gd name="T1" fmla="*/ 0 h 17"/>
                  <a:gd name="T2" fmla="*/ 0 w 54"/>
                  <a:gd name="T3" fmla="*/ 15 h 17"/>
                  <a:gd name="T4" fmla="*/ 1 w 54"/>
                  <a:gd name="T5" fmla="*/ 17 h 17"/>
                  <a:gd name="T6" fmla="*/ 54 w 54"/>
                  <a:gd name="T7" fmla="*/ 1 h 17"/>
                  <a:gd name="T8" fmla="*/ 51 w 54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7">
                    <a:moveTo>
                      <a:pt x="51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1" y="16"/>
                      <a:pt x="1" y="17"/>
                    </a:cubicBezTo>
                    <a:cubicBezTo>
                      <a:pt x="9" y="14"/>
                      <a:pt x="45" y="4"/>
                      <a:pt x="54" y="1"/>
                    </a:cubicBezTo>
                    <a:cubicBezTo>
                      <a:pt x="53" y="0"/>
                      <a:pt x="52" y="0"/>
                      <a:pt x="51" y="0"/>
                    </a:cubicBezTo>
                    <a:close/>
                  </a:path>
                </a:pathLst>
              </a:custGeom>
              <a:solidFill>
                <a:srgbClr val="6D0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0" name="Freeform 343"/>
              <p:cNvSpPr/>
              <p:nvPr/>
            </p:nvSpPr>
            <p:spPr bwMode="auto">
              <a:xfrm>
                <a:off x="2111" y="2634"/>
                <a:ext cx="88" cy="32"/>
              </a:xfrm>
              <a:custGeom>
                <a:avLst/>
                <a:gdLst>
                  <a:gd name="T0" fmla="*/ 1 w 51"/>
                  <a:gd name="T1" fmla="*/ 18 h 18"/>
                  <a:gd name="T2" fmla="*/ 50 w 51"/>
                  <a:gd name="T3" fmla="*/ 3 h 18"/>
                  <a:gd name="T4" fmla="*/ 51 w 51"/>
                  <a:gd name="T5" fmla="*/ 0 h 18"/>
                  <a:gd name="T6" fmla="*/ 0 w 51"/>
                  <a:gd name="T7" fmla="*/ 15 h 18"/>
                  <a:gd name="T8" fmla="*/ 1 w 51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18">
                    <a:moveTo>
                      <a:pt x="1" y="18"/>
                    </a:moveTo>
                    <a:cubicBezTo>
                      <a:pt x="50" y="3"/>
                      <a:pt x="50" y="3"/>
                      <a:pt x="50" y="3"/>
                    </a:cubicBezTo>
                    <a:cubicBezTo>
                      <a:pt x="51" y="1"/>
                      <a:pt x="51" y="1"/>
                      <a:pt x="51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7"/>
                      <a:pt x="1" y="18"/>
                      <a:pt x="1" y="18"/>
                    </a:cubicBezTo>
                    <a:close/>
                  </a:path>
                </a:pathLst>
              </a:custGeom>
              <a:solidFill>
                <a:srgbClr val="6D0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1" name="Freeform 344"/>
              <p:cNvSpPr/>
              <p:nvPr/>
            </p:nvSpPr>
            <p:spPr bwMode="auto">
              <a:xfrm>
                <a:off x="2059" y="2657"/>
                <a:ext cx="17" cy="9"/>
              </a:xfrm>
              <a:custGeom>
                <a:avLst/>
                <a:gdLst>
                  <a:gd name="T0" fmla="*/ 10 w 10"/>
                  <a:gd name="T1" fmla="*/ 0 h 5"/>
                  <a:gd name="T2" fmla="*/ 0 w 10"/>
                  <a:gd name="T3" fmla="*/ 3 h 5"/>
                  <a:gd name="T4" fmla="*/ 0 w 10"/>
                  <a:gd name="T5" fmla="*/ 5 h 5"/>
                  <a:gd name="T6" fmla="*/ 10 w 10"/>
                  <a:gd name="T7" fmla="*/ 3 h 5"/>
                  <a:gd name="T8" fmla="*/ 10 w 10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1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10" y="3"/>
                      <a:pt x="10" y="3"/>
                      <a:pt x="10" y="3"/>
                    </a:cubicBez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6D0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2" name="Freeform 345"/>
              <p:cNvSpPr/>
              <p:nvPr/>
            </p:nvSpPr>
            <p:spPr bwMode="auto">
              <a:xfrm>
                <a:off x="2061" y="2671"/>
                <a:ext cx="19" cy="9"/>
              </a:xfrm>
              <a:custGeom>
                <a:avLst/>
                <a:gdLst>
                  <a:gd name="T0" fmla="*/ 2 w 11"/>
                  <a:gd name="T1" fmla="*/ 5 h 5"/>
                  <a:gd name="T2" fmla="*/ 11 w 11"/>
                  <a:gd name="T3" fmla="*/ 2 h 5"/>
                  <a:gd name="T4" fmla="*/ 11 w 11"/>
                  <a:gd name="T5" fmla="*/ 0 h 5"/>
                  <a:gd name="T6" fmla="*/ 0 w 11"/>
                  <a:gd name="T7" fmla="*/ 3 h 5"/>
                  <a:gd name="T8" fmla="*/ 2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2" y="5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2" y="5"/>
                      <a:pt x="2" y="5"/>
                    </a:cubicBezTo>
                    <a:close/>
                  </a:path>
                </a:pathLst>
              </a:custGeom>
              <a:solidFill>
                <a:srgbClr val="6D0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3" name="Freeform 346"/>
              <p:cNvSpPr/>
              <p:nvPr/>
            </p:nvSpPr>
            <p:spPr bwMode="auto">
              <a:xfrm>
                <a:off x="2029" y="2674"/>
                <a:ext cx="11" cy="7"/>
              </a:xfrm>
              <a:custGeom>
                <a:avLst/>
                <a:gdLst>
                  <a:gd name="T0" fmla="*/ 0 w 6"/>
                  <a:gd name="T1" fmla="*/ 4 h 4"/>
                  <a:gd name="T2" fmla="*/ 6 w 6"/>
                  <a:gd name="T3" fmla="*/ 3 h 4"/>
                  <a:gd name="T4" fmla="*/ 5 w 6"/>
                  <a:gd name="T5" fmla="*/ 2 h 4"/>
                  <a:gd name="T6" fmla="*/ 5 w 6"/>
                  <a:gd name="T7" fmla="*/ 0 h 4"/>
                  <a:gd name="T8" fmla="*/ 0 w 6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2"/>
                    </a:cubicBezTo>
                    <a:cubicBezTo>
                      <a:pt x="5" y="1"/>
                      <a:pt x="5" y="0"/>
                      <a:pt x="5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4" name="Freeform 347"/>
              <p:cNvSpPr/>
              <p:nvPr/>
            </p:nvSpPr>
            <p:spPr bwMode="auto">
              <a:xfrm>
                <a:off x="1708" y="3646"/>
                <a:ext cx="707" cy="87"/>
              </a:xfrm>
              <a:custGeom>
                <a:avLst/>
                <a:gdLst>
                  <a:gd name="T0" fmla="*/ 1 w 407"/>
                  <a:gd name="T1" fmla="*/ 23 h 50"/>
                  <a:gd name="T2" fmla="*/ 20 w 407"/>
                  <a:gd name="T3" fmla="*/ 12 h 50"/>
                  <a:gd name="T4" fmla="*/ 206 w 407"/>
                  <a:gd name="T5" fmla="*/ 29 h 50"/>
                  <a:gd name="T6" fmla="*/ 387 w 407"/>
                  <a:gd name="T7" fmla="*/ 0 h 50"/>
                  <a:gd name="T8" fmla="*/ 407 w 407"/>
                  <a:gd name="T9" fmla="*/ 9 h 50"/>
                  <a:gd name="T10" fmla="*/ 388 w 407"/>
                  <a:gd name="T11" fmla="*/ 20 h 50"/>
                  <a:gd name="T12" fmla="*/ 206 w 407"/>
                  <a:gd name="T13" fmla="*/ 46 h 50"/>
                  <a:gd name="T14" fmla="*/ 20 w 407"/>
                  <a:gd name="T15" fmla="*/ 32 h 50"/>
                  <a:gd name="T16" fmla="*/ 1 w 407"/>
                  <a:gd name="T17" fmla="*/ 2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7" h="50">
                    <a:moveTo>
                      <a:pt x="1" y="23"/>
                    </a:moveTo>
                    <a:cubicBezTo>
                      <a:pt x="0" y="17"/>
                      <a:pt x="9" y="12"/>
                      <a:pt x="20" y="12"/>
                    </a:cubicBezTo>
                    <a:cubicBezTo>
                      <a:pt x="20" y="12"/>
                      <a:pt x="94" y="32"/>
                      <a:pt x="206" y="29"/>
                    </a:cubicBezTo>
                    <a:cubicBezTo>
                      <a:pt x="317" y="25"/>
                      <a:pt x="387" y="0"/>
                      <a:pt x="387" y="0"/>
                    </a:cubicBezTo>
                    <a:cubicBezTo>
                      <a:pt x="398" y="0"/>
                      <a:pt x="407" y="4"/>
                      <a:pt x="407" y="9"/>
                    </a:cubicBezTo>
                    <a:cubicBezTo>
                      <a:pt x="407" y="15"/>
                      <a:pt x="399" y="20"/>
                      <a:pt x="388" y="20"/>
                    </a:cubicBezTo>
                    <a:cubicBezTo>
                      <a:pt x="388" y="20"/>
                      <a:pt x="313" y="43"/>
                      <a:pt x="206" y="46"/>
                    </a:cubicBezTo>
                    <a:cubicBezTo>
                      <a:pt x="99" y="50"/>
                      <a:pt x="20" y="32"/>
                      <a:pt x="20" y="32"/>
                    </a:cubicBezTo>
                    <a:cubicBezTo>
                      <a:pt x="10" y="32"/>
                      <a:pt x="1" y="28"/>
                      <a:pt x="1" y="23"/>
                    </a:cubicBez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5" name="Freeform 348"/>
              <p:cNvSpPr/>
              <p:nvPr/>
            </p:nvSpPr>
            <p:spPr bwMode="auto">
              <a:xfrm>
                <a:off x="1743" y="3224"/>
                <a:ext cx="607" cy="217"/>
              </a:xfrm>
              <a:custGeom>
                <a:avLst/>
                <a:gdLst>
                  <a:gd name="T0" fmla="*/ 350 w 350"/>
                  <a:gd name="T1" fmla="*/ 121 h 125"/>
                  <a:gd name="T2" fmla="*/ 0 w 350"/>
                  <a:gd name="T3" fmla="*/ 125 h 125"/>
                  <a:gd name="T4" fmla="*/ 36 w 350"/>
                  <a:gd name="T5" fmla="*/ 8 h 125"/>
                  <a:gd name="T6" fmla="*/ 307 w 350"/>
                  <a:gd name="T7" fmla="*/ 0 h 125"/>
                  <a:gd name="T8" fmla="*/ 350 w 350"/>
                  <a:gd name="T9" fmla="*/ 12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0" h="125">
                    <a:moveTo>
                      <a:pt x="350" y="121"/>
                    </a:move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5"/>
                      <a:pt x="37" y="62"/>
                      <a:pt x="36" y="8"/>
                    </a:cubicBezTo>
                    <a:cubicBezTo>
                      <a:pt x="307" y="0"/>
                      <a:pt x="307" y="0"/>
                      <a:pt x="307" y="0"/>
                    </a:cubicBezTo>
                    <a:cubicBezTo>
                      <a:pt x="304" y="39"/>
                      <a:pt x="350" y="121"/>
                      <a:pt x="350" y="121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6" name="Freeform 349"/>
              <p:cNvSpPr/>
              <p:nvPr/>
            </p:nvSpPr>
            <p:spPr bwMode="auto">
              <a:xfrm>
                <a:off x="1479" y="2827"/>
                <a:ext cx="1087" cy="866"/>
              </a:xfrm>
              <a:custGeom>
                <a:avLst/>
                <a:gdLst>
                  <a:gd name="T0" fmla="*/ 423 w 626"/>
                  <a:gd name="T1" fmla="*/ 55 h 499"/>
                  <a:gd name="T2" fmla="*/ 529 w 626"/>
                  <a:gd name="T3" fmla="*/ 244 h 499"/>
                  <a:gd name="T4" fmla="*/ 500 w 626"/>
                  <a:gd name="T5" fmla="*/ 320 h 499"/>
                  <a:gd name="T6" fmla="*/ 431 w 626"/>
                  <a:gd name="T7" fmla="*/ 317 h 499"/>
                  <a:gd name="T8" fmla="*/ 321 w 626"/>
                  <a:gd name="T9" fmla="*/ 312 h 499"/>
                  <a:gd name="T10" fmla="*/ 212 w 626"/>
                  <a:gd name="T11" fmla="*/ 324 h 499"/>
                  <a:gd name="T12" fmla="*/ 135 w 626"/>
                  <a:gd name="T13" fmla="*/ 326 h 499"/>
                  <a:gd name="T14" fmla="*/ 114 w 626"/>
                  <a:gd name="T15" fmla="*/ 289 h 499"/>
                  <a:gd name="T16" fmla="*/ 125 w 626"/>
                  <a:gd name="T17" fmla="*/ 44 h 499"/>
                  <a:gd name="T18" fmla="*/ 52 w 626"/>
                  <a:gd name="T19" fmla="*/ 24 h 499"/>
                  <a:gd name="T20" fmla="*/ 13 w 626"/>
                  <a:gd name="T21" fmla="*/ 291 h 499"/>
                  <a:gd name="T22" fmla="*/ 117 w 626"/>
                  <a:gd name="T23" fmla="*/ 479 h 499"/>
                  <a:gd name="T24" fmla="*/ 120 w 626"/>
                  <a:gd name="T25" fmla="*/ 485 h 499"/>
                  <a:gd name="T26" fmla="*/ 302 w 626"/>
                  <a:gd name="T27" fmla="*/ 499 h 499"/>
                  <a:gd name="T28" fmla="*/ 302 w 626"/>
                  <a:gd name="T29" fmla="*/ 499 h 499"/>
                  <a:gd name="T30" fmla="*/ 327 w 626"/>
                  <a:gd name="T31" fmla="*/ 498 h 499"/>
                  <a:gd name="T32" fmla="*/ 352 w 626"/>
                  <a:gd name="T33" fmla="*/ 498 h 499"/>
                  <a:gd name="T34" fmla="*/ 352 w 626"/>
                  <a:gd name="T35" fmla="*/ 497 h 499"/>
                  <a:gd name="T36" fmla="*/ 533 w 626"/>
                  <a:gd name="T37" fmla="*/ 472 h 499"/>
                  <a:gd name="T38" fmla="*/ 538 w 626"/>
                  <a:gd name="T39" fmla="*/ 460 h 499"/>
                  <a:gd name="T40" fmla="*/ 618 w 626"/>
                  <a:gd name="T41" fmla="*/ 251 h 499"/>
                  <a:gd name="T42" fmla="*/ 485 w 626"/>
                  <a:gd name="T43" fmla="*/ 0 h 499"/>
                  <a:gd name="T44" fmla="*/ 423 w 626"/>
                  <a:gd name="T45" fmla="*/ 55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26" h="499">
                    <a:moveTo>
                      <a:pt x="423" y="55"/>
                    </a:moveTo>
                    <a:cubicBezTo>
                      <a:pt x="423" y="55"/>
                      <a:pt x="533" y="172"/>
                      <a:pt x="529" y="244"/>
                    </a:cubicBezTo>
                    <a:cubicBezTo>
                      <a:pt x="527" y="270"/>
                      <a:pt x="515" y="297"/>
                      <a:pt x="500" y="320"/>
                    </a:cubicBezTo>
                    <a:cubicBezTo>
                      <a:pt x="481" y="330"/>
                      <a:pt x="456" y="322"/>
                      <a:pt x="431" y="317"/>
                    </a:cubicBezTo>
                    <a:cubicBezTo>
                      <a:pt x="396" y="309"/>
                      <a:pt x="358" y="310"/>
                      <a:pt x="321" y="312"/>
                    </a:cubicBezTo>
                    <a:cubicBezTo>
                      <a:pt x="284" y="313"/>
                      <a:pt x="246" y="314"/>
                      <a:pt x="212" y="324"/>
                    </a:cubicBezTo>
                    <a:cubicBezTo>
                      <a:pt x="184" y="332"/>
                      <a:pt x="156" y="343"/>
                      <a:pt x="135" y="326"/>
                    </a:cubicBezTo>
                    <a:cubicBezTo>
                      <a:pt x="127" y="315"/>
                      <a:pt x="120" y="303"/>
                      <a:pt x="114" y="289"/>
                    </a:cubicBezTo>
                    <a:cubicBezTo>
                      <a:pt x="88" y="230"/>
                      <a:pt x="125" y="44"/>
                      <a:pt x="125" y="44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0" y="207"/>
                      <a:pt x="13" y="291"/>
                    </a:cubicBezTo>
                    <a:cubicBezTo>
                      <a:pt x="25" y="365"/>
                      <a:pt x="99" y="458"/>
                      <a:pt x="117" y="479"/>
                    </a:cubicBezTo>
                    <a:cubicBezTo>
                      <a:pt x="118" y="481"/>
                      <a:pt x="119" y="483"/>
                      <a:pt x="120" y="485"/>
                    </a:cubicBezTo>
                    <a:cubicBezTo>
                      <a:pt x="198" y="497"/>
                      <a:pt x="255" y="499"/>
                      <a:pt x="302" y="499"/>
                    </a:cubicBezTo>
                    <a:cubicBezTo>
                      <a:pt x="302" y="499"/>
                      <a:pt x="302" y="499"/>
                      <a:pt x="302" y="499"/>
                    </a:cubicBezTo>
                    <a:cubicBezTo>
                      <a:pt x="311" y="499"/>
                      <a:pt x="319" y="498"/>
                      <a:pt x="327" y="498"/>
                    </a:cubicBezTo>
                    <a:cubicBezTo>
                      <a:pt x="336" y="498"/>
                      <a:pt x="344" y="498"/>
                      <a:pt x="352" y="498"/>
                    </a:cubicBezTo>
                    <a:cubicBezTo>
                      <a:pt x="352" y="497"/>
                      <a:pt x="352" y="497"/>
                      <a:pt x="352" y="497"/>
                    </a:cubicBezTo>
                    <a:cubicBezTo>
                      <a:pt x="400" y="494"/>
                      <a:pt x="456" y="489"/>
                      <a:pt x="533" y="472"/>
                    </a:cubicBezTo>
                    <a:cubicBezTo>
                      <a:pt x="535" y="468"/>
                      <a:pt x="537" y="464"/>
                      <a:pt x="538" y="460"/>
                    </a:cubicBezTo>
                    <a:cubicBezTo>
                      <a:pt x="557" y="426"/>
                      <a:pt x="611" y="321"/>
                      <a:pt x="618" y="251"/>
                    </a:cubicBezTo>
                    <a:cubicBezTo>
                      <a:pt x="626" y="167"/>
                      <a:pt x="485" y="0"/>
                      <a:pt x="485" y="0"/>
                    </a:cubicBezTo>
                    <a:lnTo>
                      <a:pt x="423" y="55"/>
                    </a:lnTo>
                    <a:close/>
                  </a:path>
                </a:pathLst>
              </a:custGeom>
              <a:solidFill>
                <a:srgbClr val="FB5B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7" name="Freeform 350"/>
              <p:cNvSpPr/>
              <p:nvPr/>
            </p:nvSpPr>
            <p:spPr bwMode="auto">
              <a:xfrm>
                <a:off x="1479" y="2827"/>
                <a:ext cx="1087" cy="866"/>
              </a:xfrm>
              <a:custGeom>
                <a:avLst/>
                <a:gdLst>
                  <a:gd name="T0" fmla="*/ 581 w 626"/>
                  <a:gd name="T1" fmla="*/ 283 h 499"/>
                  <a:gd name="T2" fmla="*/ 504 w 626"/>
                  <a:gd name="T3" fmla="*/ 409 h 499"/>
                  <a:gd name="T4" fmla="*/ 323 w 626"/>
                  <a:gd name="T5" fmla="*/ 377 h 499"/>
                  <a:gd name="T6" fmla="*/ 145 w 626"/>
                  <a:gd name="T7" fmla="*/ 409 h 499"/>
                  <a:gd name="T8" fmla="*/ 61 w 626"/>
                  <a:gd name="T9" fmla="*/ 306 h 499"/>
                  <a:gd name="T10" fmla="*/ 52 w 626"/>
                  <a:gd name="T11" fmla="*/ 24 h 499"/>
                  <a:gd name="T12" fmla="*/ 13 w 626"/>
                  <a:gd name="T13" fmla="*/ 291 h 499"/>
                  <a:gd name="T14" fmla="*/ 117 w 626"/>
                  <a:gd name="T15" fmla="*/ 479 h 499"/>
                  <a:gd name="T16" fmla="*/ 120 w 626"/>
                  <a:gd name="T17" fmla="*/ 485 h 499"/>
                  <a:gd name="T18" fmla="*/ 302 w 626"/>
                  <a:gd name="T19" fmla="*/ 499 h 499"/>
                  <a:gd name="T20" fmla="*/ 302 w 626"/>
                  <a:gd name="T21" fmla="*/ 499 h 499"/>
                  <a:gd name="T22" fmla="*/ 327 w 626"/>
                  <a:gd name="T23" fmla="*/ 498 h 499"/>
                  <a:gd name="T24" fmla="*/ 352 w 626"/>
                  <a:gd name="T25" fmla="*/ 498 h 499"/>
                  <a:gd name="T26" fmla="*/ 352 w 626"/>
                  <a:gd name="T27" fmla="*/ 497 h 499"/>
                  <a:gd name="T28" fmla="*/ 533 w 626"/>
                  <a:gd name="T29" fmla="*/ 472 h 499"/>
                  <a:gd name="T30" fmla="*/ 538 w 626"/>
                  <a:gd name="T31" fmla="*/ 460 h 499"/>
                  <a:gd name="T32" fmla="*/ 618 w 626"/>
                  <a:gd name="T33" fmla="*/ 251 h 499"/>
                  <a:gd name="T34" fmla="*/ 485 w 626"/>
                  <a:gd name="T35" fmla="*/ 0 h 499"/>
                  <a:gd name="T36" fmla="*/ 581 w 626"/>
                  <a:gd name="T37" fmla="*/ 283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26" h="499">
                    <a:moveTo>
                      <a:pt x="581" y="283"/>
                    </a:moveTo>
                    <a:cubicBezTo>
                      <a:pt x="578" y="320"/>
                      <a:pt x="519" y="387"/>
                      <a:pt x="504" y="409"/>
                    </a:cubicBezTo>
                    <a:cubicBezTo>
                      <a:pt x="485" y="420"/>
                      <a:pt x="360" y="375"/>
                      <a:pt x="323" y="377"/>
                    </a:cubicBezTo>
                    <a:cubicBezTo>
                      <a:pt x="287" y="377"/>
                      <a:pt x="166" y="426"/>
                      <a:pt x="145" y="409"/>
                    </a:cubicBezTo>
                    <a:cubicBezTo>
                      <a:pt x="125" y="401"/>
                      <a:pt x="79" y="343"/>
                      <a:pt x="61" y="306"/>
                    </a:cubicBezTo>
                    <a:cubicBezTo>
                      <a:pt x="30" y="244"/>
                      <a:pt x="52" y="24"/>
                      <a:pt x="52" y="24"/>
                    </a:cubicBezTo>
                    <a:cubicBezTo>
                      <a:pt x="52" y="24"/>
                      <a:pt x="0" y="207"/>
                      <a:pt x="13" y="291"/>
                    </a:cubicBezTo>
                    <a:cubicBezTo>
                      <a:pt x="25" y="365"/>
                      <a:pt x="99" y="458"/>
                      <a:pt x="117" y="479"/>
                    </a:cubicBezTo>
                    <a:cubicBezTo>
                      <a:pt x="118" y="481"/>
                      <a:pt x="119" y="483"/>
                      <a:pt x="120" y="485"/>
                    </a:cubicBezTo>
                    <a:cubicBezTo>
                      <a:pt x="198" y="497"/>
                      <a:pt x="255" y="499"/>
                      <a:pt x="302" y="499"/>
                    </a:cubicBezTo>
                    <a:cubicBezTo>
                      <a:pt x="302" y="499"/>
                      <a:pt x="302" y="499"/>
                      <a:pt x="302" y="499"/>
                    </a:cubicBezTo>
                    <a:cubicBezTo>
                      <a:pt x="311" y="499"/>
                      <a:pt x="319" y="498"/>
                      <a:pt x="327" y="498"/>
                    </a:cubicBezTo>
                    <a:cubicBezTo>
                      <a:pt x="336" y="498"/>
                      <a:pt x="344" y="498"/>
                      <a:pt x="352" y="498"/>
                    </a:cubicBezTo>
                    <a:cubicBezTo>
                      <a:pt x="352" y="497"/>
                      <a:pt x="352" y="497"/>
                      <a:pt x="352" y="497"/>
                    </a:cubicBezTo>
                    <a:cubicBezTo>
                      <a:pt x="400" y="494"/>
                      <a:pt x="456" y="489"/>
                      <a:pt x="533" y="472"/>
                    </a:cubicBezTo>
                    <a:cubicBezTo>
                      <a:pt x="535" y="468"/>
                      <a:pt x="537" y="464"/>
                      <a:pt x="538" y="460"/>
                    </a:cubicBezTo>
                    <a:cubicBezTo>
                      <a:pt x="557" y="426"/>
                      <a:pt x="611" y="321"/>
                      <a:pt x="618" y="251"/>
                    </a:cubicBezTo>
                    <a:cubicBezTo>
                      <a:pt x="626" y="167"/>
                      <a:pt x="485" y="0"/>
                      <a:pt x="485" y="0"/>
                    </a:cubicBezTo>
                    <a:cubicBezTo>
                      <a:pt x="485" y="0"/>
                      <a:pt x="591" y="164"/>
                      <a:pt x="581" y="283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8" name="Freeform 351"/>
              <p:cNvSpPr/>
              <p:nvPr/>
            </p:nvSpPr>
            <p:spPr bwMode="auto">
              <a:xfrm>
                <a:off x="1882" y="3337"/>
                <a:ext cx="311" cy="339"/>
              </a:xfrm>
              <a:custGeom>
                <a:avLst/>
                <a:gdLst>
                  <a:gd name="T0" fmla="*/ 110 w 179"/>
                  <a:gd name="T1" fmla="*/ 29 h 195"/>
                  <a:gd name="T2" fmla="*/ 110 w 179"/>
                  <a:gd name="T3" fmla="*/ 29 h 195"/>
                  <a:gd name="T4" fmla="*/ 86 w 179"/>
                  <a:gd name="T5" fmla="*/ 1 h 195"/>
                  <a:gd name="T6" fmla="*/ 64 w 179"/>
                  <a:gd name="T7" fmla="*/ 29 h 195"/>
                  <a:gd name="T8" fmla="*/ 64 w 179"/>
                  <a:gd name="T9" fmla="*/ 31 h 195"/>
                  <a:gd name="T10" fmla="*/ 1 w 179"/>
                  <a:gd name="T11" fmla="*/ 114 h 195"/>
                  <a:gd name="T12" fmla="*/ 92 w 179"/>
                  <a:gd name="T13" fmla="*/ 193 h 195"/>
                  <a:gd name="T14" fmla="*/ 178 w 179"/>
                  <a:gd name="T15" fmla="*/ 108 h 195"/>
                  <a:gd name="T16" fmla="*/ 110 w 179"/>
                  <a:gd name="T17" fmla="*/ 2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9" h="195">
                    <a:moveTo>
                      <a:pt x="110" y="29"/>
                    </a:moveTo>
                    <a:cubicBezTo>
                      <a:pt x="110" y="29"/>
                      <a:pt x="110" y="29"/>
                      <a:pt x="110" y="29"/>
                    </a:cubicBezTo>
                    <a:cubicBezTo>
                      <a:pt x="110" y="19"/>
                      <a:pt x="96" y="0"/>
                      <a:pt x="86" y="1"/>
                    </a:cubicBezTo>
                    <a:cubicBezTo>
                      <a:pt x="75" y="1"/>
                      <a:pt x="63" y="20"/>
                      <a:pt x="64" y="29"/>
                    </a:cubicBezTo>
                    <a:cubicBezTo>
                      <a:pt x="64" y="30"/>
                      <a:pt x="64" y="30"/>
                      <a:pt x="64" y="31"/>
                    </a:cubicBezTo>
                    <a:cubicBezTo>
                      <a:pt x="15" y="40"/>
                      <a:pt x="0" y="74"/>
                      <a:pt x="1" y="114"/>
                    </a:cubicBezTo>
                    <a:cubicBezTo>
                      <a:pt x="3" y="159"/>
                      <a:pt x="44" y="195"/>
                      <a:pt x="92" y="193"/>
                    </a:cubicBezTo>
                    <a:cubicBezTo>
                      <a:pt x="141" y="192"/>
                      <a:pt x="179" y="154"/>
                      <a:pt x="178" y="108"/>
                    </a:cubicBezTo>
                    <a:cubicBezTo>
                      <a:pt x="176" y="68"/>
                      <a:pt x="160" y="35"/>
                      <a:pt x="110" y="29"/>
                    </a:cubicBezTo>
                    <a:close/>
                  </a:path>
                </a:pathLst>
              </a:custGeom>
              <a:solidFill>
                <a:srgbClr val="E6B3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9" name="Freeform 352"/>
              <p:cNvSpPr/>
              <p:nvPr/>
            </p:nvSpPr>
            <p:spPr bwMode="auto">
              <a:xfrm>
                <a:off x="1842" y="3391"/>
                <a:ext cx="399" cy="463"/>
              </a:xfrm>
              <a:custGeom>
                <a:avLst/>
                <a:gdLst>
                  <a:gd name="T0" fmla="*/ 49 w 230"/>
                  <a:gd name="T1" fmla="*/ 18 h 267"/>
                  <a:gd name="T2" fmla="*/ 176 w 230"/>
                  <a:gd name="T3" fmla="*/ 44 h 267"/>
                  <a:gd name="T4" fmla="*/ 227 w 230"/>
                  <a:gd name="T5" fmla="*/ 121 h 267"/>
                  <a:gd name="T6" fmla="*/ 221 w 230"/>
                  <a:gd name="T7" fmla="*/ 115 h 267"/>
                  <a:gd name="T8" fmla="*/ 129 w 230"/>
                  <a:gd name="T9" fmla="*/ 264 h 267"/>
                  <a:gd name="T10" fmla="*/ 0 w 230"/>
                  <a:gd name="T11" fmla="*/ 137 h 267"/>
                  <a:gd name="T12" fmla="*/ 38 w 230"/>
                  <a:gd name="T13" fmla="*/ 38 h 267"/>
                  <a:gd name="T14" fmla="*/ 49 w 230"/>
                  <a:gd name="T15" fmla="*/ 1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0" h="267">
                    <a:moveTo>
                      <a:pt x="49" y="18"/>
                    </a:moveTo>
                    <a:cubicBezTo>
                      <a:pt x="49" y="18"/>
                      <a:pt x="160" y="0"/>
                      <a:pt x="176" y="44"/>
                    </a:cubicBezTo>
                    <a:cubicBezTo>
                      <a:pt x="208" y="30"/>
                      <a:pt x="230" y="85"/>
                      <a:pt x="227" y="121"/>
                    </a:cubicBezTo>
                    <a:cubicBezTo>
                      <a:pt x="221" y="115"/>
                      <a:pt x="221" y="115"/>
                      <a:pt x="221" y="115"/>
                    </a:cubicBezTo>
                    <a:cubicBezTo>
                      <a:pt x="222" y="152"/>
                      <a:pt x="230" y="260"/>
                      <a:pt x="129" y="264"/>
                    </a:cubicBezTo>
                    <a:cubicBezTo>
                      <a:pt x="20" y="267"/>
                      <a:pt x="1" y="185"/>
                      <a:pt x="0" y="137"/>
                    </a:cubicBezTo>
                    <a:cubicBezTo>
                      <a:pt x="0" y="106"/>
                      <a:pt x="7" y="51"/>
                      <a:pt x="38" y="38"/>
                    </a:cubicBezTo>
                    <a:cubicBezTo>
                      <a:pt x="55" y="31"/>
                      <a:pt x="60" y="24"/>
                      <a:pt x="49" y="18"/>
                    </a:cubicBez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0" name="Freeform 353"/>
              <p:cNvSpPr/>
              <p:nvPr/>
            </p:nvSpPr>
            <p:spPr bwMode="auto">
              <a:xfrm>
                <a:off x="1842" y="3591"/>
                <a:ext cx="399" cy="263"/>
              </a:xfrm>
              <a:custGeom>
                <a:avLst/>
                <a:gdLst>
                  <a:gd name="T0" fmla="*/ 221 w 230"/>
                  <a:gd name="T1" fmla="*/ 0 h 152"/>
                  <a:gd name="T2" fmla="*/ 129 w 230"/>
                  <a:gd name="T3" fmla="*/ 149 h 152"/>
                  <a:gd name="T4" fmla="*/ 0 w 230"/>
                  <a:gd name="T5" fmla="*/ 22 h 152"/>
                  <a:gd name="T6" fmla="*/ 221 w 230"/>
                  <a:gd name="T7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0" h="152">
                    <a:moveTo>
                      <a:pt x="221" y="0"/>
                    </a:moveTo>
                    <a:cubicBezTo>
                      <a:pt x="222" y="37"/>
                      <a:pt x="230" y="145"/>
                      <a:pt x="129" y="149"/>
                    </a:cubicBezTo>
                    <a:cubicBezTo>
                      <a:pt x="20" y="152"/>
                      <a:pt x="1" y="70"/>
                      <a:pt x="0" y="22"/>
                    </a:cubicBezTo>
                    <a:cubicBezTo>
                      <a:pt x="91" y="133"/>
                      <a:pt x="221" y="0"/>
                      <a:pt x="221" y="0"/>
                    </a:cubicBez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1" name="Freeform 354"/>
              <p:cNvSpPr/>
              <p:nvPr/>
            </p:nvSpPr>
            <p:spPr bwMode="auto">
              <a:xfrm>
                <a:off x="1307" y="418"/>
                <a:ext cx="386" cy="375"/>
              </a:xfrm>
              <a:custGeom>
                <a:avLst/>
                <a:gdLst>
                  <a:gd name="T0" fmla="*/ 90 w 222"/>
                  <a:gd name="T1" fmla="*/ 3 h 216"/>
                  <a:gd name="T2" fmla="*/ 77 w 222"/>
                  <a:gd name="T3" fmla="*/ 5 h 216"/>
                  <a:gd name="T4" fmla="*/ 3 w 222"/>
                  <a:gd name="T5" fmla="*/ 95 h 216"/>
                  <a:gd name="T6" fmla="*/ 4 w 222"/>
                  <a:gd name="T7" fmla="*/ 108 h 216"/>
                  <a:gd name="T8" fmla="*/ 132 w 222"/>
                  <a:gd name="T9" fmla="*/ 213 h 216"/>
                  <a:gd name="T10" fmla="*/ 144 w 222"/>
                  <a:gd name="T11" fmla="*/ 211 h 216"/>
                  <a:gd name="T12" fmla="*/ 219 w 222"/>
                  <a:gd name="T13" fmla="*/ 121 h 216"/>
                  <a:gd name="T14" fmla="*/ 218 w 222"/>
                  <a:gd name="T15" fmla="*/ 108 h 216"/>
                  <a:gd name="T16" fmla="*/ 90 w 222"/>
                  <a:gd name="T17" fmla="*/ 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2" h="216">
                    <a:moveTo>
                      <a:pt x="90" y="3"/>
                    </a:moveTo>
                    <a:cubicBezTo>
                      <a:pt x="86" y="0"/>
                      <a:pt x="80" y="1"/>
                      <a:pt x="77" y="5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0" y="99"/>
                      <a:pt x="0" y="105"/>
                      <a:pt x="4" y="108"/>
                    </a:cubicBezTo>
                    <a:cubicBezTo>
                      <a:pt x="132" y="213"/>
                      <a:pt x="132" y="213"/>
                      <a:pt x="132" y="213"/>
                    </a:cubicBezTo>
                    <a:cubicBezTo>
                      <a:pt x="135" y="216"/>
                      <a:pt x="141" y="215"/>
                      <a:pt x="144" y="211"/>
                    </a:cubicBezTo>
                    <a:cubicBezTo>
                      <a:pt x="219" y="121"/>
                      <a:pt x="219" y="121"/>
                      <a:pt x="219" y="121"/>
                    </a:cubicBezTo>
                    <a:cubicBezTo>
                      <a:pt x="222" y="117"/>
                      <a:pt x="221" y="111"/>
                      <a:pt x="218" y="108"/>
                    </a:cubicBezTo>
                    <a:lnTo>
                      <a:pt x="90" y="3"/>
                    </a:lnTo>
                    <a:close/>
                  </a:path>
                </a:pathLst>
              </a:custGeom>
              <a:solidFill>
                <a:srgbClr val="FFF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2" name="Freeform 355"/>
              <p:cNvSpPr/>
              <p:nvPr/>
            </p:nvSpPr>
            <p:spPr bwMode="auto">
              <a:xfrm>
                <a:off x="1323" y="430"/>
                <a:ext cx="358" cy="353"/>
              </a:xfrm>
              <a:custGeom>
                <a:avLst/>
                <a:gdLst>
                  <a:gd name="T0" fmla="*/ 148 w 358"/>
                  <a:gd name="T1" fmla="*/ 0 h 353"/>
                  <a:gd name="T2" fmla="*/ 0 w 358"/>
                  <a:gd name="T3" fmla="*/ 183 h 353"/>
                  <a:gd name="T4" fmla="*/ 208 w 358"/>
                  <a:gd name="T5" fmla="*/ 353 h 353"/>
                  <a:gd name="T6" fmla="*/ 358 w 358"/>
                  <a:gd name="T7" fmla="*/ 172 h 353"/>
                  <a:gd name="T8" fmla="*/ 148 w 358"/>
                  <a:gd name="T9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8" h="353">
                    <a:moveTo>
                      <a:pt x="148" y="0"/>
                    </a:moveTo>
                    <a:lnTo>
                      <a:pt x="0" y="183"/>
                    </a:lnTo>
                    <a:lnTo>
                      <a:pt x="208" y="353"/>
                    </a:lnTo>
                    <a:lnTo>
                      <a:pt x="358" y="172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3" name="Freeform 356"/>
              <p:cNvSpPr/>
              <p:nvPr/>
            </p:nvSpPr>
            <p:spPr bwMode="auto">
              <a:xfrm>
                <a:off x="1323" y="602"/>
                <a:ext cx="358" cy="181"/>
              </a:xfrm>
              <a:custGeom>
                <a:avLst/>
                <a:gdLst>
                  <a:gd name="T0" fmla="*/ 358 w 358"/>
                  <a:gd name="T1" fmla="*/ 0 h 181"/>
                  <a:gd name="T2" fmla="*/ 0 w 358"/>
                  <a:gd name="T3" fmla="*/ 11 h 181"/>
                  <a:gd name="T4" fmla="*/ 208 w 358"/>
                  <a:gd name="T5" fmla="*/ 181 h 181"/>
                  <a:gd name="T6" fmla="*/ 358 w 358"/>
                  <a:gd name="T7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8" h="181">
                    <a:moveTo>
                      <a:pt x="358" y="0"/>
                    </a:moveTo>
                    <a:lnTo>
                      <a:pt x="0" y="11"/>
                    </a:lnTo>
                    <a:lnTo>
                      <a:pt x="208" y="181"/>
                    </a:lnTo>
                    <a:lnTo>
                      <a:pt x="358" y="0"/>
                    </a:ln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4" name="Freeform 357"/>
              <p:cNvSpPr/>
              <p:nvPr/>
            </p:nvSpPr>
            <p:spPr bwMode="auto">
              <a:xfrm>
                <a:off x="1373" y="498"/>
                <a:ext cx="26" cy="30"/>
              </a:xfrm>
              <a:custGeom>
                <a:avLst/>
                <a:gdLst>
                  <a:gd name="T0" fmla="*/ 14 w 15"/>
                  <a:gd name="T1" fmla="*/ 2 h 17"/>
                  <a:gd name="T2" fmla="*/ 8 w 15"/>
                  <a:gd name="T3" fmla="*/ 2 h 17"/>
                  <a:gd name="T4" fmla="*/ 2 w 15"/>
                  <a:gd name="T5" fmla="*/ 10 h 17"/>
                  <a:gd name="T6" fmla="*/ 2 w 15"/>
                  <a:gd name="T7" fmla="*/ 16 h 17"/>
                  <a:gd name="T8" fmla="*/ 7 w 15"/>
                  <a:gd name="T9" fmla="*/ 15 h 17"/>
                  <a:gd name="T10" fmla="*/ 14 w 15"/>
                  <a:gd name="T11" fmla="*/ 7 h 17"/>
                  <a:gd name="T12" fmla="*/ 14 w 15"/>
                  <a:gd name="T1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7">
                    <a:moveTo>
                      <a:pt x="14" y="2"/>
                    </a:moveTo>
                    <a:cubicBezTo>
                      <a:pt x="12" y="0"/>
                      <a:pt x="10" y="1"/>
                      <a:pt x="8" y="2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0" y="12"/>
                      <a:pt x="1" y="14"/>
                      <a:pt x="2" y="16"/>
                    </a:cubicBezTo>
                    <a:cubicBezTo>
                      <a:pt x="4" y="17"/>
                      <a:pt x="6" y="17"/>
                      <a:pt x="7" y="1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5"/>
                      <a:pt x="15" y="3"/>
                      <a:pt x="14" y="2"/>
                    </a:cubicBez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5" name="Freeform 358"/>
              <p:cNvSpPr/>
              <p:nvPr/>
            </p:nvSpPr>
            <p:spPr bwMode="auto">
              <a:xfrm>
                <a:off x="1384" y="498"/>
                <a:ext cx="17" cy="23"/>
              </a:xfrm>
              <a:custGeom>
                <a:avLst/>
                <a:gdLst>
                  <a:gd name="T0" fmla="*/ 8 w 10"/>
                  <a:gd name="T1" fmla="*/ 7 h 13"/>
                  <a:gd name="T2" fmla="*/ 3 w 10"/>
                  <a:gd name="T3" fmla="*/ 13 h 13"/>
                  <a:gd name="T4" fmla="*/ 0 w 10"/>
                  <a:gd name="T5" fmla="*/ 5 h 13"/>
                  <a:gd name="T6" fmla="*/ 2 w 10"/>
                  <a:gd name="T7" fmla="*/ 2 h 13"/>
                  <a:gd name="T8" fmla="*/ 8 w 10"/>
                  <a:gd name="T9" fmla="*/ 2 h 13"/>
                  <a:gd name="T10" fmla="*/ 8 w 10"/>
                  <a:gd name="T11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3">
                    <a:moveTo>
                      <a:pt x="8" y="7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4" y="1"/>
                      <a:pt x="6" y="0"/>
                      <a:pt x="8" y="2"/>
                    </a:cubicBezTo>
                    <a:cubicBezTo>
                      <a:pt x="9" y="3"/>
                      <a:pt x="10" y="5"/>
                      <a:pt x="8" y="7"/>
                    </a:cubicBez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6" name="Freeform 359"/>
              <p:cNvSpPr/>
              <p:nvPr/>
            </p:nvSpPr>
            <p:spPr bwMode="auto">
              <a:xfrm>
                <a:off x="1821" y="1770"/>
                <a:ext cx="318" cy="450"/>
              </a:xfrm>
              <a:custGeom>
                <a:avLst/>
                <a:gdLst>
                  <a:gd name="T0" fmla="*/ 316 w 318"/>
                  <a:gd name="T1" fmla="*/ 450 h 450"/>
                  <a:gd name="T2" fmla="*/ 0 w 318"/>
                  <a:gd name="T3" fmla="*/ 448 h 450"/>
                  <a:gd name="T4" fmla="*/ 0 w 318"/>
                  <a:gd name="T5" fmla="*/ 0 h 450"/>
                  <a:gd name="T6" fmla="*/ 318 w 318"/>
                  <a:gd name="T7" fmla="*/ 0 h 450"/>
                  <a:gd name="T8" fmla="*/ 316 w 318"/>
                  <a:gd name="T9" fmla="*/ 45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8" h="450">
                    <a:moveTo>
                      <a:pt x="316" y="450"/>
                    </a:moveTo>
                    <a:lnTo>
                      <a:pt x="0" y="448"/>
                    </a:lnTo>
                    <a:lnTo>
                      <a:pt x="0" y="0"/>
                    </a:lnTo>
                    <a:lnTo>
                      <a:pt x="318" y="0"/>
                    </a:lnTo>
                    <a:lnTo>
                      <a:pt x="316" y="450"/>
                    </a:lnTo>
                    <a:close/>
                  </a:path>
                </a:pathLst>
              </a:custGeom>
              <a:solidFill>
                <a:srgbClr val="EDED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7" name="Freeform 360"/>
              <p:cNvSpPr/>
              <p:nvPr/>
            </p:nvSpPr>
            <p:spPr bwMode="auto">
              <a:xfrm>
                <a:off x="1821" y="1770"/>
                <a:ext cx="318" cy="450"/>
              </a:xfrm>
              <a:custGeom>
                <a:avLst/>
                <a:gdLst>
                  <a:gd name="T0" fmla="*/ 316 w 318"/>
                  <a:gd name="T1" fmla="*/ 450 h 450"/>
                  <a:gd name="T2" fmla="*/ 0 w 318"/>
                  <a:gd name="T3" fmla="*/ 448 h 450"/>
                  <a:gd name="T4" fmla="*/ 0 w 318"/>
                  <a:gd name="T5" fmla="*/ 0 h 450"/>
                  <a:gd name="T6" fmla="*/ 318 w 318"/>
                  <a:gd name="T7" fmla="*/ 0 h 450"/>
                  <a:gd name="T8" fmla="*/ 316 w 318"/>
                  <a:gd name="T9" fmla="*/ 45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8" h="450">
                    <a:moveTo>
                      <a:pt x="316" y="450"/>
                    </a:moveTo>
                    <a:lnTo>
                      <a:pt x="0" y="448"/>
                    </a:lnTo>
                    <a:lnTo>
                      <a:pt x="0" y="0"/>
                    </a:lnTo>
                    <a:lnTo>
                      <a:pt x="318" y="0"/>
                    </a:lnTo>
                    <a:lnTo>
                      <a:pt x="316" y="45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8" name="Freeform 361"/>
              <p:cNvSpPr/>
              <p:nvPr/>
            </p:nvSpPr>
            <p:spPr bwMode="auto">
              <a:xfrm>
                <a:off x="1842" y="1604"/>
                <a:ext cx="441" cy="571"/>
              </a:xfrm>
              <a:custGeom>
                <a:avLst/>
                <a:gdLst>
                  <a:gd name="T0" fmla="*/ 441 w 441"/>
                  <a:gd name="T1" fmla="*/ 518 h 571"/>
                  <a:gd name="T2" fmla="*/ 73 w 441"/>
                  <a:gd name="T3" fmla="*/ 571 h 571"/>
                  <a:gd name="T4" fmla="*/ 0 w 441"/>
                  <a:gd name="T5" fmla="*/ 50 h 571"/>
                  <a:gd name="T6" fmla="*/ 368 w 441"/>
                  <a:gd name="T7" fmla="*/ 0 h 571"/>
                  <a:gd name="T8" fmla="*/ 441 w 441"/>
                  <a:gd name="T9" fmla="*/ 518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1" h="571">
                    <a:moveTo>
                      <a:pt x="441" y="518"/>
                    </a:moveTo>
                    <a:lnTo>
                      <a:pt x="73" y="571"/>
                    </a:lnTo>
                    <a:lnTo>
                      <a:pt x="0" y="50"/>
                    </a:lnTo>
                    <a:lnTo>
                      <a:pt x="368" y="0"/>
                    </a:lnTo>
                    <a:lnTo>
                      <a:pt x="441" y="5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9" name="Freeform 362"/>
              <p:cNvSpPr/>
              <p:nvPr/>
            </p:nvSpPr>
            <p:spPr bwMode="auto">
              <a:xfrm>
                <a:off x="1842" y="1604"/>
                <a:ext cx="441" cy="571"/>
              </a:xfrm>
              <a:custGeom>
                <a:avLst/>
                <a:gdLst>
                  <a:gd name="T0" fmla="*/ 441 w 441"/>
                  <a:gd name="T1" fmla="*/ 518 h 571"/>
                  <a:gd name="T2" fmla="*/ 73 w 441"/>
                  <a:gd name="T3" fmla="*/ 571 h 571"/>
                  <a:gd name="T4" fmla="*/ 0 w 441"/>
                  <a:gd name="T5" fmla="*/ 50 h 571"/>
                  <a:gd name="T6" fmla="*/ 368 w 441"/>
                  <a:gd name="T7" fmla="*/ 0 h 571"/>
                  <a:gd name="T8" fmla="*/ 441 w 441"/>
                  <a:gd name="T9" fmla="*/ 518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1" h="571">
                    <a:moveTo>
                      <a:pt x="441" y="518"/>
                    </a:moveTo>
                    <a:lnTo>
                      <a:pt x="73" y="571"/>
                    </a:lnTo>
                    <a:lnTo>
                      <a:pt x="0" y="50"/>
                    </a:lnTo>
                    <a:lnTo>
                      <a:pt x="368" y="0"/>
                    </a:lnTo>
                    <a:lnTo>
                      <a:pt x="441" y="5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0" name="Freeform 363"/>
              <p:cNvSpPr/>
              <p:nvPr/>
            </p:nvSpPr>
            <p:spPr bwMode="auto">
              <a:xfrm>
                <a:off x="1644" y="1491"/>
                <a:ext cx="507" cy="572"/>
              </a:xfrm>
              <a:custGeom>
                <a:avLst/>
                <a:gdLst>
                  <a:gd name="T0" fmla="*/ 290 w 292"/>
                  <a:gd name="T1" fmla="*/ 238 h 330"/>
                  <a:gd name="T2" fmla="*/ 289 w 292"/>
                  <a:gd name="T3" fmla="*/ 244 h 330"/>
                  <a:gd name="T4" fmla="*/ 154 w 292"/>
                  <a:gd name="T5" fmla="*/ 330 h 330"/>
                  <a:gd name="T6" fmla="*/ 0 w 292"/>
                  <a:gd name="T7" fmla="*/ 87 h 330"/>
                  <a:gd name="T8" fmla="*/ 136 w 292"/>
                  <a:gd name="T9" fmla="*/ 2 h 330"/>
                  <a:gd name="T10" fmla="*/ 142 w 292"/>
                  <a:gd name="T11" fmla="*/ 3 h 330"/>
                  <a:gd name="T12" fmla="*/ 290 w 292"/>
                  <a:gd name="T13" fmla="*/ 238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2" h="330">
                    <a:moveTo>
                      <a:pt x="290" y="238"/>
                    </a:moveTo>
                    <a:cubicBezTo>
                      <a:pt x="292" y="240"/>
                      <a:pt x="291" y="243"/>
                      <a:pt x="289" y="244"/>
                    </a:cubicBezTo>
                    <a:cubicBezTo>
                      <a:pt x="154" y="330"/>
                      <a:pt x="154" y="330"/>
                      <a:pt x="154" y="33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38" y="0"/>
                      <a:pt x="141" y="1"/>
                      <a:pt x="142" y="3"/>
                    </a:cubicBezTo>
                    <a:cubicBezTo>
                      <a:pt x="290" y="238"/>
                      <a:pt x="290" y="238"/>
                      <a:pt x="290" y="238"/>
                    </a:cubicBezTo>
                  </a:path>
                </a:pathLst>
              </a:custGeom>
              <a:solidFill>
                <a:srgbClr val="C7B2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1" name="Freeform 364"/>
              <p:cNvSpPr/>
              <p:nvPr/>
            </p:nvSpPr>
            <p:spPr bwMode="auto">
              <a:xfrm>
                <a:off x="1880" y="1491"/>
                <a:ext cx="271" cy="572"/>
              </a:xfrm>
              <a:custGeom>
                <a:avLst/>
                <a:gdLst>
                  <a:gd name="T0" fmla="*/ 154 w 156"/>
                  <a:gd name="T1" fmla="*/ 238 h 330"/>
                  <a:gd name="T2" fmla="*/ 153 w 156"/>
                  <a:gd name="T3" fmla="*/ 244 h 330"/>
                  <a:gd name="T4" fmla="*/ 18 w 156"/>
                  <a:gd name="T5" fmla="*/ 330 h 330"/>
                  <a:gd name="T6" fmla="*/ 0 w 156"/>
                  <a:gd name="T7" fmla="*/ 2 h 330"/>
                  <a:gd name="T8" fmla="*/ 6 w 156"/>
                  <a:gd name="T9" fmla="*/ 3 h 330"/>
                  <a:gd name="T10" fmla="*/ 154 w 156"/>
                  <a:gd name="T11" fmla="*/ 238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6" h="330">
                    <a:moveTo>
                      <a:pt x="154" y="238"/>
                    </a:moveTo>
                    <a:cubicBezTo>
                      <a:pt x="156" y="240"/>
                      <a:pt x="155" y="243"/>
                      <a:pt x="153" y="244"/>
                    </a:cubicBezTo>
                    <a:cubicBezTo>
                      <a:pt x="18" y="330"/>
                      <a:pt x="18" y="330"/>
                      <a:pt x="18" y="33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0"/>
                      <a:pt x="5" y="1"/>
                      <a:pt x="6" y="3"/>
                    </a:cubicBezTo>
                    <a:cubicBezTo>
                      <a:pt x="154" y="238"/>
                      <a:pt x="154" y="238"/>
                      <a:pt x="154" y="238"/>
                    </a:cubicBezTo>
                  </a:path>
                </a:pathLst>
              </a:custGeom>
              <a:solidFill>
                <a:srgbClr val="B79D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2" name="Freeform 365"/>
              <p:cNvSpPr/>
              <p:nvPr/>
            </p:nvSpPr>
            <p:spPr bwMode="auto">
              <a:xfrm>
                <a:off x="1601" y="1642"/>
                <a:ext cx="310" cy="447"/>
              </a:xfrm>
              <a:custGeom>
                <a:avLst/>
                <a:gdLst>
                  <a:gd name="T0" fmla="*/ 15 w 179"/>
                  <a:gd name="T1" fmla="*/ 10 h 258"/>
                  <a:gd name="T2" fmla="*/ 3 w 179"/>
                  <a:gd name="T3" fmla="*/ 15 h 258"/>
                  <a:gd name="T4" fmla="*/ 2 w 179"/>
                  <a:gd name="T5" fmla="*/ 21 h 258"/>
                  <a:gd name="T6" fmla="*/ 39 w 179"/>
                  <a:gd name="T7" fmla="*/ 80 h 258"/>
                  <a:gd name="T8" fmla="*/ 112 w 179"/>
                  <a:gd name="T9" fmla="*/ 196 h 258"/>
                  <a:gd name="T10" fmla="*/ 149 w 179"/>
                  <a:gd name="T11" fmla="*/ 255 h 258"/>
                  <a:gd name="T12" fmla="*/ 156 w 179"/>
                  <a:gd name="T13" fmla="*/ 257 h 258"/>
                  <a:gd name="T14" fmla="*/ 165 w 179"/>
                  <a:gd name="T15" fmla="*/ 248 h 258"/>
                  <a:gd name="T16" fmla="*/ 179 w 179"/>
                  <a:gd name="T17" fmla="*/ 243 h 258"/>
                  <a:gd name="T18" fmla="*/ 141 w 179"/>
                  <a:gd name="T19" fmla="*/ 183 h 258"/>
                  <a:gd name="T20" fmla="*/ 63 w 179"/>
                  <a:gd name="T21" fmla="*/ 60 h 258"/>
                  <a:gd name="T22" fmla="*/ 26 w 179"/>
                  <a:gd name="T23" fmla="*/ 0 h 258"/>
                  <a:gd name="T24" fmla="*/ 15 w 179"/>
                  <a:gd name="T25" fmla="*/ 1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258">
                    <a:moveTo>
                      <a:pt x="15" y="10"/>
                    </a:moveTo>
                    <a:cubicBezTo>
                      <a:pt x="7" y="15"/>
                      <a:pt x="8" y="11"/>
                      <a:pt x="3" y="15"/>
                    </a:cubicBezTo>
                    <a:cubicBezTo>
                      <a:pt x="1" y="16"/>
                      <a:pt x="0" y="19"/>
                      <a:pt x="2" y="21"/>
                    </a:cubicBezTo>
                    <a:cubicBezTo>
                      <a:pt x="39" y="80"/>
                      <a:pt x="39" y="80"/>
                      <a:pt x="39" y="80"/>
                    </a:cubicBezTo>
                    <a:cubicBezTo>
                      <a:pt x="112" y="196"/>
                      <a:pt x="112" y="196"/>
                      <a:pt x="112" y="196"/>
                    </a:cubicBezTo>
                    <a:cubicBezTo>
                      <a:pt x="149" y="255"/>
                      <a:pt x="149" y="255"/>
                      <a:pt x="149" y="255"/>
                    </a:cubicBezTo>
                    <a:cubicBezTo>
                      <a:pt x="151" y="258"/>
                      <a:pt x="154" y="258"/>
                      <a:pt x="156" y="257"/>
                    </a:cubicBezTo>
                    <a:cubicBezTo>
                      <a:pt x="161" y="254"/>
                      <a:pt x="157" y="254"/>
                      <a:pt x="165" y="248"/>
                    </a:cubicBezTo>
                    <a:cubicBezTo>
                      <a:pt x="174" y="243"/>
                      <a:pt x="179" y="243"/>
                      <a:pt x="179" y="243"/>
                    </a:cubicBezTo>
                    <a:cubicBezTo>
                      <a:pt x="141" y="183"/>
                      <a:pt x="141" y="183"/>
                      <a:pt x="141" y="183"/>
                    </a:cubicBezTo>
                    <a:cubicBezTo>
                      <a:pt x="63" y="60"/>
                      <a:pt x="63" y="60"/>
                      <a:pt x="63" y="6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3" y="5"/>
                      <a:pt x="15" y="10"/>
                    </a:cubicBezTo>
                  </a:path>
                </a:pathLst>
              </a:custGeom>
              <a:solidFill>
                <a:srgbClr val="B1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3" name="Freeform 366"/>
              <p:cNvSpPr/>
              <p:nvPr/>
            </p:nvSpPr>
            <p:spPr bwMode="auto">
              <a:xfrm>
                <a:off x="1646" y="1642"/>
                <a:ext cx="265" cy="447"/>
              </a:xfrm>
              <a:custGeom>
                <a:avLst/>
                <a:gdLst>
                  <a:gd name="T0" fmla="*/ 123 w 153"/>
                  <a:gd name="T1" fmla="*/ 255 h 258"/>
                  <a:gd name="T2" fmla="*/ 130 w 153"/>
                  <a:gd name="T3" fmla="*/ 257 h 258"/>
                  <a:gd name="T4" fmla="*/ 139 w 153"/>
                  <a:gd name="T5" fmla="*/ 248 h 258"/>
                  <a:gd name="T6" fmla="*/ 153 w 153"/>
                  <a:gd name="T7" fmla="*/ 243 h 258"/>
                  <a:gd name="T8" fmla="*/ 115 w 153"/>
                  <a:gd name="T9" fmla="*/ 183 h 258"/>
                  <a:gd name="T10" fmla="*/ 37 w 153"/>
                  <a:gd name="T11" fmla="*/ 60 h 258"/>
                  <a:gd name="T12" fmla="*/ 0 w 153"/>
                  <a:gd name="T13" fmla="*/ 0 h 258"/>
                  <a:gd name="T14" fmla="*/ 123 w 153"/>
                  <a:gd name="T15" fmla="*/ 255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3" h="258">
                    <a:moveTo>
                      <a:pt x="123" y="255"/>
                    </a:moveTo>
                    <a:cubicBezTo>
                      <a:pt x="125" y="258"/>
                      <a:pt x="128" y="258"/>
                      <a:pt x="130" y="257"/>
                    </a:cubicBezTo>
                    <a:cubicBezTo>
                      <a:pt x="135" y="254"/>
                      <a:pt x="131" y="254"/>
                      <a:pt x="139" y="248"/>
                    </a:cubicBezTo>
                    <a:cubicBezTo>
                      <a:pt x="148" y="243"/>
                      <a:pt x="153" y="243"/>
                      <a:pt x="153" y="243"/>
                    </a:cubicBezTo>
                    <a:cubicBezTo>
                      <a:pt x="115" y="183"/>
                      <a:pt x="115" y="183"/>
                      <a:pt x="115" y="183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3" y="255"/>
                      <a:pt x="123" y="255"/>
                      <a:pt x="123" y="255"/>
                    </a:cubicBezTo>
                  </a:path>
                </a:pathLst>
              </a:custGeom>
              <a:solidFill>
                <a:srgbClr val="8B12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4" name="Freeform 367"/>
              <p:cNvSpPr/>
              <p:nvPr/>
            </p:nvSpPr>
            <p:spPr bwMode="auto">
              <a:xfrm>
                <a:off x="1769" y="1624"/>
                <a:ext cx="94" cy="66"/>
              </a:xfrm>
              <a:custGeom>
                <a:avLst/>
                <a:gdLst>
                  <a:gd name="T0" fmla="*/ 94 w 94"/>
                  <a:gd name="T1" fmla="*/ 14 h 66"/>
                  <a:gd name="T2" fmla="*/ 9 w 94"/>
                  <a:gd name="T3" fmla="*/ 66 h 66"/>
                  <a:gd name="T4" fmla="*/ 0 w 94"/>
                  <a:gd name="T5" fmla="*/ 54 h 66"/>
                  <a:gd name="T6" fmla="*/ 85 w 94"/>
                  <a:gd name="T7" fmla="*/ 0 h 66"/>
                  <a:gd name="T8" fmla="*/ 94 w 94"/>
                  <a:gd name="T9" fmla="*/ 1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6">
                    <a:moveTo>
                      <a:pt x="94" y="14"/>
                    </a:moveTo>
                    <a:lnTo>
                      <a:pt x="9" y="66"/>
                    </a:lnTo>
                    <a:lnTo>
                      <a:pt x="0" y="54"/>
                    </a:lnTo>
                    <a:lnTo>
                      <a:pt x="85" y="0"/>
                    </a:lnTo>
                    <a:lnTo>
                      <a:pt x="94" y="14"/>
                    </a:lnTo>
                    <a:close/>
                  </a:path>
                </a:pathLst>
              </a:custGeom>
              <a:solidFill>
                <a:srgbClr val="5332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5" name="Freeform 368"/>
              <p:cNvSpPr/>
              <p:nvPr/>
            </p:nvSpPr>
            <p:spPr bwMode="auto">
              <a:xfrm>
                <a:off x="1981" y="1935"/>
                <a:ext cx="45" cy="36"/>
              </a:xfrm>
              <a:custGeom>
                <a:avLst/>
                <a:gdLst>
                  <a:gd name="T0" fmla="*/ 45 w 45"/>
                  <a:gd name="T1" fmla="*/ 14 h 36"/>
                  <a:gd name="T2" fmla="*/ 7 w 45"/>
                  <a:gd name="T3" fmla="*/ 36 h 36"/>
                  <a:gd name="T4" fmla="*/ 0 w 45"/>
                  <a:gd name="T5" fmla="*/ 23 h 36"/>
                  <a:gd name="T6" fmla="*/ 36 w 45"/>
                  <a:gd name="T7" fmla="*/ 0 h 36"/>
                  <a:gd name="T8" fmla="*/ 45 w 45"/>
                  <a:gd name="T9" fmla="*/ 1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6">
                    <a:moveTo>
                      <a:pt x="45" y="14"/>
                    </a:moveTo>
                    <a:lnTo>
                      <a:pt x="7" y="36"/>
                    </a:lnTo>
                    <a:lnTo>
                      <a:pt x="0" y="23"/>
                    </a:lnTo>
                    <a:lnTo>
                      <a:pt x="36" y="0"/>
                    </a:lnTo>
                    <a:lnTo>
                      <a:pt x="45" y="14"/>
                    </a:lnTo>
                    <a:close/>
                  </a:path>
                </a:pathLst>
              </a:custGeom>
              <a:solidFill>
                <a:srgbClr val="5332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6" name="Freeform 369"/>
              <p:cNvSpPr/>
              <p:nvPr/>
            </p:nvSpPr>
            <p:spPr bwMode="auto">
              <a:xfrm>
                <a:off x="1753" y="1633"/>
                <a:ext cx="176" cy="127"/>
              </a:xfrm>
              <a:custGeom>
                <a:avLst/>
                <a:gdLst>
                  <a:gd name="T0" fmla="*/ 176 w 176"/>
                  <a:gd name="T1" fmla="*/ 26 h 127"/>
                  <a:gd name="T2" fmla="*/ 16 w 176"/>
                  <a:gd name="T3" fmla="*/ 127 h 127"/>
                  <a:gd name="T4" fmla="*/ 0 w 176"/>
                  <a:gd name="T5" fmla="*/ 102 h 127"/>
                  <a:gd name="T6" fmla="*/ 160 w 176"/>
                  <a:gd name="T7" fmla="*/ 0 h 127"/>
                  <a:gd name="T8" fmla="*/ 176 w 176"/>
                  <a:gd name="T9" fmla="*/ 26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6" h="127">
                    <a:moveTo>
                      <a:pt x="176" y="26"/>
                    </a:moveTo>
                    <a:lnTo>
                      <a:pt x="16" y="127"/>
                    </a:lnTo>
                    <a:lnTo>
                      <a:pt x="0" y="102"/>
                    </a:lnTo>
                    <a:lnTo>
                      <a:pt x="160" y="0"/>
                    </a:lnTo>
                    <a:lnTo>
                      <a:pt x="176" y="26"/>
                    </a:lnTo>
                    <a:close/>
                  </a:path>
                </a:pathLst>
              </a:custGeom>
              <a:solidFill>
                <a:srgbClr val="5332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7" name="Freeform 370"/>
              <p:cNvSpPr/>
              <p:nvPr/>
            </p:nvSpPr>
            <p:spPr bwMode="auto">
              <a:xfrm>
                <a:off x="1594" y="1466"/>
                <a:ext cx="538" cy="528"/>
              </a:xfrm>
              <a:custGeom>
                <a:avLst/>
                <a:gdLst>
                  <a:gd name="T0" fmla="*/ 7 w 310"/>
                  <a:gd name="T1" fmla="*/ 142 h 304"/>
                  <a:gd name="T2" fmla="*/ 6 w 310"/>
                  <a:gd name="T3" fmla="*/ 119 h 304"/>
                  <a:gd name="T4" fmla="*/ 112 w 310"/>
                  <a:gd name="T5" fmla="*/ 0 h 304"/>
                  <a:gd name="T6" fmla="*/ 310 w 310"/>
                  <a:gd name="T7" fmla="*/ 177 h 304"/>
                  <a:gd name="T8" fmla="*/ 203 w 310"/>
                  <a:gd name="T9" fmla="*/ 296 h 304"/>
                  <a:gd name="T10" fmla="*/ 180 w 310"/>
                  <a:gd name="T11" fmla="*/ 298 h 304"/>
                  <a:gd name="T12" fmla="*/ 7 w 310"/>
                  <a:gd name="T13" fmla="*/ 14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304">
                    <a:moveTo>
                      <a:pt x="7" y="142"/>
                    </a:moveTo>
                    <a:cubicBezTo>
                      <a:pt x="0" y="136"/>
                      <a:pt x="0" y="126"/>
                      <a:pt x="6" y="119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310" y="177"/>
                      <a:pt x="310" y="177"/>
                      <a:pt x="310" y="177"/>
                    </a:cubicBezTo>
                    <a:cubicBezTo>
                      <a:pt x="203" y="296"/>
                      <a:pt x="203" y="296"/>
                      <a:pt x="203" y="296"/>
                    </a:cubicBezTo>
                    <a:cubicBezTo>
                      <a:pt x="197" y="303"/>
                      <a:pt x="187" y="304"/>
                      <a:pt x="180" y="298"/>
                    </a:cubicBezTo>
                    <a:cubicBezTo>
                      <a:pt x="7" y="142"/>
                      <a:pt x="7" y="142"/>
                      <a:pt x="7" y="142"/>
                    </a:cubicBezTo>
                  </a:path>
                </a:pathLst>
              </a:custGeom>
              <a:solidFill>
                <a:srgbClr val="0046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8" name="Freeform 371"/>
              <p:cNvSpPr/>
              <p:nvPr/>
            </p:nvSpPr>
            <p:spPr bwMode="auto">
              <a:xfrm>
                <a:off x="1594" y="1466"/>
                <a:ext cx="352" cy="528"/>
              </a:xfrm>
              <a:custGeom>
                <a:avLst/>
                <a:gdLst>
                  <a:gd name="T0" fmla="*/ 7 w 203"/>
                  <a:gd name="T1" fmla="*/ 142 h 304"/>
                  <a:gd name="T2" fmla="*/ 6 w 203"/>
                  <a:gd name="T3" fmla="*/ 119 h 304"/>
                  <a:gd name="T4" fmla="*/ 112 w 203"/>
                  <a:gd name="T5" fmla="*/ 0 h 304"/>
                  <a:gd name="T6" fmla="*/ 203 w 203"/>
                  <a:gd name="T7" fmla="*/ 296 h 304"/>
                  <a:gd name="T8" fmla="*/ 180 w 203"/>
                  <a:gd name="T9" fmla="*/ 298 h 304"/>
                  <a:gd name="T10" fmla="*/ 7 w 203"/>
                  <a:gd name="T11" fmla="*/ 14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3" h="304">
                    <a:moveTo>
                      <a:pt x="7" y="142"/>
                    </a:moveTo>
                    <a:cubicBezTo>
                      <a:pt x="0" y="136"/>
                      <a:pt x="0" y="126"/>
                      <a:pt x="6" y="119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203" y="296"/>
                      <a:pt x="203" y="296"/>
                      <a:pt x="203" y="296"/>
                    </a:cubicBezTo>
                    <a:cubicBezTo>
                      <a:pt x="197" y="303"/>
                      <a:pt x="187" y="304"/>
                      <a:pt x="180" y="298"/>
                    </a:cubicBezTo>
                    <a:cubicBezTo>
                      <a:pt x="7" y="142"/>
                      <a:pt x="7" y="142"/>
                      <a:pt x="7" y="142"/>
                    </a:cubicBezTo>
                  </a:path>
                </a:pathLst>
              </a:custGeom>
              <a:solidFill>
                <a:srgbClr val="0021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9" name="Freeform 372"/>
              <p:cNvSpPr/>
              <p:nvPr/>
            </p:nvSpPr>
            <p:spPr bwMode="auto">
              <a:xfrm>
                <a:off x="1707" y="1576"/>
                <a:ext cx="328" cy="338"/>
              </a:xfrm>
              <a:custGeom>
                <a:avLst/>
                <a:gdLst>
                  <a:gd name="T0" fmla="*/ 0 w 328"/>
                  <a:gd name="T1" fmla="*/ 229 h 338"/>
                  <a:gd name="T2" fmla="*/ 204 w 328"/>
                  <a:gd name="T3" fmla="*/ 0 h 338"/>
                  <a:gd name="T4" fmla="*/ 328 w 328"/>
                  <a:gd name="T5" fmla="*/ 111 h 338"/>
                  <a:gd name="T6" fmla="*/ 123 w 328"/>
                  <a:gd name="T7" fmla="*/ 338 h 338"/>
                  <a:gd name="T8" fmla="*/ 0 w 328"/>
                  <a:gd name="T9" fmla="*/ 229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8" h="338">
                    <a:moveTo>
                      <a:pt x="0" y="229"/>
                    </a:moveTo>
                    <a:lnTo>
                      <a:pt x="204" y="0"/>
                    </a:lnTo>
                    <a:lnTo>
                      <a:pt x="328" y="111"/>
                    </a:lnTo>
                    <a:lnTo>
                      <a:pt x="123" y="338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6DC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0" name="Freeform 373"/>
              <p:cNvSpPr/>
              <p:nvPr/>
            </p:nvSpPr>
            <p:spPr bwMode="auto">
              <a:xfrm>
                <a:off x="1707" y="1576"/>
                <a:ext cx="328" cy="338"/>
              </a:xfrm>
              <a:custGeom>
                <a:avLst/>
                <a:gdLst>
                  <a:gd name="T0" fmla="*/ 0 w 328"/>
                  <a:gd name="T1" fmla="*/ 229 h 338"/>
                  <a:gd name="T2" fmla="*/ 204 w 328"/>
                  <a:gd name="T3" fmla="*/ 0 h 338"/>
                  <a:gd name="T4" fmla="*/ 328 w 328"/>
                  <a:gd name="T5" fmla="*/ 111 h 338"/>
                  <a:gd name="T6" fmla="*/ 123 w 328"/>
                  <a:gd name="T7" fmla="*/ 338 h 338"/>
                  <a:gd name="T8" fmla="*/ 0 w 328"/>
                  <a:gd name="T9" fmla="*/ 229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8" h="338">
                    <a:moveTo>
                      <a:pt x="0" y="229"/>
                    </a:moveTo>
                    <a:lnTo>
                      <a:pt x="204" y="0"/>
                    </a:lnTo>
                    <a:lnTo>
                      <a:pt x="328" y="111"/>
                    </a:lnTo>
                    <a:lnTo>
                      <a:pt x="123" y="338"/>
                    </a:lnTo>
                    <a:lnTo>
                      <a:pt x="0" y="22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1" name="Freeform 374"/>
              <p:cNvSpPr/>
              <p:nvPr/>
            </p:nvSpPr>
            <p:spPr bwMode="auto">
              <a:xfrm>
                <a:off x="1707" y="1650"/>
                <a:ext cx="194" cy="264"/>
              </a:xfrm>
              <a:custGeom>
                <a:avLst/>
                <a:gdLst>
                  <a:gd name="T0" fmla="*/ 0 w 194"/>
                  <a:gd name="T1" fmla="*/ 155 h 264"/>
                  <a:gd name="T2" fmla="*/ 138 w 194"/>
                  <a:gd name="T3" fmla="*/ 0 h 264"/>
                  <a:gd name="T4" fmla="*/ 194 w 194"/>
                  <a:gd name="T5" fmla="*/ 184 h 264"/>
                  <a:gd name="T6" fmla="*/ 123 w 194"/>
                  <a:gd name="T7" fmla="*/ 264 h 264"/>
                  <a:gd name="T8" fmla="*/ 0 w 194"/>
                  <a:gd name="T9" fmla="*/ 155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264">
                    <a:moveTo>
                      <a:pt x="0" y="155"/>
                    </a:moveTo>
                    <a:lnTo>
                      <a:pt x="138" y="0"/>
                    </a:lnTo>
                    <a:lnTo>
                      <a:pt x="194" y="184"/>
                    </a:lnTo>
                    <a:lnTo>
                      <a:pt x="123" y="264"/>
                    </a:lnTo>
                    <a:lnTo>
                      <a:pt x="0" y="155"/>
                    </a:lnTo>
                    <a:close/>
                  </a:path>
                </a:pathLst>
              </a:custGeom>
              <a:solidFill>
                <a:srgbClr val="2EA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2" name="Freeform 375"/>
              <p:cNvSpPr/>
              <p:nvPr/>
            </p:nvSpPr>
            <p:spPr bwMode="auto">
              <a:xfrm>
                <a:off x="1707" y="1650"/>
                <a:ext cx="194" cy="264"/>
              </a:xfrm>
              <a:custGeom>
                <a:avLst/>
                <a:gdLst>
                  <a:gd name="T0" fmla="*/ 0 w 194"/>
                  <a:gd name="T1" fmla="*/ 155 h 264"/>
                  <a:gd name="T2" fmla="*/ 138 w 194"/>
                  <a:gd name="T3" fmla="*/ 0 h 264"/>
                  <a:gd name="T4" fmla="*/ 194 w 194"/>
                  <a:gd name="T5" fmla="*/ 184 h 264"/>
                  <a:gd name="T6" fmla="*/ 123 w 194"/>
                  <a:gd name="T7" fmla="*/ 264 h 264"/>
                  <a:gd name="T8" fmla="*/ 0 w 194"/>
                  <a:gd name="T9" fmla="*/ 155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264">
                    <a:moveTo>
                      <a:pt x="0" y="155"/>
                    </a:moveTo>
                    <a:lnTo>
                      <a:pt x="138" y="0"/>
                    </a:lnTo>
                    <a:lnTo>
                      <a:pt x="194" y="184"/>
                    </a:lnTo>
                    <a:lnTo>
                      <a:pt x="123" y="264"/>
                    </a:lnTo>
                    <a:lnTo>
                      <a:pt x="0" y="15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3" name="Freeform 376"/>
              <p:cNvSpPr/>
              <p:nvPr/>
            </p:nvSpPr>
            <p:spPr bwMode="auto">
              <a:xfrm>
                <a:off x="1956" y="1963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7 h 7"/>
                  <a:gd name="T4" fmla="*/ 0 w 7"/>
                  <a:gd name="T5" fmla="*/ 7 h 7"/>
                  <a:gd name="T6" fmla="*/ 7 w 7"/>
                  <a:gd name="T7" fmla="*/ 0 h 7"/>
                  <a:gd name="T8" fmla="*/ 7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937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4" name="Freeform 377"/>
              <p:cNvSpPr/>
              <p:nvPr/>
            </p:nvSpPr>
            <p:spPr bwMode="auto">
              <a:xfrm>
                <a:off x="1956" y="1963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7 h 7"/>
                  <a:gd name="T4" fmla="*/ 0 w 7"/>
                  <a:gd name="T5" fmla="*/ 7 h 7"/>
                  <a:gd name="T6" fmla="*/ 7 w 7"/>
                  <a:gd name="T7" fmla="*/ 0 h 7"/>
                  <a:gd name="T8" fmla="*/ 7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5" name="Freeform 378"/>
              <p:cNvSpPr/>
              <p:nvPr/>
            </p:nvSpPr>
            <p:spPr bwMode="auto">
              <a:xfrm>
                <a:off x="1932" y="1935"/>
                <a:ext cx="31" cy="35"/>
              </a:xfrm>
              <a:custGeom>
                <a:avLst/>
                <a:gdLst>
                  <a:gd name="T0" fmla="*/ 0 w 31"/>
                  <a:gd name="T1" fmla="*/ 0 h 35"/>
                  <a:gd name="T2" fmla="*/ 7 w 31"/>
                  <a:gd name="T3" fmla="*/ 19 h 35"/>
                  <a:gd name="T4" fmla="*/ 24 w 31"/>
                  <a:gd name="T5" fmla="*/ 35 h 35"/>
                  <a:gd name="T6" fmla="*/ 31 w 31"/>
                  <a:gd name="T7" fmla="*/ 28 h 35"/>
                  <a:gd name="T8" fmla="*/ 0 w 31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5">
                    <a:moveTo>
                      <a:pt x="0" y="0"/>
                    </a:moveTo>
                    <a:lnTo>
                      <a:pt x="7" y="19"/>
                    </a:lnTo>
                    <a:lnTo>
                      <a:pt x="24" y="35"/>
                    </a:lnTo>
                    <a:lnTo>
                      <a:pt x="31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7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6" name="Freeform 379"/>
              <p:cNvSpPr/>
              <p:nvPr/>
            </p:nvSpPr>
            <p:spPr bwMode="auto">
              <a:xfrm>
                <a:off x="1932" y="1935"/>
                <a:ext cx="31" cy="35"/>
              </a:xfrm>
              <a:custGeom>
                <a:avLst/>
                <a:gdLst>
                  <a:gd name="T0" fmla="*/ 0 w 31"/>
                  <a:gd name="T1" fmla="*/ 0 h 35"/>
                  <a:gd name="T2" fmla="*/ 7 w 31"/>
                  <a:gd name="T3" fmla="*/ 19 h 35"/>
                  <a:gd name="T4" fmla="*/ 24 w 31"/>
                  <a:gd name="T5" fmla="*/ 35 h 35"/>
                  <a:gd name="T6" fmla="*/ 31 w 31"/>
                  <a:gd name="T7" fmla="*/ 28 h 35"/>
                  <a:gd name="T8" fmla="*/ 0 w 31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5">
                    <a:moveTo>
                      <a:pt x="0" y="0"/>
                    </a:moveTo>
                    <a:lnTo>
                      <a:pt x="7" y="19"/>
                    </a:lnTo>
                    <a:lnTo>
                      <a:pt x="24" y="35"/>
                    </a:lnTo>
                    <a:lnTo>
                      <a:pt x="31" y="2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7" name="Freeform 380"/>
              <p:cNvSpPr>
                <a:spLocks noEditPoints="1"/>
              </p:cNvSpPr>
              <p:nvPr/>
            </p:nvSpPr>
            <p:spPr bwMode="auto">
              <a:xfrm>
                <a:off x="1613" y="1656"/>
                <a:ext cx="326" cy="298"/>
              </a:xfrm>
              <a:custGeom>
                <a:avLst/>
                <a:gdLst>
                  <a:gd name="T0" fmla="*/ 252 w 326"/>
                  <a:gd name="T1" fmla="*/ 218 h 298"/>
                  <a:gd name="T2" fmla="*/ 245 w 326"/>
                  <a:gd name="T3" fmla="*/ 227 h 298"/>
                  <a:gd name="T4" fmla="*/ 326 w 326"/>
                  <a:gd name="T5" fmla="*/ 298 h 298"/>
                  <a:gd name="T6" fmla="*/ 319 w 326"/>
                  <a:gd name="T7" fmla="*/ 279 h 298"/>
                  <a:gd name="T8" fmla="*/ 252 w 326"/>
                  <a:gd name="T9" fmla="*/ 218 h 298"/>
                  <a:gd name="T10" fmla="*/ 7 w 326"/>
                  <a:gd name="T11" fmla="*/ 0 h 298"/>
                  <a:gd name="T12" fmla="*/ 0 w 326"/>
                  <a:gd name="T13" fmla="*/ 7 h 298"/>
                  <a:gd name="T14" fmla="*/ 121 w 326"/>
                  <a:gd name="T15" fmla="*/ 116 h 298"/>
                  <a:gd name="T16" fmla="*/ 128 w 326"/>
                  <a:gd name="T17" fmla="*/ 109 h 298"/>
                  <a:gd name="T18" fmla="*/ 7 w 326"/>
                  <a:gd name="T19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6" h="298">
                    <a:moveTo>
                      <a:pt x="252" y="218"/>
                    </a:moveTo>
                    <a:lnTo>
                      <a:pt x="245" y="227"/>
                    </a:lnTo>
                    <a:lnTo>
                      <a:pt x="326" y="298"/>
                    </a:lnTo>
                    <a:lnTo>
                      <a:pt x="319" y="279"/>
                    </a:lnTo>
                    <a:lnTo>
                      <a:pt x="252" y="218"/>
                    </a:lnTo>
                    <a:close/>
                    <a:moveTo>
                      <a:pt x="7" y="0"/>
                    </a:moveTo>
                    <a:lnTo>
                      <a:pt x="0" y="7"/>
                    </a:lnTo>
                    <a:lnTo>
                      <a:pt x="121" y="116"/>
                    </a:lnTo>
                    <a:lnTo>
                      <a:pt x="128" y="10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1A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8" name="Freeform 381"/>
              <p:cNvSpPr>
                <a:spLocks noEditPoints="1"/>
              </p:cNvSpPr>
              <p:nvPr/>
            </p:nvSpPr>
            <p:spPr bwMode="auto">
              <a:xfrm>
                <a:off x="1613" y="1656"/>
                <a:ext cx="326" cy="298"/>
              </a:xfrm>
              <a:custGeom>
                <a:avLst/>
                <a:gdLst>
                  <a:gd name="T0" fmla="*/ 252 w 326"/>
                  <a:gd name="T1" fmla="*/ 218 h 298"/>
                  <a:gd name="T2" fmla="*/ 245 w 326"/>
                  <a:gd name="T3" fmla="*/ 227 h 298"/>
                  <a:gd name="T4" fmla="*/ 326 w 326"/>
                  <a:gd name="T5" fmla="*/ 298 h 298"/>
                  <a:gd name="T6" fmla="*/ 319 w 326"/>
                  <a:gd name="T7" fmla="*/ 279 h 298"/>
                  <a:gd name="T8" fmla="*/ 252 w 326"/>
                  <a:gd name="T9" fmla="*/ 218 h 298"/>
                  <a:gd name="T10" fmla="*/ 7 w 326"/>
                  <a:gd name="T11" fmla="*/ 0 h 298"/>
                  <a:gd name="T12" fmla="*/ 0 w 326"/>
                  <a:gd name="T13" fmla="*/ 7 h 298"/>
                  <a:gd name="T14" fmla="*/ 121 w 326"/>
                  <a:gd name="T15" fmla="*/ 116 h 298"/>
                  <a:gd name="T16" fmla="*/ 128 w 326"/>
                  <a:gd name="T17" fmla="*/ 109 h 298"/>
                  <a:gd name="T18" fmla="*/ 7 w 326"/>
                  <a:gd name="T19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6" h="298">
                    <a:moveTo>
                      <a:pt x="252" y="218"/>
                    </a:moveTo>
                    <a:lnTo>
                      <a:pt x="245" y="227"/>
                    </a:lnTo>
                    <a:lnTo>
                      <a:pt x="326" y="298"/>
                    </a:lnTo>
                    <a:lnTo>
                      <a:pt x="319" y="279"/>
                    </a:lnTo>
                    <a:lnTo>
                      <a:pt x="252" y="218"/>
                    </a:lnTo>
                    <a:moveTo>
                      <a:pt x="7" y="0"/>
                    </a:moveTo>
                    <a:lnTo>
                      <a:pt x="0" y="7"/>
                    </a:lnTo>
                    <a:lnTo>
                      <a:pt x="121" y="116"/>
                    </a:lnTo>
                    <a:lnTo>
                      <a:pt x="128" y="109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9" name="Freeform 382"/>
              <p:cNvSpPr/>
              <p:nvPr/>
            </p:nvSpPr>
            <p:spPr bwMode="auto">
              <a:xfrm>
                <a:off x="1734" y="1765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7 h 7"/>
                  <a:gd name="T4" fmla="*/ 0 w 7"/>
                  <a:gd name="T5" fmla="*/ 7 h 7"/>
                  <a:gd name="T6" fmla="*/ 7 w 7"/>
                  <a:gd name="T7" fmla="*/ 0 h 7"/>
                  <a:gd name="T8" fmla="*/ 7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589A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0" name="Freeform 383"/>
              <p:cNvSpPr/>
              <p:nvPr/>
            </p:nvSpPr>
            <p:spPr bwMode="auto">
              <a:xfrm>
                <a:off x="1734" y="1765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7 h 7"/>
                  <a:gd name="T4" fmla="*/ 0 w 7"/>
                  <a:gd name="T5" fmla="*/ 7 h 7"/>
                  <a:gd name="T6" fmla="*/ 7 w 7"/>
                  <a:gd name="T7" fmla="*/ 0 h 7"/>
                  <a:gd name="T8" fmla="*/ 7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1" name="Freeform 384"/>
              <p:cNvSpPr/>
              <p:nvPr/>
            </p:nvSpPr>
            <p:spPr bwMode="auto">
              <a:xfrm>
                <a:off x="1734" y="1765"/>
                <a:ext cx="131" cy="118"/>
              </a:xfrm>
              <a:custGeom>
                <a:avLst/>
                <a:gdLst>
                  <a:gd name="T0" fmla="*/ 7 w 131"/>
                  <a:gd name="T1" fmla="*/ 0 h 118"/>
                  <a:gd name="T2" fmla="*/ 0 w 131"/>
                  <a:gd name="T3" fmla="*/ 7 h 118"/>
                  <a:gd name="T4" fmla="*/ 124 w 131"/>
                  <a:gd name="T5" fmla="*/ 118 h 118"/>
                  <a:gd name="T6" fmla="*/ 131 w 131"/>
                  <a:gd name="T7" fmla="*/ 109 h 118"/>
                  <a:gd name="T8" fmla="*/ 7 w 131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18">
                    <a:moveTo>
                      <a:pt x="7" y="0"/>
                    </a:moveTo>
                    <a:lnTo>
                      <a:pt x="0" y="7"/>
                    </a:lnTo>
                    <a:lnTo>
                      <a:pt x="124" y="118"/>
                    </a:lnTo>
                    <a:lnTo>
                      <a:pt x="131" y="10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2585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2" name="Freeform 385"/>
              <p:cNvSpPr/>
              <p:nvPr/>
            </p:nvSpPr>
            <p:spPr bwMode="auto">
              <a:xfrm>
                <a:off x="1734" y="1765"/>
                <a:ext cx="131" cy="118"/>
              </a:xfrm>
              <a:custGeom>
                <a:avLst/>
                <a:gdLst>
                  <a:gd name="T0" fmla="*/ 7 w 131"/>
                  <a:gd name="T1" fmla="*/ 0 h 118"/>
                  <a:gd name="T2" fmla="*/ 0 w 131"/>
                  <a:gd name="T3" fmla="*/ 7 h 118"/>
                  <a:gd name="T4" fmla="*/ 124 w 131"/>
                  <a:gd name="T5" fmla="*/ 118 h 118"/>
                  <a:gd name="T6" fmla="*/ 131 w 131"/>
                  <a:gd name="T7" fmla="*/ 109 h 118"/>
                  <a:gd name="T8" fmla="*/ 7 w 131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18">
                    <a:moveTo>
                      <a:pt x="7" y="0"/>
                    </a:moveTo>
                    <a:lnTo>
                      <a:pt x="0" y="7"/>
                    </a:lnTo>
                    <a:lnTo>
                      <a:pt x="124" y="118"/>
                    </a:lnTo>
                    <a:lnTo>
                      <a:pt x="131" y="109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3" name="Freeform 386"/>
              <p:cNvSpPr/>
              <p:nvPr/>
            </p:nvSpPr>
            <p:spPr bwMode="auto">
              <a:xfrm>
                <a:off x="1618" y="1645"/>
                <a:ext cx="354" cy="320"/>
              </a:xfrm>
              <a:custGeom>
                <a:avLst/>
                <a:gdLst>
                  <a:gd name="T0" fmla="*/ 0 w 354"/>
                  <a:gd name="T1" fmla="*/ 12 h 320"/>
                  <a:gd name="T2" fmla="*/ 10 w 354"/>
                  <a:gd name="T3" fmla="*/ 0 h 320"/>
                  <a:gd name="T4" fmla="*/ 354 w 354"/>
                  <a:gd name="T5" fmla="*/ 307 h 320"/>
                  <a:gd name="T6" fmla="*/ 344 w 354"/>
                  <a:gd name="T7" fmla="*/ 320 h 320"/>
                  <a:gd name="T8" fmla="*/ 0 w 354"/>
                  <a:gd name="T9" fmla="*/ 12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4" h="320">
                    <a:moveTo>
                      <a:pt x="0" y="12"/>
                    </a:moveTo>
                    <a:lnTo>
                      <a:pt x="10" y="0"/>
                    </a:lnTo>
                    <a:lnTo>
                      <a:pt x="354" y="307"/>
                    </a:lnTo>
                    <a:lnTo>
                      <a:pt x="344" y="32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4C09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4" name="Freeform 387"/>
              <p:cNvSpPr/>
              <p:nvPr/>
            </p:nvSpPr>
            <p:spPr bwMode="auto">
              <a:xfrm>
                <a:off x="1620" y="1652"/>
                <a:ext cx="345" cy="309"/>
              </a:xfrm>
              <a:custGeom>
                <a:avLst/>
                <a:gdLst>
                  <a:gd name="T0" fmla="*/ 0 w 345"/>
                  <a:gd name="T1" fmla="*/ 2 h 309"/>
                  <a:gd name="T2" fmla="*/ 3 w 345"/>
                  <a:gd name="T3" fmla="*/ 0 h 309"/>
                  <a:gd name="T4" fmla="*/ 345 w 345"/>
                  <a:gd name="T5" fmla="*/ 307 h 309"/>
                  <a:gd name="T6" fmla="*/ 343 w 345"/>
                  <a:gd name="T7" fmla="*/ 309 h 309"/>
                  <a:gd name="T8" fmla="*/ 0 w 345"/>
                  <a:gd name="T9" fmla="*/ 2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309">
                    <a:moveTo>
                      <a:pt x="0" y="2"/>
                    </a:moveTo>
                    <a:lnTo>
                      <a:pt x="3" y="0"/>
                    </a:lnTo>
                    <a:lnTo>
                      <a:pt x="345" y="307"/>
                    </a:lnTo>
                    <a:lnTo>
                      <a:pt x="343" y="309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22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5" name="Freeform 388"/>
              <p:cNvSpPr/>
              <p:nvPr/>
            </p:nvSpPr>
            <p:spPr bwMode="auto">
              <a:xfrm>
                <a:off x="1625" y="1649"/>
                <a:ext cx="345" cy="309"/>
              </a:xfrm>
              <a:custGeom>
                <a:avLst/>
                <a:gdLst>
                  <a:gd name="T0" fmla="*/ 0 w 345"/>
                  <a:gd name="T1" fmla="*/ 1 h 309"/>
                  <a:gd name="T2" fmla="*/ 2 w 345"/>
                  <a:gd name="T3" fmla="*/ 0 h 309"/>
                  <a:gd name="T4" fmla="*/ 345 w 345"/>
                  <a:gd name="T5" fmla="*/ 307 h 309"/>
                  <a:gd name="T6" fmla="*/ 344 w 345"/>
                  <a:gd name="T7" fmla="*/ 309 h 309"/>
                  <a:gd name="T8" fmla="*/ 0 w 345"/>
                  <a:gd name="T9" fmla="*/ 1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309">
                    <a:moveTo>
                      <a:pt x="0" y="1"/>
                    </a:moveTo>
                    <a:lnTo>
                      <a:pt x="2" y="0"/>
                    </a:lnTo>
                    <a:lnTo>
                      <a:pt x="345" y="307"/>
                    </a:lnTo>
                    <a:lnTo>
                      <a:pt x="344" y="30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622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6" name="Freeform 389"/>
              <p:cNvSpPr/>
              <p:nvPr/>
            </p:nvSpPr>
            <p:spPr bwMode="auto">
              <a:xfrm>
                <a:off x="1660" y="1624"/>
                <a:ext cx="425" cy="372"/>
              </a:xfrm>
              <a:custGeom>
                <a:avLst/>
                <a:gdLst>
                  <a:gd name="T0" fmla="*/ 22 w 245"/>
                  <a:gd name="T1" fmla="*/ 214 h 214"/>
                  <a:gd name="T2" fmla="*/ 18 w 245"/>
                  <a:gd name="T3" fmla="*/ 209 h 214"/>
                  <a:gd name="T4" fmla="*/ 0 w 245"/>
                  <a:gd name="T5" fmla="*/ 22 h 214"/>
                  <a:gd name="T6" fmla="*/ 227 w 245"/>
                  <a:gd name="T7" fmla="*/ 0 h 214"/>
                  <a:gd name="T8" fmla="*/ 245 w 245"/>
                  <a:gd name="T9" fmla="*/ 187 h 214"/>
                  <a:gd name="T10" fmla="*/ 242 w 245"/>
                  <a:gd name="T11" fmla="*/ 192 h 214"/>
                  <a:gd name="T12" fmla="*/ 22 w 245"/>
                  <a:gd name="T13" fmla="*/ 21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14">
                    <a:moveTo>
                      <a:pt x="22" y="214"/>
                    </a:moveTo>
                    <a:cubicBezTo>
                      <a:pt x="20" y="214"/>
                      <a:pt x="18" y="212"/>
                      <a:pt x="18" y="209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227" y="0"/>
                      <a:pt x="227" y="0"/>
                      <a:pt x="227" y="0"/>
                    </a:cubicBezTo>
                    <a:cubicBezTo>
                      <a:pt x="245" y="187"/>
                      <a:pt x="245" y="187"/>
                      <a:pt x="245" y="187"/>
                    </a:cubicBezTo>
                    <a:cubicBezTo>
                      <a:pt x="245" y="190"/>
                      <a:pt x="244" y="192"/>
                      <a:pt x="242" y="192"/>
                    </a:cubicBezTo>
                    <a:lnTo>
                      <a:pt x="22" y="214"/>
                    </a:lnTo>
                    <a:close/>
                  </a:path>
                </a:pathLst>
              </a:custGeom>
              <a:solidFill>
                <a:srgbClr val="E174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7" name="Freeform 390"/>
              <p:cNvSpPr/>
              <p:nvPr/>
            </p:nvSpPr>
            <p:spPr bwMode="auto">
              <a:xfrm>
                <a:off x="1660" y="1663"/>
                <a:ext cx="425" cy="333"/>
              </a:xfrm>
              <a:custGeom>
                <a:avLst/>
                <a:gdLst>
                  <a:gd name="T0" fmla="*/ 22 w 245"/>
                  <a:gd name="T1" fmla="*/ 192 h 192"/>
                  <a:gd name="T2" fmla="*/ 18 w 245"/>
                  <a:gd name="T3" fmla="*/ 187 h 192"/>
                  <a:gd name="T4" fmla="*/ 0 w 245"/>
                  <a:gd name="T5" fmla="*/ 0 h 192"/>
                  <a:gd name="T6" fmla="*/ 245 w 245"/>
                  <a:gd name="T7" fmla="*/ 165 h 192"/>
                  <a:gd name="T8" fmla="*/ 242 w 245"/>
                  <a:gd name="T9" fmla="*/ 170 h 192"/>
                  <a:gd name="T10" fmla="*/ 22 w 245"/>
                  <a:gd name="T11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5" h="192">
                    <a:moveTo>
                      <a:pt x="22" y="192"/>
                    </a:moveTo>
                    <a:cubicBezTo>
                      <a:pt x="20" y="192"/>
                      <a:pt x="18" y="190"/>
                      <a:pt x="18" y="18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45" y="165"/>
                      <a:pt x="245" y="165"/>
                      <a:pt x="245" y="165"/>
                    </a:cubicBezTo>
                    <a:cubicBezTo>
                      <a:pt x="245" y="168"/>
                      <a:pt x="244" y="170"/>
                      <a:pt x="242" y="170"/>
                    </a:cubicBezTo>
                    <a:lnTo>
                      <a:pt x="22" y="192"/>
                    </a:lnTo>
                    <a:close/>
                  </a:path>
                </a:pathLst>
              </a:custGeom>
              <a:solidFill>
                <a:srgbClr val="C2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8" name="Freeform 391"/>
              <p:cNvSpPr/>
              <p:nvPr/>
            </p:nvSpPr>
            <p:spPr bwMode="auto">
              <a:xfrm>
                <a:off x="1653" y="1560"/>
                <a:ext cx="401" cy="103"/>
              </a:xfrm>
              <a:custGeom>
                <a:avLst/>
                <a:gdLst>
                  <a:gd name="T0" fmla="*/ 227 w 231"/>
                  <a:gd name="T1" fmla="*/ 20 h 59"/>
                  <a:gd name="T2" fmla="*/ 228 w 231"/>
                  <a:gd name="T3" fmla="*/ 5 h 59"/>
                  <a:gd name="T4" fmla="*/ 223 w 231"/>
                  <a:gd name="T5" fmla="*/ 0 h 59"/>
                  <a:gd name="T6" fmla="*/ 168 w 231"/>
                  <a:gd name="T7" fmla="*/ 6 h 59"/>
                  <a:gd name="T8" fmla="*/ 59 w 231"/>
                  <a:gd name="T9" fmla="*/ 16 h 59"/>
                  <a:gd name="T10" fmla="*/ 4 w 231"/>
                  <a:gd name="T11" fmla="*/ 22 h 59"/>
                  <a:gd name="T12" fmla="*/ 1 w 231"/>
                  <a:gd name="T13" fmla="*/ 28 h 59"/>
                  <a:gd name="T14" fmla="*/ 4 w 231"/>
                  <a:gd name="T15" fmla="*/ 42 h 59"/>
                  <a:gd name="T16" fmla="*/ 4 w 231"/>
                  <a:gd name="T17" fmla="*/ 59 h 59"/>
                  <a:gd name="T18" fmla="*/ 59 w 231"/>
                  <a:gd name="T19" fmla="*/ 53 h 59"/>
                  <a:gd name="T20" fmla="*/ 175 w 231"/>
                  <a:gd name="T21" fmla="*/ 42 h 59"/>
                  <a:gd name="T22" fmla="*/ 231 w 231"/>
                  <a:gd name="T23" fmla="*/ 37 h 59"/>
                  <a:gd name="T24" fmla="*/ 227 w 231"/>
                  <a:gd name="T25" fmla="*/ 2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1" h="59">
                    <a:moveTo>
                      <a:pt x="227" y="20"/>
                    </a:moveTo>
                    <a:cubicBezTo>
                      <a:pt x="226" y="9"/>
                      <a:pt x="228" y="13"/>
                      <a:pt x="228" y="5"/>
                    </a:cubicBezTo>
                    <a:cubicBezTo>
                      <a:pt x="227" y="2"/>
                      <a:pt x="226" y="0"/>
                      <a:pt x="223" y="0"/>
                    </a:cubicBezTo>
                    <a:cubicBezTo>
                      <a:pt x="168" y="6"/>
                      <a:pt x="168" y="6"/>
                      <a:pt x="168" y="6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2" y="22"/>
                      <a:pt x="0" y="24"/>
                      <a:pt x="1" y="28"/>
                    </a:cubicBezTo>
                    <a:cubicBezTo>
                      <a:pt x="1" y="35"/>
                      <a:pt x="3" y="31"/>
                      <a:pt x="4" y="42"/>
                    </a:cubicBezTo>
                    <a:cubicBezTo>
                      <a:pt x="5" y="54"/>
                      <a:pt x="4" y="59"/>
                      <a:pt x="4" y="59"/>
                    </a:cubicBezTo>
                    <a:cubicBezTo>
                      <a:pt x="59" y="53"/>
                      <a:pt x="59" y="53"/>
                      <a:pt x="59" y="53"/>
                    </a:cubicBezTo>
                    <a:cubicBezTo>
                      <a:pt x="175" y="42"/>
                      <a:pt x="175" y="42"/>
                      <a:pt x="175" y="42"/>
                    </a:cubicBezTo>
                    <a:cubicBezTo>
                      <a:pt x="231" y="37"/>
                      <a:pt x="231" y="37"/>
                      <a:pt x="231" y="37"/>
                    </a:cubicBezTo>
                    <a:cubicBezTo>
                      <a:pt x="231" y="37"/>
                      <a:pt x="228" y="32"/>
                      <a:pt x="227" y="20"/>
                    </a:cubicBezTo>
                    <a:close/>
                  </a:path>
                </a:pathLst>
              </a:custGeom>
              <a:solidFill>
                <a:srgbClr val="213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9" name="Freeform 392"/>
              <p:cNvSpPr/>
              <p:nvPr/>
            </p:nvSpPr>
            <p:spPr bwMode="auto">
              <a:xfrm>
                <a:off x="1653" y="1598"/>
                <a:ext cx="401" cy="65"/>
              </a:xfrm>
              <a:custGeom>
                <a:avLst/>
                <a:gdLst>
                  <a:gd name="T0" fmla="*/ 4 w 231"/>
                  <a:gd name="T1" fmla="*/ 0 h 37"/>
                  <a:gd name="T2" fmla="*/ 1 w 231"/>
                  <a:gd name="T3" fmla="*/ 6 h 37"/>
                  <a:gd name="T4" fmla="*/ 4 w 231"/>
                  <a:gd name="T5" fmla="*/ 20 h 37"/>
                  <a:gd name="T6" fmla="*/ 4 w 231"/>
                  <a:gd name="T7" fmla="*/ 37 h 37"/>
                  <a:gd name="T8" fmla="*/ 59 w 231"/>
                  <a:gd name="T9" fmla="*/ 31 h 37"/>
                  <a:gd name="T10" fmla="*/ 175 w 231"/>
                  <a:gd name="T11" fmla="*/ 20 h 37"/>
                  <a:gd name="T12" fmla="*/ 231 w 231"/>
                  <a:gd name="T13" fmla="*/ 15 h 37"/>
                  <a:gd name="T14" fmla="*/ 4 w 231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1" h="37">
                    <a:moveTo>
                      <a:pt x="4" y="0"/>
                    </a:moveTo>
                    <a:cubicBezTo>
                      <a:pt x="2" y="0"/>
                      <a:pt x="0" y="2"/>
                      <a:pt x="1" y="6"/>
                    </a:cubicBezTo>
                    <a:cubicBezTo>
                      <a:pt x="1" y="13"/>
                      <a:pt x="3" y="9"/>
                      <a:pt x="4" y="20"/>
                    </a:cubicBezTo>
                    <a:cubicBezTo>
                      <a:pt x="5" y="32"/>
                      <a:pt x="4" y="37"/>
                      <a:pt x="4" y="37"/>
                    </a:cubicBezTo>
                    <a:cubicBezTo>
                      <a:pt x="59" y="31"/>
                      <a:pt x="59" y="31"/>
                      <a:pt x="59" y="31"/>
                    </a:cubicBezTo>
                    <a:cubicBezTo>
                      <a:pt x="175" y="20"/>
                      <a:pt x="175" y="20"/>
                      <a:pt x="175" y="20"/>
                    </a:cubicBezTo>
                    <a:cubicBezTo>
                      <a:pt x="231" y="15"/>
                      <a:pt x="231" y="15"/>
                      <a:pt x="231" y="1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321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0" name="Freeform 393"/>
              <p:cNvSpPr>
                <a:spLocks noEditPoints="1"/>
              </p:cNvSpPr>
              <p:nvPr/>
            </p:nvSpPr>
            <p:spPr bwMode="auto">
              <a:xfrm>
                <a:off x="1670" y="1638"/>
                <a:ext cx="405" cy="342"/>
              </a:xfrm>
              <a:custGeom>
                <a:avLst/>
                <a:gdLst>
                  <a:gd name="T0" fmla="*/ 16 w 233"/>
                  <a:gd name="T1" fmla="*/ 191 h 197"/>
                  <a:gd name="T2" fmla="*/ 0 w 233"/>
                  <a:gd name="T3" fmla="*/ 28 h 197"/>
                  <a:gd name="T4" fmla="*/ 4 w 233"/>
                  <a:gd name="T5" fmla="*/ 21 h 197"/>
                  <a:gd name="T6" fmla="*/ 211 w 233"/>
                  <a:gd name="T7" fmla="*/ 1 h 197"/>
                  <a:gd name="T8" fmla="*/ 217 w 233"/>
                  <a:gd name="T9" fmla="*/ 7 h 197"/>
                  <a:gd name="T10" fmla="*/ 233 w 233"/>
                  <a:gd name="T11" fmla="*/ 170 h 197"/>
                  <a:gd name="T12" fmla="*/ 229 w 233"/>
                  <a:gd name="T13" fmla="*/ 177 h 197"/>
                  <a:gd name="T14" fmla="*/ 21 w 233"/>
                  <a:gd name="T15" fmla="*/ 197 h 197"/>
                  <a:gd name="T16" fmla="*/ 16 w 233"/>
                  <a:gd name="T17" fmla="*/ 191 h 197"/>
                  <a:gd name="T18" fmla="*/ 215 w 233"/>
                  <a:gd name="T19" fmla="*/ 7 h 197"/>
                  <a:gd name="T20" fmla="*/ 212 w 233"/>
                  <a:gd name="T21" fmla="*/ 4 h 197"/>
                  <a:gd name="T22" fmla="*/ 4 w 233"/>
                  <a:gd name="T23" fmla="*/ 24 h 197"/>
                  <a:gd name="T24" fmla="*/ 2 w 233"/>
                  <a:gd name="T25" fmla="*/ 28 h 197"/>
                  <a:gd name="T26" fmla="*/ 18 w 233"/>
                  <a:gd name="T27" fmla="*/ 191 h 197"/>
                  <a:gd name="T28" fmla="*/ 21 w 233"/>
                  <a:gd name="T29" fmla="*/ 194 h 197"/>
                  <a:gd name="T30" fmla="*/ 228 w 233"/>
                  <a:gd name="T31" fmla="*/ 173 h 197"/>
                  <a:gd name="T32" fmla="*/ 230 w 233"/>
                  <a:gd name="T33" fmla="*/ 170 h 197"/>
                  <a:gd name="T34" fmla="*/ 215 w 233"/>
                  <a:gd name="T35" fmla="*/ 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3" h="197">
                    <a:moveTo>
                      <a:pt x="16" y="191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24"/>
                      <a:pt x="1" y="21"/>
                      <a:pt x="4" y="21"/>
                    </a:cubicBezTo>
                    <a:cubicBezTo>
                      <a:pt x="211" y="1"/>
                      <a:pt x="211" y="1"/>
                      <a:pt x="211" y="1"/>
                    </a:cubicBezTo>
                    <a:cubicBezTo>
                      <a:pt x="214" y="0"/>
                      <a:pt x="217" y="3"/>
                      <a:pt x="217" y="7"/>
                    </a:cubicBezTo>
                    <a:cubicBezTo>
                      <a:pt x="233" y="170"/>
                      <a:pt x="233" y="170"/>
                      <a:pt x="233" y="170"/>
                    </a:cubicBezTo>
                    <a:cubicBezTo>
                      <a:pt x="233" y="173"/>
                      <a:pt x="231" y="177"/>
                      <a:pt x="229" y="177"/>
                    </a:cubicBezTo>
                    <a:cubicBezTo>
                      <a:pt x="21" y="197"/>
                      <a:pt x="21" y="197"/>
                      <a:pt x="21" y="197"/>
                    </a:cubicBezTo>
                    <a:cubicBezTo>
                      <a:pt x="19" y="197"/>
                      <a:pt x="16" y="194"/>
                      <a:pt x="16" y="191"/>
                    </a:cubicBezTo>
                    <a:close/>
                    <a:moveTo>
                      <a:pt x="215" y="7"/>
                    </a:moveTo>
                    <a:cubicBezTo>
                      <a:pt x="214" y="5"/>
                      <a:pt x="213" y="4"/>
                      <a:pt x="212" y="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3" y="24"/>
                      <a:pt x="2" y="26"/>
                      <a:pt x="2" y="28"/>
                    </a:cubicBezTo>
                    <a:cubicBezTo>
                      <a:pt x="18" y="191"/>
                      <a:pt x="18" y="191"/>
                      <a:pt x="18" y="191"/>
                    </a:cubicBezTo>
                    <a:cubicBezTo>
                      <a:pt x="18" y="192"/>
                      <a:pt x="19" y="194"/>
                      <a:pt x="21" y="194"/>
                    </a:cubicBezTo>
                    <a:cubicBezTo>
                      <a:pt x="228" y="173"/>
                      <a:pt x="228" y="173"/>
                      <a:pt x="228" y="173"/>
                    </a:cubicBezTo>
                    <a:cubicBezTo>
                      <a:pt x="230" y="173"/>
                      <a:pt x="231" y="172"/>
                      <a:pt x="230" y="170"/>
                    </a:cubicBezTo>
                    <a:lnTo>
                      <a:pt x="215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1" name="Freeform 394"/>
              <p:cNvSpPr/>
              <p:nvPr/>
            </p:nvSpPr>
            <p:spPr bwMode="auto">
              <a:xfrm>
                <a:off x="1974" y="1732"/>
                <a:ext cx="24" cy="118"/>
              </a:xfrm>
              <a:custGeom>
                <a:avLst/>
                <a:gdLst>
                  <a:gd name="T0" fmla="*/ 12 w 24"/>
                  <a:gd name="T1" fmla="*/ 118 h 118"/>
                  <a:gd name="T2" fmla="*/ 0 w 24"/>
                  <a:gd name="T3" fmla="*/ 2 h 118"/>
                  <a:gd name="T4" fmla="*/ 12 w 24"/>
                  <a:gd name="T5" fmla="*/ 0 h 118"/>
                  <a:gd name="T6" fmla="*/ 24 w 24"/>
                  <a:gd name="T7" fmla="*/ 116 h 118"/>
                  <a:gd name="T8" fmla="*/ 12 w 2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18">
                    <a:moveTo>
                      <a:pt x="12" y="118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24" y="116"/>
                    </a:lnTo>
                    <a:lnTo>
                      <a:pt x="12" y="118"/>
                    </a:lnTo>
                    <a:close/>
                  </a:path>
                </a:pathLst>
              </a:custGeom>
              <a:solidFill>
                <a:srgbClr val="62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2" name="Freeform 395"/>
              <p:cNvSpPr/>
              <p:nvPr/>
            </p:nvSpPr>
            <p:spPr bwMode="auto">
              <a:xfrm>
                <a:off x="1701" y="1793"/>
                <a:ext cx="18" cy="52"/>
              </a:xfrm>
              <a:custGeom>
                <a:avLst/>
                <a:gdLst>
                  <a:gd name="T0" fmla="*/ 4 w 18"/>
                  <a:gd name="T1" fmla="*/ 52 h 52"/>
                  <a:gd name="T2" fmla="*/ 0 w 18"/>
                  <a:gd name="T3" fmla="*/ 0 h 52"/>
                  <a:gd name="T4" fmla="*/ 13 w 18"/>
                  <a:gd name="T5" fmla="*/ 0 h 52"/>
                  <a:gd name="T6" fmla="*/ 18 w 18"/>
                  <a:gd name="T7" fmla="*/ 50 h 52"/>
                  <a:gd name="T8" fmla="*/ 4 w 18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52">
                    <a:moveTo>
                      <a:pt x="4" y="52"/>
                    </a:moveTo>
                    <a:lnTo>
                      <a:pt x="0" y="0"/>
                    </a:lnTo>
                    <a:lnTo>
                      <a:pt x="13" y="0"/>
                    </a:lnTo>
                    <a:lnTo>
                      <a:pt x="18" y="50"/>
                    </a:lnTo>
                    <a:lnTo>
                      <a:pt x="4" y="52"/>
                    </a:lnTo>
                    <a:close/>
                  </a:path>
                </a:pathLst>
              </a:custGeom>
              <a:solidFill>
                <a:srgbClr val="62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3" name="Freeform 396"/>
              <p:cNvSpPr/>
              <p:nvPr/>
            </p:nvSpPr>
            <p:spPr bwMode="auto">
              <a:xfrm>
                <a:off x="1927" y="1683"/>
                <a:ext cx="45" cy="224"/>
              </a:xfrm>
              <a:custGeom>
                <a:avLst/>
                <a:gdLst>
                  <a:gd name="T0" fmla="*/ 21 w 45"/>
                  <a:gd name="T1" fmla="*/ 224 h 224"/>
                  <a:gd name="T2" fmla="*/ 0 w 45"/>
                  <a:gd name="T3" fmla="*/ 2 h 224"/>
                  <a:gd name="T4" fmla="*/ 23 w 45"/>
                  <a:gd name="T5" fmla="*/ 0 h 224"/>
                  <a:gd name="T6" fmla="*/ 45 w 45"/>
                  <a:gd name="T7" fmla="*/ 221 h 224"/>
                  <a:gd name="T8" fmla="*/ 21 w 45"/>
                  <a:gd name="T9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24">
                    <a:moveTo>
                      <a:pt x="21" y="224"/>
                    </a:moveTo>
                    <a:lnTo>
                      <a:pt x="0" y="2"/>
                    </a:lnTo>
                    <a:lnTo>
                      <a:pt x="23" y="0"/>
                    </a:lnTo>
                    <a:lnTo>
                      <a:pt x="45" y="221"/>
                    </a:lnTo>
                    <a:lnTo>
                      <a:pt x="21" y="224"/>
                    </a:lnTo>
                    <a:close/>
                  </a:path>
                </a:pathLst>
              </a:custGeom>
              <a:solidFill>
                <a:srgbClr val="62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4" name="Freeform 397"/>
              <p:cNvSpPr/>
              <p:nvPr/>
            </p:nvSpPr>
            <p:spPr bwMode="auto">
              <a:xfrm>
                <a:off x="929" y="233"/>
                <a:ext cx="262" cy="262"/>
              </a:xfrm>
              <a:custGeom>
                <a:avLst/>
                <a:gdLst>
                  <a:gd name="T0" fmla="*/ 115 w 151"/>
                  <a:gd name="T1" fmla="*/ 129 h 151"/>
                  <a:gd name="T2" fmla="*/ 22 w 151"/>
                  <a:gd name="T3" fmla="*/ 114 h 151"/>
                  <a:gd name="T4" fmla="*/ 36 w 151"/>
                  <a:gd name="T5" fmla="*/ 22 h 151"/>
                  <a:gd name="T6" fmla="*/ 129 w 151"/>
                  <a:gd name="T7" fmla="*/ 36 h 151"/>
                  <a:gd name="T8" fmla="*/ 115 w 151"/>
                  <a:gd name="T9" fmla="*/ 12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151">
                    <a:moveTo>
                      <a:pt x="115" y="129"/>
                    </a:moveTo>
                    <a:cubicBezTo>
                      <a:pt x="85" y="151"/>
                      <a:pt x="43" y="144"/>
                      <a:pt x="22" y="114"/>
                    </a:cubicBezTo>
                    <a:cubicBezTo>
                      <a:pt x="0" y="85"/>
                      <a:pt x="7" y="43"/>
                      <a:pt x="36" y="22"/>
                    </a:cubicBezTo>
                    <a:cubicBezTo>
                      <a:pt x="66" y="0"/>
                      <a:pt x="108" y="7"/>
                      <a:pt x="129" y="36"/>
                    </a:cubicBezTo>
                    <a:cubicBezTo>
                      <a:pt x="151" y="66"/>
                      <a:pt x="144" y="108"/>
                      <a:pt x="115" y="129"/>
                    </a:cubicBezTo>
                    <a:close/>
                  </a:path>
                </a:pathLst>
              </a:custGeom>
              <a:solidFill>
                <a:srgbClr val="FAFA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5" name="Freeform 398"/>
              <p:cNvSpPr/>
              <p:nvPr/>
            </p:nvSpPr>
            <p:spPr bwMode="auto">
              <a:xfrm>
                <a:off x="938" y="238"/>
                <a:ext cx="248" cy="227"/>
              </a:xfrm>
              <a:custGeom>
                <a:avLst/>
                <a:gdLst>
                  <a:gd name="T0" fmla="*/ 34 w 143"/>
                  <a:gd name="T1" fmla="*/ 43 h 131"/>
                  <a:gd name="T2" fmla="*/ 109 w 143"/>
                  <a:gd name="T3" fmla="*/ 55 h 131"/>
                  <a:gd name="T4" fmla="*/ 97 w 143"/>
                  <a:gd name="T5" fmla="*/ 130 h 131"/>
                  <a:gd name="T6" fmla="*/ 95 w 143"/>
                  <a:gd name="T7" fmla="*/ 131 h 131"/>
                  <a:gd name="T8" fmla="*/ 108 w 143"/>
                  <a:gd name="T9" fmla="*/ 124 h 131"/>
                  <a:gd name="T10" fmla="*/ 123 w 143"/>
                  <a:gd name="T11" fmla="*/ 34 h 131"/>
                  <a:gd name="T12" fmla="*/ 33 w 143"/>
                  <a:gd name="T13" fmla="*/ 20 h 131"/>
                  <a:gd name="T14" fmla="*/ 13 w 143"/>
                  <a:gd name="T15" fmla="*/ 99 h 131"/>
                  <a:gd name="T16" fmla="*/ 34 w 143"/>
                  <a:gd name="T17" fmla="*/ 4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3" h="131">
                    <a:moveTo>
                      <a:pt x="34" y="43"/>
                    </a:moveTo>
                    <a:cubicBezTo>
                      <a:pt x="58" y="25"/>
                      <a:pt x="91" y="31"/>
                      <a:pt x="109" y="55"/>
                    </a:cubicBezTo>
                    <a:cubicBezTo>
                      <a:pt x="126" y="79"/>
                      <a:pt x="121" y="112"/>
                      <a:pt x="97" y="130"/>
                    </a:cubicBezTo>
                    <a:cubicBezTo>
                      <a:pt x="96" y="130"/>
                      <a:pt x="95" y="131"/>
                      <a:pt x="95" y="131"/>
                    </a:cubicBezTo>
                    <a:cubicBezTo>
                      <a:pt x="99" y="129"/>
                      <a:pt x="104" y="127"/>
                      <a:pt x="108" y="124"/>
                    </a:cubicBezTo>
                    <a:cubicBezTo>
                      <a:pt x="137" y="103"/>
                      <a:pt x="143" y="63"/>
                      <a:pt x="123" y="34"/>
                    </a:cubicBezTo>
                    <a:cubicBezTo>
                      <a:pt x="102" y="6"/>
                      <a:pt x="62" y="0"/>
                      <a:pt x="33" y="20"/>
                    </a:cubicBezTo>
                    <a:cubicBezTo>
                      <a:pt x="8" y="39"/>
                      <a:pt x="0" y="72"/>
                      <a:pt x="13" y="99"/>
                    </a:cubicBezTo>
                    <a:cubicBezTo>
                      <a:pt x="8" y="79"/>
                      <a:pt x="15" y="56"/>
                      <a:pt x="34" y="43"/>
                    </a:cubicBezTo>
                    <a:close/>
                  </a:path>
                </a:pathLst>
              </a:custGeom>
              <a:solidFill>
                <a:srgbClr val="DED9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6" name="Freeform 399"/>
              <p:cNvSpPr/>
              <p:nvPr/>
            </p:nvSpPr>
            <p:spPr bwMode="auto">
              <a:xfrm>
                <a:off x="983" y="229"/>
                <a:ext cx="175" cy="175"/>
              </a:xfrm>
              <a:custGeom>
                <a:avLst/>
                <a:gdLst>
                  <a:gd name="T0" fmla="*/ 2 w 101"/>
                  <a:gd name="T1" fmla="*/ 29 h 101"/>
                  <a:gd name="T2" fmla="*/ 0 w 101"/>
                  <a:gd name="T3" fmla="*/ 12 h 101"/>
                  <a:gd name="T4" fmla="*/ 49 w 101"/>
                  <a:gd name="T5" fmla="*/ 0 h 101"/>
                  <a:gd name="T6" fmla="*/ 95 w 101"/>
                  <a:gd name="T7" fmla="*/ 11 h 101"/>
                  <a:gd name="T8" fmla="*/ 96 w 101"/>
                  <a:gd name="T9" fmla="*/ 29 h 101"/>
                  <a:gd name="T10" fmla="*/ 99 w 101"/>
                  <a:gd name="T11" fmla="*/ 89 h 101"/>
                  <a:gd name="T12" fmla="*/ 54 w 101"/>
                  <a:gd name="T13" fmla="*/ 100 h 101"/>
                  <a:gd name="T14" fmla="*/ 0 w 101"/>
                  <a:gd name="T15" fmla="*/ 91 h 101"/>
                  <a:gd name="T16" fmla="*/ 2 w 101"/>
                  <a:gd name="T17" fmla="*/ 2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1" h="101">
                    <a:moveTo>
                      <a:pt x="2" y="29"/>
                    </a:moveTo>
                    <a:cubicBezTo>
                      <a:pt x="2" y="29"/>
                      <a:pt x="1" y="24"/>
                      <a:pt x="0" y="12"/>
                    </a:cubicBezTo>
                    <a:cubicBezTo>
                      <a:pt x="0" y="6"/>
                      <a:pt x="23" y="0"/>
                      <a:pt x="49" y="0"/>
                    </a:cubicBezTo>
                    <a:cubicBezTo>
                      <a:pt x="68" y="0"/>
                      <a:pt x="93" y="10"/>
                      <a:pt x="95" y="11"/>
                    </a:cubicBezTo>
                    <a:cubicBezTo>
                      <a:pt x="97" y="13"/>
                      <a:pt x="99" y="20"/>
                      <a:pt x="96" y="29"/>
                    </a:cubicBezTo>
                    <a:cubicBezTo>
                      <a:pt x="96" y="32"/>
                      <a:pt x="101" y="77"/>
                      <a:pt x="99" y="89"/>
                    </a:cubicBezTo>
                    <a:cubicBezTo>
                      <a:pt x="96" y="100"/>
                      <a:pt x="62" y="100"/>
                      <a:pt x="54" y="100"/>
                    </a:cubicBezTo>
                    <a:cubicBezTo>
                      <a:pt x="47" y="100"/>
                      <a:pt x="0" y="101"/>
                      <a:pt x="0" y="91"/>
                    </a:cubicBezTo>
                    <a:cubicBezTo>
                      <a:pt x="0" y="81"/>
                      <a:pt x="2" y="29"/>
                      <a:pt x="2" y="29"/>
                    </a:cubicBezTo>
                    <a:close/>
                  </a:path>
                </a:pathLst>
              </a:custGeom>
              <a:solidFill>
                <a:srgbClr val="D7A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7" name="Freeform 400"/>
              <p:cNvSpPr/>
              <p:nvPr/>
            </p:nvSpPr>
            <p:spPr bwMode="auto">
              <a:xfrm>
                <a:off x="986" y="234"/>
                <a:ext cx="169" cy="169"/>
              </a:xfrm>
              <a:custGeom>
                <a:avLst/>
                <a:gdLst>
                  <a:gd name="T0" fmla="*/ 2 w 97"/>
                  <a:gd name="T1" fmla="*/ 28 h 97"/>
                  <a:gd name="T2" fmla="*/ 0 w 97"/>
                  <a:gd name="T3" fmla="*/ 11 h 97"/>
                  <a:gd name="T4" fmla="*/ 48 w 97"/>
                  <a:gd name="T5" fmla="*/ 0 h 97"/>
                  <a:gd name="T6" fmla="*/ 92 w 97"/>
                  <a:gd name="T7" fmla="*/ 11 h 97"/>
                  <a:gd name="T8" fmla="*/ 93 w 97"/>
                  <a:gd name="T9" fmla="*/ 28 h 97"/>
                  <a:gd name="T10" fmla="*/ 95 w 97"/>
                  <a:gd name="T11" fmla="*/ 85 h 97"/>
                  <a:gd name="T12" fmla="*/ 52 w 97"/>
                  <a:gd name="T13" fmla="*/ 96 h 97"/>
                  <a:gd name="T14" fmla="*/ 0 w 97"/>
                  <a:gd name="T15" fmla="*/ 87 h 97"/>
                  <a:gd name="T16" fmla="*/ 2 w 97"/>
                  <a:gd name="T17" fmla="*/ 2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97">
                    <a:moveTo>
                      <a:pt x="2" y="28"/>
                    </a:moveTo>
                    <a:cubicBezTo>
                      <a:pt x="2" y="28"/>
                      <a:pt x="1" y="23"/>
                      <a:pt x="0" y="11"/>
                    </a:cubicBezTo>
                    <a:cubicBezTo>
                      <a:pt x="0" y="6"/>
                      <a:pt x="23" y="0"/>
                      <a:pt x="48" y="0"/>
                    </a:cubicBezTo>
                    <a:cubicBezTo>
                      <a:pt x="66" y="0"/>
                      <a:pt x="90" y="9"/>
                      <a:pt x="92" y="11"/>
                    </a:cubicBezTo>
                    <a:cubicBezTo>
                      <a:pt x="93" y="12"/>
                      <a:pt x="95" y="19"/>
                      <a:pt x="93" y="28"/>
                    </a:cubicBezTo>
                    <a:cubicBezTo>
                      <a:pt x="93" y="30"/>
                      <a:pt x="97" y="74"/>
                      <a:pt x="95" y="85"/>
                    </a:cubicBezTo>
                    <a:cubicBezTo>
                      <a:pt x="93" y="96"/>
                      <a:pt x="60" y="96"/>
                      <a:pt x="52" y="96"/>
                    </a:cubicBezTo>
                    <a:cubicBezTo>
                      <a:pt x="45" y="96"/>
                      <a:pt x="0" y="97"/>
                      <a:pt x="0" y="87"/>
                    </a:cubicBezTo>
                    <a:cubicBezTo>
                      <a:pt x="0" y="78"/>
                      <a:pt x="2" y="28"/>
                      <a:pt x="2" y="28"/>
                    </a:cubicBezTo>
                    <a:close/>
                  </a:path>
                </a:pathLst>
              </a:custGeom>
              <a:solidFill>
                <a:srgbClr val="E6BD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8" name="Oval 401"/>
              <p:cNvSpPr>
                <a:spLocks noChangeArrowheads="1"/>
              </p:cNvSpPr>
              <p:nvPr/>
            </p:nvSpPr>
            <p:spPr bwMode="auto">
              <a:xfrm>
                <a:off x="966" y="226"/>
                <a:ext cx="178" cy="178"/>
              </a:xfrm>
              <a:prstGeom prst="ellipse">
                <a:avLst/>
              </a:prstGeom>
              <a:solidFill>
                <a:srgbClr val="C75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9" name="Freeform 402"/>
              <p:cNvSpPr/>
              <p:nvPr/>
            </p:nvSpPr>
            <p:spPr bwMode="auto">
              <a:xfrm>
                <a:off x="969" y="250"/>
                <a:ext cx="153" cy="121"/>
              </a:xfrm>
              <a:custGeom>
                <a:avLst/>
                <a:gdLst>
                  <a:gd name="T0" fmla="*/ 18 w 88"/>
                  <a:gd name="T1" fmla="*/ 0 h 70"/>
                  <a:gd name="T2" fmla="*/ 0 w 88"/>
                  <a:gd name="T3" fmla="*/ 52 h 70"/>
                  <a:gd name="T4" fmla="*/ 8 w 88"/>
                  <a:gd name="T5" fmla="*/ 68 h 70"/>
                  <a:gd name="T6" fmla="*/ 88 w 88"/>
                  <a:gd name="T7" fmla="*/ 4 h 70"/>
                  <a:gd name="T8" fmla="*/ 18 w 88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0">
                    <a:moveTo>
                      <a:pt x="18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5" y="65"/>
                      <a:pt x="8" y="68"/>
                    </a:cubicBezTo>
                    <a:cubicBezTo>
                      <a:pt x="11" y="70"/>
                      <a:pt x="88" y="4"/>
                      <a:pt x="88" y="4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C3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0" name="Freeform 403"/>
              <p:cNvSpPr/>
              <p:nvPr/>
            </p:nvSpPr>
            <p:spPr bwMode="auto">
              <a:xfrm>
                <a:off x="976" y="239"/>
                <a:ext cx="191" cy="191"/>
              </a:xfrm>
              <a:custGeom>
                <a:avLst/>
                <a:gdLst>
                  <a:gd name="T0" fmla="*/ 13 w 110"/>
                  <a:gd name="T1" fmla="*/ 25 h 110"/>
                  <a:gd name="T2" fmla="*/ 14 w 110"/>
                  <a:gd name="T3" fmla="*/ 7 h 110"/>
                  <a:gd name="T4" fmla="*/ 65 w 110"/>
                  <a:gd name="T5" fmla="*/ 4 h 110"/>
                  <a:gd name="T6" fmla="*/ 108 w 110"/>
                  <a:gd name="T7" fmla="*/ 22 h 110"/>
                  <a:gd name="T8" fmla="*/ 107 w 110"/>
                  <a:gd name="T9" fmla="*/ 40 h 110"/>
                  <a:gd name="T10" fmla="*/ 99 w 110"/>
                  <a:gd name="T11" fmla="*/ 99 h 110"/>
                  <a:gd name="T12" fmla="*/ 54 w 110"/>
                  <a:gd name="T13" fmla="*/ 103 h 110"/>
                  <a:gd name="T14" fmla="*/ 1 w 110"/>
                  <a:gd name="T15" fmla="*/ 85 h 110"/>
                  <a:gd name="T16" fmla="*/ 13 w 110"/>
                  <a:gd name="T17" fmla="*/ 2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" h="110">
                    <a:moveTo>
                      <a:pt x="13" y="25"/>
                    </a:moveTo>
                    <a:cubicBezTo>
                      <a:pt x="13" y="25"/>
                      <a:pt x="13" y="19"/>
                      <a:pt x="14" y="7"/>
                    </a:cubicBezTo>
                    <a:cubicBezTo>
                      <a:pt x="15" y="2"/>
                      <a:pt x="39" y="0"/>
                      <a:pt x="65" y="4"/>
                    </a:cubicBezTo>
                    <a:cubicBezTo>
                      <a:pt x="83" y="7"/>
                      <a:pt x="107" y="21"/>
                      <a:pt x="108" y="22"/>
                    </a:cubicBezTo>
                    <a:cubicBezTo>
                      <a:pt x="110" y="24"/>
                      <a:pt x="110" y="31"/>
                      <a:pt x="107" y="40"/>
                    </a:cubicBezTo>
                    <a:cubicBezTo>
                      <a:pt x="106" y="42"/>
                      <a:pt x="104" y="88"/>
                      <a:pt x="99" y="99"/>
                    </a:cubicBezTo>
                    <a:cubicBezTo>
                      <a:pt x="95" y="110"/>
                      <a:pt x="61" y="104"/>
                      <a:pt x="54" y="103"/>
                    </a:cubicBezTo>
                    <a:cubicBezTo>
                      <a:pt x="46" y="101"/>
                      <a:pt x="0" y="95"/>
                      <a:pt x="1" y="85"/>
                    </a:cubicBezTo>
                    <a:cubicBezTo>
                      <a:pt x="3" y="75"/>
                      <a:pt x="13" y="25"/>
                      <a:pt x="13" y="25"/>
                    </a:cubicBezTo>
                    <a:close/>
                  </a:path>
                </a:pathLst>
              </a:custGeom>
              <a:solidFill>
                <a:srgbClr val="D7A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1" name="Freeform 404"/>
              <p:cNvSpPr/>
              <p:nvPr/>
            </p:nvSpPr>
            <p:spPr bwMode="auto">
              <a:xfrm>
                <a:off x="979" y="245"/>
                <a:ext cx="184" cy="184"/>
              </a:xfrm>
              <a:custGeom>
                <a:avLst/>
                <a:gdLst>
                  <a:gd name="T0" fmla="*/ 13 w 106"/>
                  <a:gd name="T1" fmla="*/ 24 h 106"/>
                  <a:gd name="T2" fmla="*/ 14 w 106"/>
                  <a:gd name="T3" fmla="*/ 7 h 106"/>
                  <a:gd name="T4" fmla="*/ 63 w 106"/>
                  <a:gd name="T5" fmla="*/ 4 h 106"/>
                  <a:gd name="T6" fmla="*/ 105 w 106"/>
                  <a:gd name="T7" fmla="*/ 21 h 106"/>
                  <a:gd name="T8" fmla="*/ 103 w 106"/>
                  <a:gd name="T9" fmla="*/ 39 h 106"/>
                  <a:gd name="T10" fmla="*/ 96 w 106"/>
                  <a:gd name="T11" fmla="*/ 95 h 106"/>
                  <a:gd name="T12" fmla="*/ 52 w 106"/>
                  <a:gd name="T13" fmla="*/ 99 h 106"/>
                  <a:gd name="T14" fmla="*/ 2 w 106"/>
                  <a:gd name="T15" fmla="*/ 82 h 106"/>
                  <a:gd name="T16" fmla="*/ 13 w 106"/>
                  <a:gd name="T17" fmla="*/ 24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06">
                    <a:moveTo>
                      <a:pt x="13" y="24"/>
                    </a:moveTo>
                    <a:cubicBezTo>
                      <a:pt x="13" y="24"/>
                      <a:pt x="13" y="19"/>
                      <a:pt x="14" y="7"/>
                    </a:cubicBezTo>
                    <a:cubicBezTo>
                      <a:pt x="15" y="2"/>
                      <a:pt x="38" y="0"/>
                      <a:pt x="63" y="4"/>
                    </a:cubicBezTo>
                    <a:cubicBezTo>
                      <a:pt x="81" y="7"/>
                      <a:pt x="103" y="20"/>
                      <a:pt x="105" y="21"/>
                    </a:cubicBezTo>
                    <a:cubicBezTo>
                      <a:pt x="106" y="23"/>
                      <a:pt x="106" y="30"/>
                      <a:pt x="103" y="39"/>
                    </a:cubicBezTo>
                    <a:cubicBezTo>
                      <a:pt x="102" y="41"/>
                      <a:pt x="100" y="84"/>
                      <a:pt x="96" y="95"/>
                    </a:cubicBezTo>
                    <a:cubicBezTo>
                      <a:pt x="92" y="106"/>
                      <a:pt x="59" y="100"/>
                      <a:pt x="52" y="99"/>
                    </a:cubicBezTo>
                    <a:cubicBezTo>
                      <a:pt x="45" y="97"/>
                      <a:pt x="0" y="92"/>
                      <a:pt x="2" y="82"/>
                    </a:cubicBezTo>
                    <a:cubicBezTo>
                      <a:pt x="3" y="73"/>
                      <a:pt x="13" y="24"/>
                      <a:pt x="13" y="24"/>
                    </a:cubicBezTo>
                    <a:close/>
                  </a:path>
                </a:pathLst>
              </a:custGeom>
              <a:solidFill>
                <a:srgbClr val="E6DA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2" name="Freeform 405"/>
              <p:cNvSpPr/>
              <p:nvPr/>
            </p:nvSpPr>
            <p:spPr bwMode="auto">
              <a:xfrm>
                <a:off x="979" y="257"/>
                <a:ext cx="167" cy="172"/>
              </a:xfrm>
              <a:custGeom>
                <a:avLst/>
                <a:gdLst>
                  <a:gd name="T0" fmla="*/ 13 w 96"/>
                  <a:gd name="T1" fmla="*/ 17 h 99"/>
                  <a:gd name="T2" fmla="*/ 14 w 96"/>
                  <a:gd name="T3" fmla="*/ 0 h 99"/>
                  <a:gd name="T4" fmla="*/ 96 w 96"/>
                  <a:gd name="T5" fmla="*/ 88 h 99"/>
                  <a:gd name="T6" fmla="*/ 52 w 96"/>
                  <a:gd name="T7" fmla="*/ 92 h 99"/>
                  <a:gd name="T8" fmla="*/ 2 w 96"/>
                  <a:gd name="T9" fmla="*/ 75 h 99"/>
                  <a:gd name="T10" fmla="*/ 13 w 96"/>
                  <a:gd name="T11" fmla="*/ 1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99">
                    <a:moveTo>
                      <a:pt x="13" y="17"/>
                    </a:moveTo>
                    <a:cubicBezTo>
                      <a:pt x="13" y="17"/>
                      <a:pt x="13" y="12"/>
                      <a:pt x="14" y="0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2" y="99"/>
                      <a:pt x="59" y="93"/>
                      <a:pt x="52" y="92"/>
                    </a:cubicBezTo>
                    <a:cubicBezTo>
                      <a:pt x="45" y="91"/>
                      <a:pt x="0" y="85"/>
                      <a:pt x="2" y="75"/>
                    </a:cubicBezTo>
                    <a:cubicBezTo>
                      <a:pt x="3" y="66"/>
                      <a:pt x="13" y="17"/>
                      <a:pt x="13" y="17"/>
                    </a:cubicBezTo>
                    <a:close/>
                  </a:path>
                </a:pathLst>
              </a:custGeom>
              <a:solidFill>
                <a:srgbClr val="E2C7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7" name="Group 607"/>
            <p:cNvGrpSpPr/>
            <p:nvPr/>
          </p:nvGrpSpPr>
          <p:grpSpPr bwMode="auto">
            <a:xfrm flipH="1" flipV="1">
              <a:off x="318863" y="2788153"/>
              <a:ext cx="4179204" cy="3685620"/>
              <a:chOff x="323" y="260"/>
              <a:chExt cx="2828" cy="2494"/>
            </a:xfrm>
          </p:grpSpPr>
          <p:sp>
            <p:nvSpPr>
              <p:cNvPr id="3767" name="Oval 407"/>
              <p:cNvSpPr>
                <a:spLocks noChangeArrowheads="1"/>
              </p:cNvSpPr>
              <p:nvPr/>
            </p:nvSpPr>
            <p:spPr bwMode="auto">
              <a:xfrm>
                <a:off x="1023" y="271"/>
                <a:ext cx="10" cy="8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8" name="Oval 408"/>
              <p:cNvSpPr>
                <a:spLocks noChangeArrowheads="1"/>
              </p:cNvSpPr>
              <p:nvPr/>
            </p:nvSpPr>
            <p:spPr bwMode="auto">
              <a:xfrm>
                <a:off x="1033" y="305"/>
                <a:ext cx="9" cy="9"/>
              </a:xfrm>
              <a:prstGeom prst="ellipse">
                <a:avLst/>
              </a:prstGeom>
              <a:solidFill>
                <a:srgbClr val="D4A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9" name="Oval 409"/>
              <p:cNvSpPr>
                <a:spLocks noChangeArrowheads="1"/>
              </p:cNvSpPr>
              <p:nvPr/>
            </p:nvSpPr>
            <p:spPr bwMode="auto">
              <a:xfrm>
                <a:off x="1108" y="262"/>
                <a:ext cx="10" cy="9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0" name="Oval 410"/>
              <p:cNvSpPr>
                <a:spLocks noChangeArrowheads="1"/>
              </p:cNvSpPr>
              <p:nvPr/>
            </p:nvSpPr>
            <p:spPr bwMode="auto">
              <a:xfrm>
                <a:off x="1068" y="363"/>
                <a:ext cx="9" cy="7"/>
              </a:xfrm>
              <a:prstGeom prst="ellipse">
                <a:avLst/>
              </a:prstGeom>
              <a:solidFill>
                <a:srgbClr val="D4A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1" name="Oval 411"/>
              <p:cNvSpPr>
                <a:spLocks noChangeArrowheads="1"/>
              </p:cNvSpPr>
              <p:nvPr/>
            </p:nvSpPr>
            <p:spPr bwMode="auto">
              <a:xfrm>
                <a:off x="1113" y="307"/>
                <a:ext cx="4" cy="4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2" name="Oval 412"/>
              <p:cNvSpPr>
                <a:spLocks noChangeArrowheads="1"/>
              </p:cNvSpPr>
              <p:nvPr/>
            </p:nvSpPr>
            <p:spPr bwMode="auto">
              <a:xfrm>
                <a:off x="1047" y="380"/>
                <a:ext cx="4" cy="4"/>
              </a:xfrm>
              <a:prstGeom prst="ellipse">
                <a:avLst/>
              </a:prstGeom>
              <a:solidFill>
                <a:srgbClr val="D4A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3" name="Oval 413"/>
              <p:cNvSpPr>
                <a:spLocks noChangeArrowheads="1"/>
              </p:cNvSpPr>
              <p:nvPr/>
            </p:nvSpPr>
            <p:spPr bwMode="auto">
              <a:xfrm>
                <a:off x="1089" y="307"/>
                <a:ext cx="5" cy="5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4" name="Oval 414"/>
              <p:cNvSpPr>
                <a:spLocks noChangeArrowheads="1"/>
              </p:cNvSpPr>
              <p:nvPr/>
            </p:nvSpPr>
            <p:spPr bwMode="auto">
              <a:xfrm>
                <a:off x="1016" y="305"/>
                <a:ext cx="5" cy="6"/>
              </a:xfrm>
              <a:prstGeom prst="ellipse">
                <a:avLst/>
              </a:prstGeom>
              <a:solidFill>
                <a:srgbClr val="D4A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5" name="Oval 415"/>
              <p:cNvSpPr>
                <a:spLocks noChangeArrowheads="1"/>
              </p:cNvSpPr>
              <p:nvPr/>
            </p:nvSpPr>
            <p:spPr bwMode="auto">
              <a:xfrm>
                <a:off x="1018" y="352"/>
                <a:ext cx="5" cy="6"/>
              </a:xfrm>
              <a:prstGeom prst="ellipse">
                <a:avLst/>
              </a:prstGeom>
              <a:solidFill>
                <a:srgbClr val="D4A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6" name="Oval 416"/>
              <p:cNvSpPr>
                <a:spLocks noChangeArrowheads="1"/>
              </p:cNvSpPr>
              <p:nvPr/>
            </p:nvSpPr>
            <p:spPr bwMode="auto">
              <a:xfrm>
                <a:off x="1064" y="260"/>
                <a:ext cx="6" cy="7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7" name="Oval 417"/>
              <p:cNvSpPr>
                <a:spLocks noChangeArrowheads="1"/>
              </p:cNvSpPr>
              <p:nvPr/>
            </p:nvSpPr>
            <p:spPr bwMode="auto">
              <a:xfrm>
                <a:off x="1061" y="302"/>
                <a:ext cx="7" cy="5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8" name="Oval 418"/>
              <p:cNvSpPr>
                <a:spLocks noChangeArrowheads="1"/>
              </p:cNvSpPr>
              <p:nvPr/>
            </p:nvSpPr>
            <p:spPr bwMode="auto">
              <a:xfrm>
                <a:off x="1096" y="281"/>
                <a:ext cx="8" cy="9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9" name="Oval 419"/>
              <p:cNvSpPr>
                <a:spLocks noChangeArrowheads="1"/>
              </p:cNvSpPr>
              <p:nvPr/>
            </p:nvSpPr>
            <p:spPr bwMode="auto">
              <a:xfrm>
                <a:off x="1123" y="380"/>
                <a:ext cx="7" cy="7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0" name="Freeform 420"/>
              <p:cNvSpPr/>
              <p:nvPr/>
            </p:nvSpPr>
            <p:spPr bwMode="auto">
              <a:xfrm>
                <a:off x="1132" y="309"/>
                <a:ext cx="11" cy="10"/>
              </a:xfrm>
              <a:custGeom>
                <a:avLst/>
                <a:gdLst>
                  <a:gd name="T0" fmla="*/ 3 w 6"/>
                  <a:gd name="T1" fmla="*/ 6 h 6"/>
                  <a:gd name="T2" fmla="*/ 0 w 6"/>
                  <a:gd name="T3" fmla="*/ 2 h 6"/>
                  <a:gd name="T4" fmla="*/ 4 w 6"/>
                  <a:gd name="T5" fmla="*/ 0 h 6"/>
                  <a:gd name="T6" fmla="*/ 6 w 6"/>
                  <a:gd name="T7" fmla="*/ 4 h 6"/>
                  <a:gd name="T8" fmla="*/ 3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cubicBezTo>
                      <a:pt x="1" y="5"/>
                      <a:pt x="0" y="4"/>
                      <a:pt x="0" y="2"/>
                    </a:cubicBezTo>
                    <a:cubicBezTo>
                      <a:pt x="1" y="1"/>
                      <a:pt x="2" y="0"/>
                      <a:pt x="4" y="0"/>
                    </a:cubicBezTo>
                    <a:cubicBezTo>
                      <a:pt x="5" y="1"/>
                      <a:pt x="6" y="2"/>
                      <a:pt x="6" y="4"/>
                    </a:cubicBezTo>
                    <a:cubicBezTo>
                      <a:pt x="5" y="5"/>
                      <a:pt x="4" y="6"/>
                      <a:pt x="3" y="6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1" name="Freeform 421"/>
              <p:cNvSpPr/>
              <p:nvPr/>
            </p:nvSpPr>
            <p:spPr bwMode="auto">
              <a:xfrm>
                <a:off x="1075" y="314"/>
                <a:ext cx="10" cy="11"/>
              </a:xfrm>
              <a:custGeom>
                <a:avLst/>
                <a:gdLst>
                  <a:gd name="T0" fmla="*/ 3 w 6"/>
                  <a:gd name="T1" fmla="*/ 6 h 6"/>
                  <a:gd name="T2" fmla="*/ 1 w 6"/>
                  <a:gd name="T3" fmla="*/ 2 h 6"/>
                  <a:gd name="T4" fmla="*/ 4 w 6"/>
                  <a:gd name="T5" fmla="*/ 0 h 6"/>
                  <a:gd name="T6" fmla="*/ 6 w 6"/>
                  <a:gd name="T7" fmla="*/ 3 h 6"/>
                  <a:gd name="T8" fmla="*/ 3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cubicBezTo>
                      <a:pt x="1" y="5"/>
                      <a:pt x="0" y="4"/>
                      <a:pt x="1" y="2"/>
                    </a:cubicBezTo>
                    <a:cubicBezTo>
                      <a:pt x="1" y="1"/>
                      <a:pt x="2" y="0"/>
                      <a:pt x="4" y="0"/>
                    </a:cubicBezTo>
                    <a:cubicBezTo>
                      <a:pt x="5" y="1"/>
                      <a:pt x="6" y="2"/>
                      <a:pt x="6" y="3"/>
                    </a:cubicBezTo>
                    <a:cubicBezTo>
                      <a:pt x="6" y="5"/>
                      <a:pt x="4" y="6"/>
                      <a:pt x="3" y="6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2" name="Freeform 422"/>
              <p:cNvSpPr/>
              <p:nvPr/>
            </p:nvSpPr>
            <p:spPr bwMode="auto">
              <a:xfrm>
                <a:off x="1123" y="394"/>
                <a:ext cx="11" cy="10"/>
              </a:xfrm>
              <a:custGeom>
                <a:avLst/>
                <a:gdLst>
                  <a:gd name="T0" fmla="*/ 2 w 6"/>
                  <a:gd name="T1" fmla="*/ 6 h 6"/>
                  <a:gd name="T2" fmla="*/ 0 w 6"/>
                  <a:gd name="T3" fmla="*/ 2 h 6"/>
                  <a:gd name="T4" fmla="*/ 3 w 6"/>
                  <a:gd name="T5" fmla="*/ 0 h 6"/>
                  <a:gd name="T6" fmla="*/ 5 w 6"/>
                  <a:gd name="T7" fmla="*/ 4 h 6"/>
                  <a:gd name="T8" fmla="*/ 2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2" y="6"/>
                    </a:move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1"/>
                      <a:pt x="6" y="2"/>
                      <a:pt x="5" y="4"/>
                    </a:cubicBezTo>
                    <a:cubicBezTo>
                      <a:pt x="5" y="5"/>
                      <a:pt x="4" y="6"/>
                      <a:pt x="2" y="6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3" name="Freeform 423"/>
              <p:cNvSpPr/>
              <p:nvPr/>
            </p:nvSpPr>
            <p:spPr bwMode="auto">
              <a:xfrm>
                <a:off x="1044" y="351"/>
                <a:ext cx="8" cy="8"/>
              </a:xfrm>
              <a:custGeom>
                <a:avLst/>
                <a:gdLst>
                  <a:gd name="T0" fmla="*/ 2 w 5"/>
                  <a:gd name="T1" fmla="*/ 4 h 5"/>
                  <a:gd name="T2" fmla="*/ 0 w 5"/>
                  <a:gd name="T3" fmla="*/ 2 h 5"/>
                  <a:gd name="T4" fmla="*/ 3 w 5"/>
                  <a:gd name="T5" fmla="*/ 0 h 5"/>
                  <a:gd name="T6" fmla="*/ 4 w 5"/>
                  <a:gd name="T7" fmla="*/ 3 h 5"/>
                  <a:gd name="T8" fmla="*/ 2 w 5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4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4" y="1"/>
                      <a:pt x="5" y="2"/>
                      <a:pt x="4" y="3"/>
                    </a:cubicBezTo>
                    <a:cubicBezTo>
                      <a:pt x="4" y="4"/>
                      <a:pt x="3" y="5"/>
                      <a:pt x="2" y="4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4" name="Freeform 424"/>
              <p:cNvSpPr/>
              <p:nvPr/>
            </p:nvSpPr>
            <p:spPr bwMode="auto">
              <a:xfrm>
                <a:off x="1084" y="389"/>
                <a:ext cx="5" cy="5"/>
              </a:xfrm>
              <a:custGeom>
                <a:avLst/>
                <a:gdLst>
                  <a:gd name="T0" fmla="*/ 1 w 3"/>
                  <a:gd name="T1" fmla="*/ 2 h 3"/>
                  <a:gd name="T2" fmla="*/ 1 w 3"/>
                  <a:gd name="T3" fmla="*/ 1 h 3"/>
                  <a:gd name="T4" fmla="*/ 2 w 3"/>
                  <a:gd name="T5" fmla="*/ 0 h 3"/>
                  <a:gd name="T6" fmla="*/ 3 w 3"/>
                  <a:gd name="T7" fmla="*/ 2 h 3"/>
                  <a:gd name="T8" fmla="*/ 1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1" y="2"/>
                    </a:moveTo>
                    <a:cubicBezTo>
                      <a:pt x="1" y="2"/>
                      <a:pt x="0" y="2"/>
                      <a:pt x="1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2" y="1"/>
                      <a:pt x="3" y="1"/>
                      <a:pt x="3" y="2"/>
                    </a:cubicBezTo>
                    <a:cubicBezTo>
                      <a:pt x="2" y="2"/>
                      <a:pt x="2" y="3"/>
                      <a:pt x="1" y="2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5" name="Freeform 425"/>
              <p:cNvSpPr/>
              <p:nvPr/>
            </p:nvSpPr>
            <p:spPr bwMode="auto">
              <a:xfrm>
                <a:off x="1087" y="364"/>
                <a:ext cx="7" cy="7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2 h 4"/>
                  <a:gd name="T4" fmla="*/ 2 w 4"/>
                  <a:gd name="T5" fmla="*/ 1 h 4"/>
                  <a:gd name="T6" fmla="*/ 4 w 4"/>
                  <a:gd name="T7" fmla="*/ 3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1" y="4"/>
                      <a:pt x="0" y="3"/>
                      <a:pt x="1" y="2"/>
                    </a:cubicBezTo>
                    <a:cubicBezTo>
                      <a:pt x="1" y="1"/>
                      <a:pt x="2" y="0"/>
                      <a:pt x="2" y="1"/>
                    </a:cubicBezTo>
                    <a:cubicBezTo>
                      <a:pt x="3" y="1"/>
                      <a:pt x="4" y="2"/>
                      <a:pt x="4" y="3"/>
                    </a:cubicBezTo>
                    <a:cubicBezTo>
                      <a:pt x="3" y="3"/>
                      <a:pt x="3" y="4"/>
                      <a:pt x="2" y="4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6" name="Freeform 426"/>
              <p:cNvSpPr/>
              <p:nvPr/>
            </p:nvSpPr>
            <p:spPr bwMode="auto">
              <a:xfrm>
                <a:off x="1104" y="295"/>
                <a:ext cx="7" cy="5"/>
              </a:xfrm>
              <a:custGeom>
                <a:avLst/>
                <a:gdLst>
                  <a:gd name="T0" fmla="*/ 2 w 4"/>
                  <a:gd name="T1" fmla="*/ 3 h 3"/>
                  <a:gd name="T2" fmla="*/ 0 w 4"/>
                  <a:gd name="T3" fmla="*/ 1 h 3"/>
                  <a:gd name="T4" fmla="*/ 2 w 4"/>
                  <a:gd name="T5" fmla="*/ 0 h 3"/>
                  <a:gd name="T6" fmla="*/ 3 w 4"/>
                  <a:gd name="T7" fmla="*/ 2 h 3"/>
                  <a:gd name="T8" fmla="*/ 2 w 4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3"/>
                    </a:moveTo>
                    <a:cubicBezTo>
                      <a:pt x="1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3" y="0"/>
                      <a:pt x="4" y="1"/>
                      <a:pt x="3" y="2"/>
                    </a:cubicBezTo>
                    <a:cubicBezTo>
                      <a:pt x="3" y="3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7" name="Freeform 427"/>
              <p:cNvSpPr/>
              <p:nvPr/>
            </p:nvSpPr>
            <p:spPr bwMode="auto">
              <a:xfrm>
                <a:off x="1026" y="283"/>
                <a:ext cx="7" cy="7"/>
              </a:xfrm>
              <a:custGeom>
                <a:avLst/>
                <a:gdLst>
                  <a:gd name="T0" fmla="*/ 2 w 4"/>
                  <a:gd name="T1" fmla="*/ 4 h 4"/>
                  <a:gd name="T2" fmla="*/ 0 w 4"/>
                  <a:gd name="T3" fmla="*/ 2 h 4"/>
                  <a:gd name="T4" fmla="*/ 2 w 4"/>
                  <a:gd name="T5" fmla="*/ 0 h 4"/>
                  <a:gd name="T6" fmla="*/ 4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1" y="3"/>
                      <a:pt x="0" y="3"/>
                      <a:pt x="0" y="2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3" y="3"/>
                      <a:pt x="3" y="4"/>
                      <a:pt x="2" y="4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8" name="Freeform 428"/>
              <p:cNvSpPr/>
              <p:nvPr/>
            </p:nvSpPr>
            <p:spPr bwMode="auto">
              <a:xfrm>
                <a:off x="1137" y="351"/>
                <a:ext cx="7" cy="7"/>
              </a:xfrm>
              <a:custGeom>
                <a:avLst/>
                <a:gdLst>
                  <a:gd name="T0" fmla="*/ 2 w 4"/>
                  <a:gd name="T1" fmla="*/ 3 h 4"/>
                  <a:gd name="T2" fmla="*/ 0 w 4"/>
                  <a:gd name="T3" fmla="*/ 2 h 4"/>
                  <a:gd name="T4" fmla="*/ 2 w 4"/>
                  <a:gd name="T5" fmla="*/ 0 h 4"/>
                  <a:gd name="T6" fmla="*/ 3 w 4"/>
                  <a:gd name="T7" fmla="*/ 2 h 4"/>
                  <a:gd name="T8" fmla="*/ 2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3"/>
                    </a:moveTo>
                    <a:cubicBezTo>
                      <a:pt x="1" y="3"/>
                      <a:pt x="0" y="2"/>
                      <a:pt x="0" y="2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3" y="1"/>
                      <a:pt x="4" y="1"/>
                      <a:pt x="3" y="2"/>
                    </a:cubicBezTo>
                    <a:cubicBezTo>
                      <a:pt x="3" y="3"/>
                      <a:pt x="2" y="4"/>
                      <a:pt x="2" y="3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9" name="Freeform 429"/>
              <p:cNvSpPr/>
              <p:nvPr/>
            </p:nvSpPr>
            <p:spPr bwMode="auto">
              <a:xfrm>
                <a:off x="1097" y="340"/>
                <a:ext cx="7" cy="5"/>
              </a:xfrm>
              <a:custGeom>
                <a:avLst/>
                <a:gdLst>
                  <a:gd name="T0" fmla="*/ 2 w 4"/>
                  <a:gd name="T1" fmla="*/ 3 h 3"/>
                  <a:gd name="T2" fmla="*/ 1 w 4"/>
                  <a:gd name="T3" fmla="*/ 1 h 3"/>
                  <a:gd name="T4" fmla="*/ 2 w 4"/>
                  <a:gd name="T5" fmla="*/ 0 h 3"/>
                  <a:gd name="T6" fmla="*/ 4 w 4"/>
                  <a:gd name="T7" fmla="*/ 2 h 3"/>
                  <a:gd name="T8" fmla="*/ 2 w 4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3"/>
                    </a:moveTo>
                    <a:cubicBezTo>
                      <a:pt x="1" y="3"/>
                      <a:pt x="0" y="2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3" y="3"/>
                      <a:pt x="3" y="3"/>
                      <a:pt x="2" y="3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0" name="Freeform 430"/>
              <p:cNvSpPr/>
              <p:nvPr/>
            </p:nvSpPr>
            <p:spPr bwMode="auto">
              <a:xfrm>
                <a:off x="1108" y="378"/>
                <a:ext cx="9" cy="9"/>
              </a:xfrm>
              <a:custGeom>
                <a:avLst/>
                <a:gdLst>
                  <a:gd name="T0" fmla="*/ 2 w 5"/>
                  <a:gd name="T1" fmla="*/ 5 h 5"/>
                  <a:gd name="T2" fmla="*/ 0 w 5"/>
                  <a:gd name="T3" fmla="*/ 2 h 5"/>
                  <a:gd name="T4" fmla="*/ 3 w 5"/>
                  <a:gd name="T5" fmla="*/ 0 h 5"/>
                  <a:gd name="T6" fmla="*/ 5 w 5"/>
                  <a:gd name="T7" fmla="*/ 3 h 5"/>
                  <a:gd name="T8" fmla="*/ 2 w 5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5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4" y="0"/>
                      <a:pt x="5" y="2"/>
                      <a:pt x="5" y="3"/>
                    </a:cubicBezTo>
                    <a:cubicBezTo>
                      <a:pt x="4" y="4"/>
                      <a:pt x="3" y="5"/>
                      <a:pt x="2" y="5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1" name="Freeform 431"/>
              <p:cNvSpPr/>
              <p:nvPr/>
            </p:nvSpPr>
            <p:spPr bwMode="auto">
              <a:xfrm>
                <a:off x="1011" y="390"/>
                <a:ext cx="7" cy="9"/>
              </a:xfrm>
              <a:custGeom>
                <a:avLst/>
                <a:gdLst>
                  <a:gd name="T0" fmla="*/ 2 w 4"/>
                  <a:gd name="T1" fmla="*/ 4 h 5"/>
                  <a:gd name="T2" fmla="*/ 0 w 4"/>
                  <a:gd name="T3" fmla="*/ 2 h 5"/>
                  <a:gd name="T4" fmla="*/ 2 w 4"/>
                  <a:gd name="T5" fmla="*/ 0 h 5"/>
                  <a:gd name="T6" fmla="*/ 4 w 4"/>
                  <a:gd name="T7" fmla="*/ 3 h 5"/>
                  <a:gd name="T8" fmla="*/ 2 w 4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2" y="4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1"/>
                      <a:pt x="4" y="2"/>
                      <a:pt x="4" y="3"/>
                    </a:cubicBezTo>
                    <a:cubicBezTo>
                      <a:pt x="4" y="4"/>
                      <a:pt x="3" y="5"/>
                      <a:pt x="2" y="4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2" name="Freeform 432"/>
              <p:cNvSpPr/>
              <p:nvPr/>
            </p:nvSpPr>
            <p:spPr bwMode="auto">
              <a:xfrm>
                <a:off x="1481" y="1833"/>
                <a:ext cx="68" cy="50"/>
              </a:xfrm>
              <a:custGeom>
                <a:avLst/>
                <a:gdLst>
                  <a:gd name="T0" fmla="*/ 21 w 39"/>
                  <a:gd name="T1" fmla="*/ 8 h 29"/>
                  <a:gd name="T2" fmla="*/ 34 w 39"/>
                  <a:gd name="T3" fmla="*/ 16 h 29"/>
                  <a:gd name="T4" fmla="*/ 36 w 39"/>
                  <a:gd name="T5" fmla="*/ 24 h 29"/>
                  <a:gd name="T6" fmla="*/ 28 w 39"/>
                  <a:gd name="T7" fmla="*/ 26 h 29"/>
                  <a:gd name="T8" fmla="*/ 5 w 39"/>
                  <a:gd name="T9" fmla="*/ 12 h 29"/>
                  <a:gd name="T10" fmla="*/ 3 w 39"/>
                  <a:gd name="T11" fmla="*/ 4 h 29"/>
                  <a:gd name="T12" fmla="*/ 3 w 39"/>
                  <a:gd name="T13" fmla="*/ 4 h 29"/>
                  <a:gd name="T14" fmla="*/ 8 w 39"/>
                  <a:gd name="T15" fmla="*/ 2 h 29"/>
                  <a:gd name="T16" fmla="*/ 25 w 39"/>
                  <a:gd name="T17" fmla="*/ 13 h 29"/>
                  <a:gd name="T18" fmla="*/ 26 w 39"/>
                  <a:gd name="T19" fmla="*/ 18 h 29"/>
                  <a:gd name="T20" fmla="*/ 22 w 39"/>
                  <a:gd name="T21" fmla="*/ 19 h 29"/>
                  <a:gd name="T22" fmla="*/ 9 w 39"/>
                  <a:gd name="T23" fmla="*/ 11 h 29"/>
                  <a:gd name="T24" fmla="*/ 9 w 39"/>
                  <a:gd name="T25" fmla="*/ 12 h 29"/>
                  <a:gd name="T26" fmla="*/ 21 w 39"/>
                  <a:gd name="T27" fmla="*/ 20 h 29"/>
                  <a:gd name="T28" fmla="*/ 28 w 39"/>
                  <a:gd name="T29" fmla="*/ 18 h 29"/>
                  <a:gd name="T30" fmla="*/ 26 w 39"/>
                  <a:gd name="T31" fmla="*/ 12 h 29"/>
                  <a:gd name="T32" fmla="*/ 9 w 39"/>
                  <a:gd name="T33" fmla="*/ 1 h 29"/>
                  <a:gd name="T34" fmla="*/ 2 w 39"/>
                  <a:gd name="T35" fmla="*/ 3 h 29"/>
                  <a:gd name="T36" fmla="*/ 2 w 39"/>
                  <a:gd name="T37" fmla="*/ 3 h 29"/>
                  <a:gd name="T38" fmla="*/ 4 w 39"/>
                  <a:gd name="T39" fmla="*/ 13 h 29"/>
                  <a:gd name="T40" fmla="*/ 27 w 39"/>
                  <a:gd name="T41" fmla="*/ 27 h 29"/>
                  <a:gd name="T42" fmla="*/ 37 w 39"/>
                  <a:gd name="T43" fmla="*/ 25 h 29"/>
                  <a:gd name="T44" fmla="*/ 34 w 39"/>
                  <a:gd name="T45" fmla="*/ 15 h 29"/>
                  <a:gd name="T46" fmla="*/ 22 w 39"/>
                  <a:gd name="T47" fmla="*/ 7 h 29"/>
                  <a:gd name="T48" fmla="*/ 21 w 39"/>
                  <a:gd name="T49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9" h="29">
                    <a:moveTo>
                      <a:pt x="21" y="8"/>
                    </a:moveTo>
                    <a:cubicBezTo>
                      <a:pt x="34" y="16"/>
                      <a:pt x="34" y="16"/>
                      <a:pt x="34" y="16"/>
                    </a:cubicBezTo>
                    <a:cubicBezTo>
                      <a:pt x="37" y="18"/>
                      <a:pt x="37" y="21"/>
                      <a:pt x="36" y="24"/>
                    </a:cubicBezTo>
                    <a:cubicBezTo>
                      <a:pt x="34" y="27"/>
                      <a:pt x="30" y="28"/>
                      <a:pt x="28" y="26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0"/>
                      <a:pt x="1" y="7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2"/>
                      <a:pt x="6" y="1"/>
                      <a:pt x="8" y="2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7" y="14"/>
                      <a:pt x="27" y="16"/>
                      <a:pt x="26" y="18"/>
                    </a:cubicBezTo>
                    <a:cubicBezTo>
                      <a:pt x="26" y="19"/>
                      <a:pt x="24" y="20"/>
                      <a:pt x="22" y="19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3" y="21"/>
                      <a:pt x="26" y="20"/>
                      <a:pt x="28" y="18"/>
                    </a:cubicBezTo>
                    <a:cubicBezTo>
                      <a:pt x="29" y="16"/>
                      <a:pt x="28" y="13"/>
                      <a:pt x="26" y="1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7" y="0"/>
                      <a:pt x="3" y="1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7"/>
                      <a:pt x="1" y="11"/>
                      <a:pt x="4" y="13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30" y="29"/>
                      <a:pt x="35" y="28"/>
                      <a:pt x="37" y="25"/>
                    </a:cubicBezTo>
                    <a:cubicBezTo>
                      <a:pt x="39" y="21"/>
                      <a:pt x="38" y="17"/>
                      <a:pt x="34" y="15"/>
                    </a:cubicBezTo>
                    <a:cubicBezTo>
                      <a:pt x="22" y="7"/>
                      <a:pt x="22" y="7"/>
                      <a:pt x="22" y="7"/>
                    </a:cubicBezTo>
                    <a:lnTo>
                      <a:pt x="21" y="8"/>
                    </a:lnTo>
                    <a:close/>
                  </a:path>
                </a:pathLst>
              </a:custGeom>
              <a:solidFill>
                <a:srgbClr val="DE2D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3" name="Freeform 433"/>
              <p:cNvSpPr/>
              <p:nvPr/>
            </p:nvSpPr>
            <p:spPr bwMode="auto">
              <a:xfrm>
                <a:off x="1344" y="1621"/>
                <a:ext cx="69" cy="47"/>
              </a:xfrm>
              <a:custGeom>
                <a:avLst/>
                <a:gdLst>
                  <a:gd name="T0" fmla="*/ 16 w 40"/>
                  <a:gd name="T1" fmla="*/ 9 h 27"/>
                  <a:gd name="T2" fmla="*/ 30 w 40"/>
                  <a:gd name="T3" fmla="*/ 3 h 27"/>
                  <a:gd name="T4" fmla="*/ 37 w 40"/>
                  <a:gd name="T5" fmla="*/ 6 h 27"/>
                  <a:gd name="T6" fmla="*/ 34 w 40"/>
                  <a:gd name="T7" fmla="*/ 13 h 27"/>
                  <a:gd name="T8" fmla="*/ 10 w 40"/>
                  <a:gd name="T9" fmla="*/ 24 h 27"/>
                  <a:gd name="T10" fmla="*/ 3 w 40"/>
                  <a:gd name="T11" fmla="*/ 21 h 27"/>
                  <a:gd name="T12" fmla="*/ 3 w 40"/>
                  <a:gd name="T13" fmla="*/ 21 h 27"/>
                  <a:gd name="T14" fmla="*/ 4 w 40"/>
                  <a:gd name="T15" fmla="*/ 16 h 27"/>
                  <a:gd name="T16" fmla="*/ 23 w 40"/>
                  <a:gd name="T17" fmla="*/ 8 h 27"/>
                  <a:gd name="T18" fmla="*/ 27 w 40"/>
                  <a:gd name="T19" fmla="*/ 10 h 27"/>
                  <a:gd name="T20" fmla="*/ 25 w 40"/>
                  <a:gd name="T21" fmla="*/ 14 h 27"/>
                  <a:gd name="T22" fmla="*/ 12 w 40"/>
                  <a:gd name="T23" fmla="*/ 20 h 27"/>
                  <a:gd name="T24" fmla="*/ 12 w 40"/>
                  <a:gd name="T25" fmla="*/ 21 h 27"/>
                  <a:gd name="T26" fmla="*/ 26 w 40"/>
                  <a:gd name="T27" fmla="*/ 15 h 27"/>
                  <a:gd name="T28" fmla="*/ 28 w 40"/>
                  <a:gd name="T29" fmla="*/ 9 h 27"/>
                  <a:gd name="T30" fmla="*/ 22 w 40"/>
                  <a:gd name="T31" fmla="*/ 7 h 27"/>
                  <a:gd name="T32" fmla="*/ 3 w 40"/>
                  <a:gd name="T33" fmla="*/ 15 h 27"/>
                  <a:gd name="T34" fmla="*/ 1 w 40"/>
                  <a:gd name="T35" fmla="*/ 22 h 27"/>
                  <a:gd name="T36" fmla="*/ 1 w 40"/>
                  <a:gd name="T37" fmla="*/ 22 h 27"/>
                  <a:gd name="T38" fmla="*/ 11 w 40"/>
                  <a:gd name="T39" fmla="*/ 25 h 27"/>
                  <a:gd name="T40" fmla="*/ 35 w 40"/>
                  <a:gd name="T41" fmla="*/ 15 h 27"/>
                  <a:gd name="T42" fmla="*/ 39 w 40"/>
                  <a:gd name="T43" fmla="*/ 5 h 27"/>
                  <a:gd name="T44" fmla="*/ 29 w 40"/>
                  <a:gd name="T45" fmla="*/ 1 h 27"/>
                  <a:gd name="T46" fmla="*/ 15 w 40"/>
                  <a:gd name="T47" fmla="*/ 8 h 27"/>
                  <a:gd name="T48" fmla="*/ 16 w 40"/>
                  <a:gd name="T4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0" h="27">
                    <a:moveTo>
                      <a:pt x="16" y="9"/>
                    </a:moveTo>
                    <a:cubicBezTo>
                      <a:pt x="30" y="3"/>
                      <a:pt x="30" y="3"/>
                      <a:pt x="30" y="3"/>
                    </a:cubicBezTo>
                    <a:cubicBezTo>
                      <a:pt x="33" y="1"/>
                      <a:pt x="36" y="3"/>
                      <a:pt x="37" y="6"/>
                    </a:cubicBezTo>
                    <a:cubicBezTo>
                      <a:pt x="39" y="9"/>
                      <a:pt x="37" y="12"/>
                      <a:pt x="34" y="13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7" y="26"/>
                      <a:pt x="4" y="24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2" y="20"/>
                      <a:pt x="2" y="17"/>
                      <a:pt x="4" y="16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4" y="7"/>
                      <a:pt x="26" y="8"/>
                      <a:pt x="27" y="10"/>
                    </a:cubicBezTo>
                    <a:cubicBezTo>
                      <a:pt x="28" y="11"/>
                      <a:pt x="27" y="13"/>
                      <a:pt x="25" y="14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8" y="14"/>
                      <a:pt x="29" y="11"/>
                      <a:pt x="28" y="9"/>
                    </a:cubicBezTo>
                    <a:cubicBezTo>
                      <a:pt x="27" y="7"/>
                      <a:pt x="24" y="6"/>
                      <a:pt x="22" y="7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6"/>
                      <a:pt x="0" y="20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3" y="25"/>
                      <a:pt x="7" y="27"/>
                      <a:pt x="11" y="2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9" y="13"/>
                      <a:pt x="40" y="9"/>
                      <a:pt x="39" y="5"/>
                    </a:cubicBezTo>
                    <a:cubicBezTo>
                      <a:pt x="37" y="1"/>
                      <a:pt x="33" y="0"/>
                      <a:pt x="29" y="1"/>
                    </a:cubicBezTo>
                    <a:cubicBezTo>
                      <a:pt x="15" y="8"/>
                      <a:pt x="15" y="8"/>
                      <a:pt x="15" y="8"/>
                    </a:cubicBezTo>
                    <a:lnTo>
                      <a:pt x="16" y="9"/>
                    </a:lnTo>
                    <a:close/>
                  </a:path>
                </a:pathLst>
              </a:custGeom>
              <a:solidFill>
                <a:srgbClr val="DE2D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4" name="Freeform 434"/>
              <p:cNvSpPr/>
              <p:nvPr/>
            </p:nvSpPr>
            <p:spPr bwMode="auto">
              <a:xfrm>
                <a:off x="1493" y="1685"/>
                <a:ext cx="45" cy="66"/>
              </a:xfrm>
              <a:custGeom>
                <a:avLst/>
                <a:gdLst>
                  <a:gd name="T0" fmla="*/ 4 w 45"/>
                  <a:gd name="T1" fmla="*/ 14 h 66"/>
                  <a:gd name="T2" fmla="*/ 7 w 45"/>
                  <a:gd name="T3" fmla="*/ 14 h 66"/>
                  <a:gd name="T4" fmla="*/ 5 w 45"/>
                  <a:gd name="T5" fmla="*/ 47 h 66"/>
                  <a:gd name="T6" fmla="*/ 0 w 45"/>
                  <a:gd name="T7" fmla="*/ 47 h 66"/>
                  <a:gd name="T8" fmla="*/ 0 w 45"/>
                  <a:gd name="T9" fmla="*/ 61 h 66"/>
                  <a:gd name="T10" fmla="*/ 40 w 45"/>
                  <a:gd name="T11" fmla="*/ 66 h 66"/>
                  <a:gd name="T12" fmla="*/ 45 w 45"/>
                  <a:gd name="T13" fmla="*/ 4 h 66"/>
                  <a:gd name="T14" fmla="*/ 5 w 45"/>
                  <a:gd name="T15" fmla="*/ 0 h 66"/>
                  <a:gd name="T16" fmla="*/ 4 w 45"/>
                  <a:gd name="T17" fmla="*/ 1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66">
                    <a:moveTo>
                      <a:pt x="4" y="14"/>
                    </a:moveTo>
                    <a:lnTo>
                      <a:pt x="7" y="14"/>
                    </a:lnTo>
                    <a:lnTo>
                      <a:pt x="5" y="47"/>
                    </a:lnTo>
                    <a:lnTo>
                      <a:pt x="0" y="47"/>
                    </a:lnTo>
                    <a:lnTo>
                      <a:pt x="0" y="61"/>
                    </a:lnTo>
                    <a:lnTo>
                      <a:pt x="40" y="66"/>
                    </a:lnTo>
                    <a:lnTo>
                      <a:pt x="45" y="4"/>
                    </a:lnTo>
                    <a:lnTo>
                      <a:pt x="5" y="0"/>
                    </a:ln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2869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5" name="Freeform 435"/>
              <p:cNvSpPr/>
              <p:nvPr/>
            </p:nvSpPr>
            <p:spPr bwMode="auto">
              <a:xfrm>
                <a:off x="1493" y="1685"/>
                <a:ext cx="45" cy="61"/>
              </a:xfrm>
              <a:custGeom>
                <a:avLst/>
                <a:gdLst>
                  <a:gd name="T0" fmla="*/ 4 w 45"/>
                  <a:gd name="T1" fmla="*/ 14 h 61"/>
                  <a:gd name="T2" fmla="*/ 7 w 45"/>
                  <a:gd name="T3" fmla="*/ 14 h 61"/>
                  <a:gd name="T4" fmla="*/ 5 w 45"/>
                  <a:gd name="T5" fmla="*/ 47 h 61"/>
                  <a:gd name="T6" fmla="*/ 0 w 45"/>
                  <a:gd name="T7" fmla="*/ 47 h 61"/>
                  <a:gd name="T8" fmla="*/ 0 w 45"/>
                  <a:gd name="T9" fmla="*/ 61 h 61"/>
                  <a:gd name="T10" fmla="*/ 45 w 45"/>
                  <a:gd name="T11" fmla="*/ 4 h 61"/>
                  <a:gd name="T12" fmla="*/ 5 w 45"/>
                  <a:gd name="T13" fmla="*/ 0 h 61"/>
                  <a:gd name="T14" fmla="*/ 4 w 45"/>
                  <a:gd name="T15" fmla="*/ 1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61">
                    <a:moveTo>
                      <a:pt x="4" y="14"/>
                    </a:moveTo>
                    <a:lnTo>
                      <a:pt x="7" y="14"/>
                    </a:lnTo>
                    <a:lnTo>
                      <a:pt x="5" y="47"/>
                    </a:lnTo>
                    <a:lnTo>
                      <a:pt x="0" y="47"/>
                    </a:lnTo>
                    <a:lnTo>
                      <a:pt x="0" y="61"/>
                    </a:lnTo>
                    <a:lnTo>
                      <a:pt x="45" y="4"/>
                    </a:lnTo>
                    <a:lnTo>
                      <a:pt x="5" y="0"/>
                    </a:ln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00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6" name="Freeform 436"/>
              <p:cNvSpPr/>
              <p:nvPr/>
            </p:nvSpPr>
            <p:spPr bwMode="auto">
              <a:xfrm>
                <a:off x="1495" y="1699"/>
                <a:ext cx="88" cy="40"/>
              </a:xfrm>
              <a:custGeom>
                <a:avLst/>
                <a:gdLst>
                  <a:gd name="T0" fmla="*/ 1 w 51"/>
                  <a:gd name="T1" fmla="*/ 18 h 23"/>
                  <a:gd name="T2" fmla="*/ 33 w 51"/>
                  <a:gd name="T3" fmla="*/ 16 h 23"/>
                  <a:gd name="T4" fmla="*/ 34 w 51"/>
                  <a:gd name="T5" fmla="*/ 17 h 23"/>
                  <a:gd name="T6" fmla="*/ 40 w 51"/>
                  <a:gd name="T7" fmla="*/ 22 h 23"/>
                  <a:gd name="T8" fmla="*/ 50 w 51"/>
                  <a:gd name="T9" fmla="*/ 14 h 23"/>
                  <a:gd name="T10" fmla="*/ 50 w 51"/>
                  <a:gd name="T11" fmla="*/ 14 h 23"/>
                  <a:gd name="T12" fmla="*/ 50 w 51"/>
                  <a:gd name="T13" fmla="*/ 14 h 23"/>
                  <a:gd name="T14" fmla="*/ 42 w 51"/>
                  <a:gd name="T15" fmla="*/ 4 h 23"/>
                  <a:gd name="T16" fmla="*/ 34 w 51"/>
                  <a:gd name="T17" fmla="*/ 8 h 23"/>
                  <a:gd name="T18" fmla="*/ 34 w 51"/>
                  <a:gd name="T19" fmla="*/ 9 h 23"/>
                  <a:gd name="T20" fmla="*/ 3 w 51"/>
                  <a:gd name="T21" fmla="*/ 1 h 23"/>
                  <a:gd name="T22" fmla="*/ 3 w 51"/>
                  <a:gd name="T23" fmla="*/ 0 h 23"/>
                  <a:gd name="T24" fmla="*/ 2 w 51"/>
                  <a:gd name="T25" fmla="*/ 0 h 23"/>
                  <a:gd name="T26" fmla="*/ 1 w 51"/>
                  <a:gd name="T27" fmla="*/ 2 h 23"/>
                  <a:gd name="T28" fmla="*/ 33 w 51"/>
                  <a:gd name="T29" fmla="*/ 10 h 23"/>
                  <a:gd name="T30" fmla="*/ 33 w 51"/>
                  <a:gd name="T31" fmla="*/ 10 h 23"/>
                  <a:gd name="T32" fmla="*/ 36 w 51"/>
                  <a:gd name="T33" fmla="*/ 9 h 23"/>
                  <a:gd name="T34" fmla="*/ 42 w 51"/>
                  <a:gd name="T35" fmla="*/ 6 h 23"/>
                  <a:gd name="T36" fmla="*/ 49 w 51"/>
                  <a:gd name="T37" fmla="*/ 14 h 23"/>
                  <a:gd name="T38" fmla="*/ 40 w 51"/>
                  <a:gd name="T39" fmla="*/ 21 h 23"/>
                  <a:gd name="T40" fmla="*/ 35 w 51"/>
                  <a:gd name="T41" fmla="*/ 16 h 23"/>
                  <a:gd name="T42" fmla="*/ 33 w 51"/>
                  <a:gd name="T43" fmla="*/ 15 h 23"/>
                  <a:gd name="T44" fmla="*/ 0 w 51"/>
                  <a:gd name="T45" fmla="*/ 17 h 23"/>
                  <a:gd name="T46" fmla="*/ 0 w 51"/>
                  <a:gd name="T47" fmla="*/ 19 h 23"/>
                  <a:gd name="T48" fmla="*/ 1 w 51"/>
                  <a:gd name="T49" fmla="*/ 19 h 23"/>
                  <a:gd name="T50" fmla="*/ 1 w 51"/>
                  <a:gd name="T51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1" h="23">
                    <a:moveTo>
                      <a:pt x="1" y="18"/>
                    </a:moveTo>
                    <a:cubicBezTo>
                      <a:pt x="33" y="16"/>
                      <a:pt x="33" y="16"/>
                      <a:pt x="33" y="16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20"/>
                      <a:pt x="37" y="22"/>
                      <a:pt x="40" y="22"/>
                    </a:cubicBezTo>
                    <a:cubicBezTo>
                      <a:pt x="47" y="23"/>
                      <a:pt x="50" y="18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1" y="9"/>
                      <a:pt x="48" y="5"/>
                      <a:pt x="42" y="4"/>
                    </a:cubicBezTo>
                    <a:cubicBezTo>
                      <a:pt x="39" y="4"/>
                      <a:pt x="36" y="5"/>
                      <a:pt x="34" y="8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10"/>
                      <a:pt x="35" y="10"/>
                      <a:pt x="36" y="9"/>
                    </a:cubicBezTo>
                    <a:cubicBezTo>
                      <a:pt x="37" y="7"/>
                      <a:pt x="39" y="5"/>
                      <a:pt x="42" y="6"/>
                    </a:cubicBezTo>
                    <a:cubicBezTo>
                      <a:pt x="48" y="6"/>
                      <a:pt x="49" y="10"/>
                      <a:pt x="49" y="14"/>
                    </a:cubicBezTo>
                    <a:cubicBezTo>
                      <a:pt x="49" y="17"/>
                      <a:pt x="46" y="21"/>
                      <a:pt x="40" y="21"/>
                    </a:cubicBezTo>
                    <a:cubicBezTo>
                      <a:pt x="38" y="20"/>
                      <a:pt x="36" y="19"/>
                      <a:pt x="35" y="16"/>
                    </a:cubicBezTo>
                    <a:cubicBezTo>
                      <a:pt x="35" y="15"/>
                      <a:pt x="33" y="15"/>
                      <a:pt x="33" y="1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CD9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7" name="Freeform 437"/>
              <p:cNvSpPr/>
              <p:nvPr/>
            </p:nvSpPr>
            <p:spPr bwMode="auto">
              <a:xfrm>
                <a:off x="2177" y="1989"/>
                <a:ext cx="76" cy="52"/>
              </a:xfrm>
              <a:custGeom>
                <a:avLst/>
                <a:gdLst>
                  <a:gd name="T0" fmla="*/ 17 w 76"/>
                  <a:gd name="T1" fmla="*/ 50 h 52"/>
                  <a:gd name="T2" fmla="*/ 17 w 76"/>
                  <a:gd name="T3" fmla="*/ 47 h 52"/>
                  <a:gd name="T4" fmla="*/ 57 w 76"/>
                  <a:gd name="T5" fmla="*/ 47 h 52"/>
                  <a:gd name="T6" fmla="*/ 57 w 76"/>
                  <a:gd name="T7" fmla="*/ 52 h 52"/>
                  <a:gd name="T8" fmla="*/ 75 w 76"/>
                  <a:gd name="T9" fmla="*/ 52 h 52"/>
                  <a:gd name="T10" fmla="*/ 76 w 76"/>
                  <a:gd name="T11" fmla="*/ 3 h 52"/>
                  <a:gd name="T12" fmla="*/ 2 w 76"/>
                  <a:gd name="T13" fmla="*/ 0 h 52"/>
                  <a:gd name="T14" fmla="*/ 0 w 76"/>
                  <a:gd name="T15" fmla="*/ 50 h 52"/>
                  <a:gd name="T16" fmla="*/ 17 w 76"/>
                  <a:gd name="T17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52">
                    <a:moveTo>
                      <a:pt x="17" y="50"/>
                    </a:moveTo>
                    <a:lnTo>
                      <a:pt x="17" y="47"/>
                    </a:lnTo>
                    <a:lnTo>
                      <a:pt x="57" y="47"/>
                    </a:lnTo>
                    <a:lnTo>
                      <a:pt x="57" y="52"/>
                    </a:lnTo>
                    <a:lnTo>
                      <a:pt x="75" y="52"/>
                    </a:lnTo>
                    <a:lnTo>
                      <a:pt x="76" y="3"/>
                    </a:lnTo>
                    <a:lnTo>
                      <a:pt x="2" y="0"/>
                    </a:lnTo>
                    <a:lnTo>
                      <a:pt x="0" y="50"/>
                    </a:lnTo>
                    <a:lnTo>
                      <a:pt x="17" y="50"/>
                    </a:lnTo>
                    <a:close/>
                  </a:path>
                </a:pathLst>
              </a:custGeom>
              <a:solidFill>
                <a:srgbClr val="2869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8" name="Freeform 438"/>
              <p:cNvSpPr/>
              <p:nvPr/>
            </p:nvSpPr>
            <p:spPr bwMode="auto">
              <a:xfrm>
                <a:off x="2177" y="1989"/>
                <a:ext cx="75" cy="52"/>
              </a:xfrm>
              <a:custGeom>
                <a:avLst/>
                <a:gdLst>
                  <a:gd name="T0" fmla="*/ 17 w 75"/>
                  <a:gd name="T1" fmla="*/ 50 h 52"/>
                  <a:gd name="T2" fmla="*/ 17 w 75"/>
                  <a:gd name="T3" fmla="*/ 47 h 52"/>
                  <a:gd name="T4" fmla="*/ 57 w 75"/>
                  <a:gd name="T5" fmla="*/ 47 h 52"/>
                  <a:gd name="T6" fmla="*/ 57 w 75"/>
                  <a:gd name="T7" fmla="*/ 52 h 52"/>
                  <a:gd name="T8" fmla="*/ 75 w 75"/>
                  <a:gd name="T9" fmla="*/ 52 h 52"/>
                  <a:gd name="T10" fmla="*/ 2 w 75"/>
                  <a:gd name="T11" fmla="*/ 0 h 52"/>
                  <a:gd name="T12" fmla="*/ 0 w 75"/>
                  <a:gd name="T13" fmla="*/ 50 h 52"/>
                  <a:gd name="T14" fmla="*/ 17 w 75"/>
                  <a:gd name="T15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52">
                    <a:moveTo>
                      <a:pt x="17" y="50"/>
                    </a:moveTo>
                    <a:lnTo>
                      <a:pt x="17" y="47"/>
                    </a:lnTo>
                    <a:lnTo>
                      <a:pt x="57" y="47"/>
                    </a:lnTo>
                    <a:lnTo>
                      <a:pt x="57" y="52"/>
                    </a:lnTo>
                    <a:lnTo>
                      <a:pt x="75" y="52"/>
                    </a:lnTo>
                    <a:lnTo>
                      <a:pt x="2" y="0"/>
                    </a:lnTo>
                    <a:lnTo>
                      <a:pt x="0" y="50"/>
                    </a:lnTo>
                    <a:lnTo>
                      <a:pt x="17" y="50"/>
                    </a:lnTo>
                    <a:close/>
                  </a:path>
                </a:pathLst>
              </a:custGeom>
              <a:solidFill>
                <a:srgbClr val="00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9" name="Freeform 439"/>
              <p:cNvSpPr/>
              <p:nvPr/>
            </p:nvSpPr>
            <p:spPr bwMode="auto">
              <a:xfrm>
                <a:off x="2194" y="1935"/>
                <a:ext cx="42" cy="106"/>
              </a:xfrm>
              <a:custGeom>
                <a:avLst/>
                <a:gdLst>
                  <a:gd name="T0" fmla="*/ 22 w 24"/>
                  <a:gd name="T1" fmla="*/ 59 h 61"/>
                  <a:gd name="T2" fmla="*/ 17 w 24"/>
                  <a:gd name="T3" fmla="*/ 21 h 61"/>
                  <a:gd name="T4" fmla="*/ 18 w 24"/>
                  <a:gd name="T5" fmla="*/ 20 h 61"/>
                  <a:gd name="T6" fmla="*/ 24 w 24"/>
                  <a:gd name="T7" fmla="*/ 12 h 61"/>
                  <a:gd name="T8" fmla="*/ 13 w 24"/>
                  <a:gd name="T9" fmla="*/ 0 h 61"/>
                  <a:gd name="T10" fmla="*/ 13 w 24"/>
                  <a:gd name="T11" fmla="*/ 0 h 61"/>
                  <a:gd name="T12" fmla="*/ 13 w 24"/>
                  <a:gd name="T13" fmla="*/ 0 h 61"/>
                  <a:gd name="T14" fmla="*/ 13 w 24"/>
                  <a:gd name="T15" fmla="*/ 0 h 61"/>
                  <a:gd name="T16" fmla="*/ 2 w 24"/>
                  <a:gd name="T17" fmla="*/ 11 h 61"/>
                  <a:gd name="T18" fmla="*/ 7 w 24"/>
                  <a:gd name="T19" fmla="*/ 20 h 61"/>
                  <a:gd name="T20" fmla="*/ 8 w 24"/>
                  <a:gd name="T21" fmla="*/ 21 h 61"/>
                  <a:gd name="T22" fmla="*/ 1 w 24"/>
                  <a:gd name="T23" fmla="*/ 58 h 61"/>
                  <a:gd name="T24" fmla="*/ 0 w 24"/>
                  <a:gd name="T25" fmla="*/ 58 h 61"/>
                  <a:gd name="T26" fmla="*/ 0 w 24"/>
                  <a:gd name="T27" fmla="*/ 60 h 61"/>
                  <a:gd name="T28" fmla="*/ 2 w 24"/>
                  <a:gd name="T29" fmla="*/ 60 h 61"/>
                  <a:gd name="T30" fmla="*/ 9 w 24"/>
                  <a:gd name="T31" fmla="*/ 21 h 61"/>
                  <a:gd name="T32" fmla="*/ 9 w 24"/>
                  <a:gd name="T33" fmla="*/ 21 h 61"/>
                  <a:gd name="T34" fmla="*/ 8 w 24"/>
                  <a:gd name="T35" fmla="*/ 18 h 61"/>
                  <a:gd name="T36" fmla="*/ 4 w 24"/>
                  <a:gd name="T37" fmla="*/ 11 h 61"/>
                  <a:gd name="T38" fmla="*/ 13 w 24"/>
                  <a:gd name="T39" fmla="*/ 2 h 61"/>
                  <a:gd name="T40" fmla="*/ 22 w 24"/>
                  <a:gd name="T41" fmla="*/ 12 h 61"/>
                  <a:gd name="T42" fmla="*/ 17 w 24"/>
                  <a:gd name="T43" fmla="*/ 19 h 61"/>
                  <a:gd name="T44" fmla="*/ 16 w 24"/>
                  <a:gd name="T45" fmla="*/ 21 h 61"/>
                  <a:gd name="T46" fmla="*/ 20 w 24"/>
                  <a:gd name="T47" fmla="*/ 60 h 61"/>
                  <a:gd name="T48" fmla="*/ 23 w 24"/>
                  <a:gd name="T49" fmla="*/ 61 h 61"/>
                  <a:gd name="T50" fmla="*/ 23 w 24"/>
                  <a:gd name="T51" fmla="*/ 59 h 61"/>
                  <a:gd name="T52" fmla="*/ 22 w 24"/>
                  <a:gd name="T53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" h="61">
                    <a:moveTo>
                      <a:pt x="22" y="59"/>
                    </a:moveTo>
                    <a:cubicBezTo>
                      <a:pt x="17" y="21"/>
                      <a:pt x="17" y="21"/>
                      <a:pt x="17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1" y="19"/>
                      <a:pt x="23" y="16"/>
                      <a:pt x="24" y="12"/>
                    </a:cubicBezTo>
                    <a:cubicBezTo>
                      <a:pt x="24" y="4"/>
                      <a:pt x="19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8" y="0"/>
                      <a:pt x="2" y="3"/>
                      <a:pt x="2" y="11"/>
                    </a:cubicBezTo>
                    <a:cubicBezTo>
                      <a:pt x="2" y="15"/>
                      <a:pt x="4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0"/>
                      <a:pt x="9" y="19"/>
                      <a:pt x="8" y="18"/>
                    </a:cubicBezTo>
                    <a:cubicBezTo>
                      <a:pt x="5" y="17"/>
                      <a:pt x="4" y="14"/>
                      <a:pt x="4" y="11"/>
                    </a:cubicBezTo>
                    <a:cubicBezTo>
                      <a:pt x="4" y="4"/>
                      <a:pt x="9" y="2"/>
                      <a:pt x="13" y="2"/>
                    </a:cubicBezTo>
                    <a:cubicBezTo>
                      <a:pt x="17" y="2"/>
                      <a:pt x="22" y="5"/>
                      <a:pt x="22" y="12"/>
                    </a:cubicBezTo>
                    <a:cubicBezTo>
                      <a:pt x="22" y="15"/>
                      <a:pt x="20" y="18"/>
                      <a:pt x="17" y="19"/>
                    </a:cubicBezTo>
                    <a:cubicBezTo>
                      <a:pt x="16" y="19"/>
                      <a:pt x="16" y="20"/>
                      <a:pt x="16" y="21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59"/>
                      <a:pt x="23" y="59"/>
                      <a:pt x="23" y="59"/>
                    </a:cubicBezTo>
                    <a:lnTo>
                      <a:pt x="22" y="59"/>
                    </a:lnTo>
                    <a:close/>
                  </a:path>
                </a:pathLst>
              </a:custGeom>
              <a:solidFill>
                <a:srgbClr val="CD9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0" name="Freeform 440"/>
              <p:cNvSpPr/>
              <p:nvPr/>
            </p:nvSpPr>
            <p:spPr bwMode="auto">
              <a:xfrm>
                <a:off x="2562" y="1824"/>
                <a:ext cx="113" cy="144"/>
              </a:xfrm>
              <a:custGeom>
                <a:avLst/>
                <a:gdLst>
                  <a:gd name="T0" fmla="*/ 65 w 65"/>
                  <a:gd name="T1" fmla="*/ 83 h 83"/>
                  <a:gd name="T2" fmla="*/ 35 w 65"/>
                  <a:gd name="T3" fmla="*/ 80 h 83"/>
                  <a:gd name="T4" fmla="*/ 18 w 65"/>
                  <a:gd name="T5" fmla="*/ 72 h 83"/>
                  <a:gd name="T6" fmla="*/ 13 w 65"/>
                  <a:gd name="T7" fmla="*/ 19 h 83"/>
                  <a:gd name="T8" fmla="*/ 23 w 65"/>
                  <a:gd name="T9" fmla="*/ 11 h 83"/>
                  <a:gd name="T10" fmla="*/ 42 w 65"/>
                  <a:gd name="T11" fmla="*/ 0 h 83"/>
                  <a:gd name="T12" fmla="*/ 65 w 65"/>
                  <a:gd name="T13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83">
                    <a:moveTo>
                      <a:pt x="65" y="83"/>
                    </a:moveTo>
                    <a:cubicBezTo>
                      <a:pt x="65" y="83"/>
                      <a:pt x="37" y="81"/>
                      <a:pt x="35" y="80"/>
                    </a:cubicBezTo>
                    <a:cubicBezTo>
                      <a:pt x="29" y="79"/>
                      <a:pt x="23" y="76"/>
                      <a:pt x="18" y="72"/>
                    </a:cubicBezTo>
                    <a:cubicBezTo>
                      <a:pt x="2" y="59"/>
                      <a:pt x="0" y="35"/>
                      <a:pt x="13" y="19"/>
                    </a:cubicBezTo>
                    <a:cubicBezTo>
                      <a:pt x="16" y="16"/>
                      <a:pt x="20" y="13"/>
                      <a:pt x="23" y="11"/>
                    </a:cubicBezTo>
                    <a:cubicBezTo>
                      <a:pt x="25" y="10"/>
                      <a:pt x="42" y="0"/>
                      <a:pt x="42" y="0"/>
                    </a:cubicBezTo>
                    <a:lnTo>
                      <a:pt x="65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1" name="Freeform 441"/>
              <p:cNvSpPr/>
              <p:nvPr/>
            </p:nvSpPr>
            <p:spPr bwMode="auto">
              <a:xfrm>
                <a:off x="2567" y="1857"/>
                <a:ext cx="99" cy="87"/>
              </a:xfrm>
              <a:custGeom>
                <a:avLst/>
                <a:gdLst>
                  <a:gd name="T0" fmla="*/ 44 w 57"/>
                  <a:gd name="T1" fmla="*/ 0 h 50"/>
                  <a:gd name="T2" fmla="*/ 2 w 57"/>
                  <a:gd name="T3" fmla="*/ 19 h 50"/>
                  <a:gd name="T4" fmla="*/ 8 w 57"/>
                  <a:gd name="T5" fmla="*/ 47 h 50"/>
                  <a:gd name="T6" fmla="*/ 57 w 57"/>
                  <a:gd name="T7" fmla="*/ 50 h 50"/>
                  <a:gd name="T8" fmla="*/ 44 w 57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0">
                    <a:moveTo>
                      <a:pt x="44" y="0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0" y="29"/>
                      <a:pt x="2" y="39"/>
                      <a:pt x="8" y="47"/>
                    </a:cubicBezTo>
                    <a:cubicBezTo>
                      <a:pt x="57" y="50"/>
                      <a:pt x="57" y="50"/>
                      <a:pt x="57" y="50"/>
                    </a:cubicBez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5E9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2" name="Freeform 442"/>
              <p:cNvSpPr/>
              <p:nvPr/>
            </p:nvSpPr>
            <p:spPr bwMode="auto">
              <a:xfrm>
                <a:off x="2592" y="1800"/>
                <a:ext cx="177" cy="178"/>
              </a:xfrm>
              <a:custGeom>
                <a:avLst/>
                <a:gdLst>
                  <a:gd name="T0" fmla="*/ 86 w 102"/>
                  <a:gd name="T1" fmla="*/ 81 h 103"/>
                  <a:gd name="T2" fmla="*/ 21 w 102"/>
                  <a:gd name="T3" fmla="*/ 87 h 103"/>
                  <a:gd name="T4" fmla="*/ 16 w 102"/>
                  <a:gd name="T5" fmla="*/ 22 h 103"/>
                  <a:gd name="T6" fmla="*/ 81 w 102"/>
                  <a:gd name="T7" fmla="*/ 16 h 103"/>
                  <a:gd name="T8" fmla="*/ 86 w 102"/>
                  <a:gd name="T9" fmla="*/ 8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03">
                    <a:moveTo>
                      <a:pt x="86" y="81"/>
                    </a:moveTo>
                    <a:cubicBezTo>
                      <a:pt x="70" y="100"/>
                      <a:pt x="41" y="103"/>
                      <a:pt x="21" y="87"/>
                    </a:cubicBezTo>
                    <a:cubicBezTo>
                      <a:pt x="2" y="70"/>
                      <a:pt x="0" y="41"/>
                      <a:pt x="16" y="22"/>
                    </a:cubicBezTo>
                    <a:cubicBezTo>
                      <a:pt x="32" y="2"/>
                      <a:pt x="61" y="0"/>
                      <a:pt x="81" y="16"/>
                    </a:cubicBezTo>
                    <a:cubicBezTo>
                      <a:pt x="100" y="33"/>
                      <a:pt x="102" y="62"/>
                      <a:pt x="86" y="81"/>
                    </a:cubicBezTo>
                    <a:close/>
                  </a:path>
                </a:pathLst>
              </a:custGeom>
              <a:solidFill>
                <a:srgbClr val="F5E9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3" name="Freeform 443"/>
              <p:cNvSpPr/>
              <p:nvPr/>
            </p:nvSpPr>
            <p:spPr bwMode="auto">
              <a:xfrm>
                <a:off x="2623" y="1805"/>
                <a:ext cx="142" cy="166"/>
              </a:xfrm>
              <a:custGeom>
                <a:avLst/>
                <a:gdLst>
                  <a:gd name="T0" fmla="*/ 66 w 82"/>
                  <a:gd name="T1" fmla="*/ 77 h 96"/>
                  <a:gd name="T2" fmla="*/ 61 w 82"/>
                  <a:gd name="T3" fmla="*/ 15 h 96"/>
                  <a:gd name="T4" fmla="*/ 0 w 82"/>
                  <a:gd name="T5" fmla="*/ 20 h 96"/>
                  <a:gd name="T6" fmla="*/ 29 w 82"/>
                  <a:gd name="T7" fmla="*/ 28 h 96"/>
                  <a:gd name="T8" fmla="*/ 33 w 82"/>
                  <a:gd name="T9" fmla="*/ 77 h 96"/>
                  <a:gd name="T10" fmla="*/ 15 w 82"/>
                  <a:gd name="T11" fmla="*/ 89 h 96"/>
                  <a:gd name="T12" fmla="*/ 66 w 82"/>
                  <a:gd name="T13" fmla="*/ 77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96">
                    <a:moveTo>
                      <a:pt x="66" y="77"/>
                    </a:moveTo>
                    <a:cubicBezTo>
                      <a:pt x="82" y="58"/>
                      <a:pt x="80" y="31"/>
                      <a:pt x="61" y="15"/>
                    </a:cubicBezTo>
                    <a:cubicBezTo>
                      <a:pt x="43" y="0"/>
                      <a:pt x="15" y="2"/>
                      <a:pt x="0" y="20"/>
                    </a:cubicBezTo>
                    <a:cubicBezTo>
                      <a:pt x="10" y="18"/>
                      <a:pt x="20" y="21"/>
                      <a:pt x="29" y="28"/>
                    </a:cubicBezTo>
                    <a:cubicBezTo>
                      <a:pt x="44" y="40"/>
                      <a:pt x="46" y="62"/>
                      <a:pt x="33" y="77"/>
                    </a:cubicBezTo>
                    <a:cubicBezTo>
                      <a:pt x="28" y="83"/>
                      <a:pt x="22" y="87"/>
                      <a:pt x="15" y="89"/>
                    </a:cubicBezTo>
                    <a:cubicBezTo>
                      <a:pt x="32" y="96"/>
                      <a:pt x="53" y="92"/>
                      <a:pt x="66" y="77"/>
                    </a:cubicBezTo>
                    <a:close/>
                  </a:path>
                </a:pathLst>
              </a:custGeom>
              <a:solidFill>
                <a:srgbClr val="C2B2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4" name="Freeform 444"/>
              <p:cNvSpPr/>
              <p:nvPr/>
            </p:nvSpPr>
            <p:spPr bwMode="auto">
              <a:xfrm>
                <a:off x="2595" y="1838"/>
                <a:ext cx="104" cy="120"/>
              </a:xfrm>
              <a:custGeom>
                <a:avLst/>
                <a:gdLst>
                  <a:gd name="T0" fmla="*/ 57 w 60"/>
                  <a:gd name="T1" fmla="*/ 41 h 69"/>
                  <a:gd name="T2" fmla="*/ 27 w 60"/>
                  <a:gd name="T3" fmla="*/ 1 h 69"/>
                  <a:gd name="T4" fmla="*/ 15 w 60"/>
                  <a:gd name="T5" fmla="*/ 1 h 69"/>
                  <a:gd name="T6" fmla="*/ 21 w 60"/>
                  <a:gd name="T7" fmla="*/ 63 h 69"/>
                  <a:gd name="T8" fmla="*/ 31 w 60"/>
                  <a:gd name="T9" fmla="*/ 69 h 69"/>
                  <a:gd name="T10" fmla="*/ 57 w 60"/>
                  <a:gd name="T11" fmla="*/ 4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69">
                    <a:moveTo>
                      <a:pt x="57" y="41"/>
                    </a:moveTo>
                    <a:cubicBezTo>
                      <a:pt x="60" y="21"/>
                      <a:pt x="46" y="4"/>
                      <a:pt x="27" y="1"/>
                    </a:cubicBezTo>
                    <a:cubicBezTo>
                      <a:pt x="22" y="0"/>
                      <a:pt x="20" y="0"/>
                      <a:pt x="15" y="1"/>
                    </a:cubicBezTo>
                    <a:cubicBezTo>
                      <a:pt x="0" y="21"/>
                      <a:pt x="2" y="47"/>
                      <a:pt x="21" y="63"/>
                    </a:cubicBezTo>
                    <a:cubicBezTo>
                      <a:pt x="24" y="65"/>
                      <a:pt x="28" y="68"/>
                      <a:pt x="31" y="69"/>
                    </a:cubicBezTo>
                    <a:cubicBezTo>
                      <a:pt x="45" y="66"/>
                      <a:pt x="55" y="56"/>
                      <a:pt x="57" y="41"/>
                    </a:cubicBezTo>
                    <a:close/>
                  </a:path>
                </a:pathLst>
              </a:custGeom>
              <a:solidFill>
                <a:srgbClr val="A89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5" name="Freeform 445"/>
              <p:cNvSpPr/>
              <p:nvPr/>
            </p:nvSpPr>
            <p:spPr bwMode="auto">
              <a:xfrm>
                <a:off x="2649" y="1807"/>
                <a:ext cx="134" cy="90"/>
              </a:xfrm>
              <a:custGeom>
                <a:avLst/>
                <a:gdLst>
                  <a:gd name="T0" fmla="*/ 77 w 77"/>
                  <a:gd name="T1" fmla="*/ 14 h 52"/>
                  <a:gd name="T2" fmla="*/ 68 w 77"/>
                  <a:gd name="T3" fmla="*/ 0 h 52"/>
                  <a:gd name="T4" fmla="*/ 3 w 77"/>
                  <a:gd name="T5" fmla="*/ 42 h 52"/>
                  <a:gd name="T6" fmla="*/ 3 w 77"/>
                  <a:gd name="T7" fmla="*/ 42 h 52"/>
                  <a:gd name="T8" fmla="*/ 0 w 77"/>
                  <a:gd name="T9" fmla="*/ 45 h 52"/>
                  <a:gd name="T10" fmla="*/ 5 w 77"/>
                  <a:gd name="T11" fmla="*/ 52 h 52"/>
                  <a:gd name="T12" fmla="*/ 8 w 77"/>
                  <a:gd name="T13" fmla="*/ 51 h 52"/>
                  <a:gd name="T14" fmla="*/ 8 w 77"/>
                  <a:gd name="T15" fmla="*/ 51 h 52"/>
                  <a:gd name="T16" fmla="*/ 77 w 77"/>
                  <a:gd name="T17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52">
                    <a:moveTo>
                      <a:pt x="77" y="14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2"/>
                      <a:pt x="0" y="44"/>
                      <a:pt x="0" y="45"/>
                    </a:cubicBezTo>
                    <a:cubicBezTo>
                      <a:pt x="0" y="48"/>
                      <a:pt x="2" y="51"/>
                      <a:pt x="5" y="52"/>
                    </a:cubicBezTo>
                    <a:cubicBezTo>
                      <a:pt x="6" y="52"/>
                      <a:pt x="7" y="52"/>
                      <a:pt x="8" y="51"/>
                    </a:cubicBezTo>
                    <a:cubicBezTo>
                      <a:pt x="8" y="51"/>
                      <a:pt x="8" y="51"/>
                      <a:pt x="8" y="51"/>
                    </a:cubicBezTo>
                    <a:lnTo>
                      <a:pt x="77" y="14"/>
                    </a:lnTo>
                    <a:close/>
                  </a:path>
                </a:pathLst>
              </a:custGeom>
              <a:solidFill>
                <a:srgbClr val="E1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6" name="Freeform 446"/>
              <p:cNvSpPr/>
              <p:nvPr/>
            </p:nvSpPr>
            <p:spPr bwMode="auto">
              <a:xfrm>
                <a:off x="2649" y="1812"/>
                <a:ext cx="132" cy="83"/>
              </a:xfrm>
              <a:custGeom>
                <a:avLst/>
                <a:gdLst>
                  <a:gd name="T0" fmla="*/ 76 w 76"/>
                  <a:gd name="T1" fmla="*/ 10 h 48"/>
                  <a:gd name="T2" fmla="*/ 70 w 76"/>
                  <a:gd name="T3" fmla="*/ 0 h 48"/>
                  <a:gd name="T4" fmla="*/ 0 w 76"/>
                  <a:gd name="T5" fmla="*/ 42 h 48"/>
                  <a:gd name="T6" fmla="*/ 0 w 76"/>
                  <a:gd name="T7" fmla="*/ 42 h 48"/>
                  <a:gd name="T8" fmla="*/ 3 w 76"/>
                  <a:gd name="T9" fmla="*/ 48 h 48"/>
                  <a:gd name="T10" fmla="*/ 74 w 76"/>
                  <a:gd name="T11" fmla="*/ 9 h 48"/>
                  <a:gd name="T12" fmla="*/ 76 w 76"/>
                  <a:gd name="T13" fmla="*/ 1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48">
                    <a:moveTo>
                      <a:pt x="76" y="10"/>
                    </a:moveTo>
                    <a:cubicBezTo>
                      <a:pt x="70" y="0"/>
                      <a:pt x="70" y="0"/>
                      <a:pt x="70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5"/>
                      <a:pt x="1" y="47"/>
                      <a:pt x="3" y="48"/>
                    </a:cubicBezTo>
                    <a:cubicBezTo>
                      <a:pt x="74" y="9"/>
                      <a:pt x="74" y="9"/>
                      <a:pt x="74" y="9"/>
                    </a:cubicBezTo>
                    <a:lnTo>
                      <a:pt x="76" y="10"/>
                    </a:lnTo>
                    <a:close/>
                  </a:path>
                </a:pathLst>
              </a:custGeom>
              <a:solidFill>
                <a:srgbClr val="C26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7" name="Freeform 447"/>
              <p:cNvSpPr/>
              <p:nvPr/>
            </p:nvSpPr>
            <p:spPr bwMode="auto">
              <a:xfrm>
                <a:off x="2760" y="1793"/>
                <a:ext cx="57" cy="41"/>
              </a:xfrm>
              <a:custGeom>
                <a:avLst/>
                <a:gdLst>
                  <a:gd name="T0" fmla="*/ 12 w 33"/>
                  <a:gd name="T1" fmla="*/ 22 h 24"/>
                  <a:gd name="T2" fmla="*/ 2 w 33"/>
                  <a:gd name="T3" fmla="*/ 19 h 24"/>
                  <a:gd name="T4" fmla="*/ 4 w 33"/>
                  <a:gd name="T5" fmla="*/ 8 h 24"/>
                  <a:gd name="T6" fmla="*/ 33 w 33"/>
                  <a:gd name="T7" fmla="*/ 0 h 24"/>
                  <a:gd name="T8" fmla="*/ 12 w 33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4">
                    <a:moveTo>
                      <a:pt x="12" y="22"/>
                    </a:moveTo>
                    <a:cubicBezTo>
                      <a:pt x="9" y="24"/>
                      <a:pt x="4" y="23"/>
                      <a:pt x="2" y="19"/>
                    </a:cubicBezTo>
                    <a:cubicBezTo>
                      <a:pt x="0" y="15"/>
                      <a:pt x="1" y="11"/>
                      <a:pt x="4" y="8"/>
                    </a:cubicBezTo>
                    <a:cubicBezTo>
                      <a:pt x="8" y="6"/>
                      <a:pt x="33" y="0"/>
                      <a:pt x="33" y="0"/>
                    </a:cubicBezTo>
                    <a:cubicBezTo>
                      <a:pt x="33" y="0"/>
                      <a:pt x="16" y="20"/>
                      <a:pt x="12" y="22"/>
                    </a:cubicBezTo>
                    <a:close/>
                  </a:path>
                </a:pathLst>
              </a:cu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8" name="Freeform 448"/>
              <p:cNvSpPr/>
              <p:nvPr/>
            </p:nvSpPr>
            <p:spPr bwMode="auto">
              <a:xfrm>
                <a:off x="2760" y="1794"/>
                <a:ext cx="57" cy="37"/>
              </a:xfrm>
              <a:custGeom>
                <a:avLst/>
                <a:gdLst>
                  <a:gd name="T0" fmla="*/ 1 w 33"/>
                  <a:gd name="T1" fmla="*/ 13 h 21"/>
                  <a:gd name="T2" fmla="*/ 6 w 33"/>
                  <a:gd name="T3" fmla="*/ 21 h 21"/>
                  <a:gd name="T4" fmla="*/ 33 w 33"/>
                  <a:gd name="T5" fmla="*/ 0 h 21"/>
                  <a:gd name="T6" fmla="*/ 1 w 33"/>
                  <a:gd name="T7" fmla="*/ 1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21">
                    <a:moveTo>
                      <a:pt x="1" y="13"/>
                    </a:moveTo>
                    <a:cubicBezTo>
                      <a:pt x="1" y="13"/>
                      <a:pt x="0" y="19"/>
                      <a:pt x="6" y="21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1" y="13"/>
                    </a:lnTo>
                    <a:close/>
                  </a:path>
                </a:pathLst>
              </a:custGeom>
              <a:solidFill>
                <a:srgbClr val="D781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9" name="Freeform 449"/>
              <p:cNvSpPr/>
              <p:nvPr/>
            </p:nvSpPr>
            <p:spPr bwMode="auto">
              <a:xfrm>
                <a:off x="2796" y="1793"/>
                <a:ext cx="23" cy="15"/>
              </a:xfrm>
              <a:custGeom>
                <a:avLst/>
                <a:gdLst>
                  <a:gd name="T0" fmla="*/ 5 w 13"/>
                  <a:gd name="T1" fmla="*/ 8 h 9"/>
                  <a:gd name="T2" fmla="*/ 1 w 13"/>
                  <a:gd name="T3" fmla="*/ 7 h 9"/>
                  <a:gd name="T4" fmla="*/ 2 w 13"/>
                  <a:gd name="T5" fmla="*/ 3 h 9"/>
                  <a:gd name="T6" fmla="*/ 13 w 13"/>
                  <a:gd name="T7" fmla="*/ 0 h 9"/>
                  <a:gd name="T8" fmla="*/ 5 w 13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5" y="8"/>
                    </a:moveTo>
                    <a:cubicBezTo>
                      <a:pt x="4" y="9"/>
                      <a:pt x="2" y="9"/>
                      <a:pt x="1" y="7"/>
                    </a:cubicBezTo>
                    <a:cubicBezTo>
                      <a:pt x="0" y="6"/>
                      <a:pt x="0" y="4"/>
                      <a:pt x="2" y="3"/>
                    </a:cubicBezTo>
                    <a:cubicBezTo>
                      <a:pt x="3" y="2"/>
                      <a:pt x="13" y="0"/>
                      <a:pt x="13" y="0"/>
                    </a:cubicBezTo>
                    <a:cubicBezTo>
                      <a:pt x="13" y="0"/>
                      <a:pt x="7" y="7"/>
                      <a:pt x="5" y="8"/>
                    </a:cubicBezTo>
                    <a:close/>
                  </a:path>
                </a:pathLst>
              </a:custGeom>
              <a:solidFill>
                <a:srgbClr val="004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0" name="Freeform 450"/>
              <p:cNvSpPr/>
              <p:nvPr/>
            </p:nvSpPr>
            <p:spPr bwMode="auto">
              <a:xfrm>
                <a:off x="2642" y="1907"/>
                <a:ext cx="66" cy="73"/>
              </a:xfrm>
              <a:custGeom>
                <a:avLst/>
                <a:gdLst>
                  <a:gd name="T0" fmla="*/ 31 w 38"/>
                  <a:gd name="T1" fmla="*/ 42 h 42"/>
                  <a:gd name="T2" fmla="*/ 38 w 38"/>
                  <a:gd name="T3" fmla="*/ 31 h 42"/>
                  <a:gd name="T4" fmla="*/ 6 w 38"/>
                  <a:gd name="T5" fmla="*/ 0 h 42"/>
                  <a:gd name="T6" fmla="*/ 6 w 38"/>
                  <a:gd name="T7" fmla="*/ 0 h 42"/>
                  <a:gd name="T8" fmla="*/ 3 w 38"/>
                  <a:gd name="T9" fmla="*/ 0 h 42"/>
                  <a:gd name="T10" fmla="*/ 0 w 38"/>
                  <a:gd name="T11" fmla="*/ 5 h 42"/>
                  <a:gd name="T12" fmla="*/ 1 w 38"/>
                  <a:gd name="T13" fmla="*/ 7 h 42"/>
                  <a:gd name="T14" fmla="*/ 1 w 38"/>
                  <a:gd name="T15" fmla="*/ 7 h 42"/>
                  <a:gd name="T16" fmla="*/ 31 w 38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42">
                    <a:moveTo>
                      <a:pt x="31" y="42"/>
                    </a:moveTo>
                    <a:cubicBezTo>
                      <a:pt x="38" y="31"/>
                      <a:pt x="38" y="31"/>
                      <a:pt x="38" y="3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1" y="1"/>
                      <a:pt x="0" y="3"/>
                      <a:pt x="0" y="5"/>
                    </a:cubicBezTo>
                    <a:cubicBezTo>
                      <a:pt x="0" y="6"/>
                      <a:pt x="0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lnTo>
                      <a:pt x="31" y="42"/>
                    </a:lnTo>
                    <a:close/>
                  </a:path>
                </a:pathLst>
              </a:custGeom>
              <a:solidFill>
                <a:srgbClr val="F04C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1" name="Freeform 451"/>
              <p:cNvSpPr/>
              <p:nvPr/>
            </p:nvSpPr>
            <p:spPr bwMode="auto">
              <a:xfrm>
                <a:off x="2640" y="1909"/>
                <a:ext cx="61" cy="69"/>
              </a:xfrm>
              <a:custGeom>
                <a:avLst/>
                <a:gdLst>
                  <a:gd name="T0" fmla="*/ 32 w 35"/>
                  <a:gd name="T1" fmla="*/ 40 h 40"/>
                  <a:gd name="T2" fmla="*/ 35 w 35"/>
                  <a:gd name="T3" fmla="*/ 35 h 40"/>
                  <a:gd name="T4" fmla="*/ 3 w 35"/>
                  <a:gd name="T5" fmla="*/ 0 h 40"/>
                  <a:gd name="T6" fmla="*/ 2 w 35"/>
                  <a:gd name="T7" fmla="*/ 6 h 40"/>
                  <a:gd name="T8" fmla="*/ 32 w 35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0">
                    <a:moveTo>
                      <a:pt x="32" y="40"/>
                    </a:moveTo>
                    <a:cubicBezTo>
                      <a:pt x="35" y="35"/>
                      <a:pt x="35" y="35"/>
                      <a:pt x="35" y="35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2"/>
                      <a:pt x="0" y="5"/>
                      <a:pt x="2" y="6"/>
                    </a:cubicBezTo>
                    <a:cubicBezTo>
                      <a:pt x="32" y="40"/>
                      <a:pt x="32" y="40"/>
                      <a:pt x="32" y="40"/>
                    </a:cubicBezTo>
                    <a:close/>
                  </a:path>
                </a:pathLst>
              </a:custGeom>
              <a:solidFill>
                <a:srgbClr val="AE30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2" name="Freeform 452"/>
              <p:cNvSpPr/>
              <p:nvPr/>
            </p:nvSpPr>
            <p:spPr bwMode="auto">
              <a:xfrm>
                <a:off x="2692" y="1959"/>
                <a:ext cx="30" cy="33"/>
              </a:xfrm>
              <a:custGeom>
                <a:avLst/>
                <a:gdLst>
                  <a:gd name="T0" fmla="*/ 2 w 17"/>
                  <a:gd name="T1" fmla="*/ 12 h 19"/>
                  <a:gd name="T2" fmla="*/ 2 w 17"/>
                  <a:gd name="T3" fmla="*/ 4 h 19"/>
                  <a:gd name="T4" fmla="*/ 9 w 17"/>
                  <a:gd name="T5" fmla="*/ 1 h 19"/>
                  <a:gd name="T6" fmla="*/ 17 w 17"/>
                  <a:gd name="T7" fmla="*/ 19 h 19"/>
                  <a:gd name="T8" fmla="*/ 2 w 17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2" y="12"/>
                    </a:moveTo>
                    <a:cubicBezTo>
                      <a:pt x="0" y="10"/>
                      <a:pt x="0" y="7"/>
                      <a:pt x="2" y="4"/>
                    </a:cubicBezTo>
                    <a:cubicBezTo>
                      <a:pt x="4" y="1"/>
                      <a:pt x="7" y="0"/>
                      <a:pt x="9" y="1"/>
                    </a:cubicBezTo>
                    <a:cubicBezTo>
                      <a:pt x="10" y="3"/>
                      <a:pt x="17" y="19"/>
                      <a:pt x="17" y="19"/>
                    </a:cubicBezTo>
                    <a:cubicBezTo>
                      <a:pt x="17" y="19"/>
                      <a:pt x="3" y="14"/>
                      <a:pt x="2" y="12"/>
                    </a:cubicBezTo>
                    <a:close/>
                  </a:path>
                </a:pathLst>
              </a:cu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3" name="Freeform 453"/>
              <p:cNvSpPr/>
              <p:nvPr/>
            </p:nvSpPr>
            <p:spPr bwMode="auto">
              <a:xfrm>
                <a:off x="2692" y="1965"/>
                <a:ext cx="26" cy="26"/>
              </a:xfrm>
              <a:custGeom>
                <a:avLst/>
                <a:gdLst>
                  <a:gd name="T0" fmla="*/ 2 w 15"/>
                  <a:gd name="T1" fmla="*/ 0 h 15"/>
                  <a:gd name="T2" fmla="*/ 15 w 15"/>
                  <a:gd name="T3" fmla="*/ 15 h 15"/>
                  <a:gd name="T4" fmla="*/ 1 w 15"/>
                  <a:gd name="T5" fmla="*/ 7 h 15"/>
                  <a:gd name="T6" fmla="*/ 2 w 15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2" y="0"/>
                    </a:move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6" y="10"/>
                      <a:pt x="1" y="7"/>
                    </a:cubicBezTo>
                    <a:cubicBezTo>
                      <a:pt x="0" y="4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D781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4" name="Freeform 454"/>
              <p:cNvSpPr/>
              <p:nvPr/>
            </p:nvSpPr>
            <p:spPr bwMode="auto">
              <a:xfrm>
                <a:off x="2711" y="1980"/>
                <a:ext cx="11" cy="12"/>
              </a:xfrm>
              <a:custGeom>
                <a:avLst/>
                <a:gdLst>
                  <a:gd name="T0" fmla="*/ 0 w 6"/>
                  <a:gd name="T1" fmla="*/ 5 h 7"/>
                  <a:gd name="T2" fmla="*/ 1 w 6"/>
                  <a:gd name="T3" fmla="*/ 1 h 7"/>
                  <a:gd name="T4" fmla="*/ 3 w 6"/>
                  <a:gd name="T5" fmla="*/ 0 h 7"/>
                  <a:gd name="T6" fmla="*/ 6 w 6"/>
                  <a:gd name="T7" fmla="*/ 7 h 7"/>
                  <a:gd name="T8" fmla="*/ 0 w 6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5"/>
                    </a:moveTo>
                    <a:cubicBezTo>
                      <a:pt x="0" y="4"/>
                      <a:pt x="0" y="3"/>
                      <a:pt x="1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4" y="1"/>
                      <a:pt x="6" y="7"/>
                      <a:pt x="6" y="7"/>
                    </a:cubicBezTo>
                    <a:cubicBezTo>
                      <a:pt x="6" y="7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004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5" name="Freeform 455"/>
              <p:cNvSpPr/>
              <p:nvPr/>
            </p:nvSpPr>
            <p:spPr bwMode="auto">
              <a:xfrm>
                <a:off x="2586" y="1800"/>
                <a:ext cx="99" cy="128"/>
              </a:xfrm>
              <a:custGeom>
                <a:avLst/>
                <a:gdLst>
                  <a:gd name="T0" fmla="*/ 13 w 57"/>
                  <a:gd name="T1" fmla="*/ 0 h 74"/>
                  <a:gd name="T2" fmla="*/ 0 w 57"/>
                  <a:gd name="T3" fmla="*/ 10 h 74"/>
                  <a:gd name="T4" fmla="*/ 47 w 57"/>
                  <a:gd name="T5" fmla="*/ 71 h 74"/>
                  <a:gd name="T6" fmla="*/ 51 w 57"/>
                  <a:gd name="T7" fmla="*/ 74 h 74"/>
                  <a:gd name="T8" fmla="*/ 57 w 57"/>
                  <a:gd name="T9" fmla="*/ 69 h 74"/>
                  <a:gd name="T10" fmla="*/ 56 w 57"/>
                  <a:gd name="T11" fmla="*/ 66 h 74"/>
                  <a:gd name="T12" fmla="*/ 56 w 57"/>
                  <a:gd name="T13" fmla="*/ 66 h 74"/>
                  <a:gd name="T14" fmla="*/ 13 w 57"/>
                  <a:gd name="T1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74">
                    <a:moveTo>
                      <a:pt x="13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8" y="73"/>
                      <a:pt x="50" y="74"/>
                      <a:pt x="51" y="74"/>
                    </a:cubicBezTo>
                    <a:cubicBezTo>
                      <a:pt x="54" y="74"/>
                      <a:pt x="57" y="72"/>
                      <a:pt x="57" y="69"/>
                    </a:cubicBezTo>
                    <a:cubicBezTo>
                      <a:pt x="57" y="67"/>
                      <a:pt x="57" y="66"/>
                      <a:pt x="56" y="66"/>
                    </a:cubicBezTo>
                    <a:cubicBezTo>
                      <a:pt x="56" y="66"/>
                      <a:pt x="56" y="66"/>
                      <a:pt x="56" y="66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5287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6" name="Freeform 456"/>
              <p:cNvSpPr/>
              <p:nvPr/>
            </p:nvSpPr>
            <p:spPr bwMode="auto">
              <a:xfrm>
                <a:off x="2656" y="1866"/>
                <a:ext cx="31" cy="50"/>
              </a:xfrm>
              <a:custGeom>
                <a:avLst/>
                <a:gdLst>
                  <a:gd name="T0" fmla="*/ 17 w 18"/>
                  <a:gd name="T1" fmla="*/ 29 h 29"/>
                  <a:gd name="T2" fmla="*/ 17 w 18"/>
                  <a:gd name="T3" fmla="*/ 29 h 29"/>
                  <a:gd name="T4" fmla="*/ 18 w 18"/>
                  <a:gd name="T5" fmla="*/ 26 h 29"/>
                  <a:gd name="T6" fmla="*/ 2 w 18"/>
                  <a:gd name="T7" fmla="*/ 0 h 29"/>
                  <a:gd name="T8" fmla="*/ 2 w 18"/>
                  <a:gd name="T9" fmla="*/ 6 h 29"/>
                  <a:gd name="T10" fmla="*/ 4 w 18"/>
                  <a:gd name="T11" fmla="*/ 7 h 29"/>
                  <a:gd name="T12" fmla="*/ 16 w 18"/>
                  <a:gd name="T13" fmla="*/ 26 h 29"/>
                  <a:gd name="T14" fmla="*/ 16 w 18"/>
                  <a:gd name="T15" fmla="*/ 27 h 29"/>
                  <a:gd name="T16" fmla="*/ 17 w 18"/>
                  <a:gd name="T1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29">
                    <a:moveTo>
                      <a:pt x="17" y="29"/>
                    </a:moveTo>
                    <a:cubicBezTo>
                      <a:pt x="17" y="29"/>
                      <a:pt x="17" y="29"/>
                      <a:pt x="17" y="29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3"/>
                      <a:pt x="2" y="6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6" y="27"/>
                      <a:pt x="16" y="27"/>
                    </a:cubicBezTo>
                    <a:lnTo>
                      <a:pt x="17" y="29"/>
                    </a:lnTo>
                    <a:close/>
                  </a:path>
                </a:pathLst>
              </a:custGeom>
              <a:solidFill>
                <a:srgbClr val="454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7" name="Freeform 457"/>
              <p:cNvSpPr/>
              <p:nvPr/>
            </p:nvSpPr>
            <p:spPr bwMode="auto">
              <a:xfrm>
                <a:off x="2590" y="1805"/>
                <a:ext cx="94" cy="123"/>
              </a:xfrm>
              <a:custGeom>
                <a:avLst/>
                <a:gdLst>
                  <a:gd name="T0" fmla="*/ 0 w 54"/>
                  <a:gd name="T1" fmla="*/ 5 h 71"/>
                  <a:gd name="T2" fmla="*/ 47 w 54"/>
                  <a:gd name="T3" fmla="*/ 69 h 71"/>
                  <a:gd name="T4" fmla="*/ 51 w 54"/>
                  <a:gd name="T5" fmla="*/ 69 h 71"/>
                  <a:gd name="T6" fmla="*/ 5 w 54"/>
                  <a:gd name="T7" fmla="*/ 0 h 71"/>
                  <a:gd name="T8" fmla="*/ 0 w 54"/>
                  <a:gd name="T9" fmla="*/ 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71">
                    <a:moveTo>
                      <a:pt x="0" y="5"/>
                    </a:moveTo>
                    <a:cubicBezTo>
                      <a:pt x="47" y="69"/>
                      <a:pt x="47" y="69"/>
                      <a:pt x="47" y="69"/>
                    </a:cubicBezTo>
                    <a:cubicBezTo>
                      <a:pt x="47" y="69"/>
                      <a:pt x="49" y="71"/>
                      <a:pt x="51" y="69"/>
                    </a:cubicBezTo>
                    <a:cubicBezTo>
                      <a:pt x="54" y="66"/>
                      <a:pt x="5" y="0"/>
                      <a:pt x="5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2866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8" name="Freeform 458"/>
              <p:cNvSpPr/>
              <p:nvPr/>
            </p:nvSpPr>
            <p:spPr bwMode="auto">
              <a:xfrm>
                <a:off x="2571" y="1767"/>
                <a:ext cx="10" cy="14"/>
              </a:xfrm>
              <a:custGeom>
                <a:avLst/>
                <a:gdLst>
                  <a:gd name="T0" fmla="*/ 1 w 6"/>
                  <a:gd name="T1" fmla="*/ 1 h 8"/>
                  <a:gd name="T2" fmla="*/ 3 w 6"/>
                  <a:gd name="T3" fmla="*/ 7 h 8"/>
                  <a:gd name="T4" fmla="*/ 5 w 6"/>
                  <a:gd name="T5" fmla="*/ 7 h 8"/>
                  <a:gd name="T6" fmla="*/ 5 w 6"/>
                  <a:gd name="T7" fmla="*/ 4 h 8"/>
                  <a:gd name="T8" fmla="*/ 1 w 6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1" y="1"/>
                    </a:moveTo>
                    <a:cubicBezTo>
                      <a:pt x="0" y="1"/>
                      <a:pt x="1" y="3"/>
                      <a:pt x="3" y="7"/>
                    </a:cubicBezTo>
                    <a:cubicBezTo>
                      <a:pt x="3" y="7"/>
                      <a:pt x="4" y="8"/>
                      <a:pt x="5" y="7"/>
                    </a:cubicBezTo>
                    <a:cubicBezTo>
                      <a:pt x="6" y="7"/>
                      <a:pt x="5" y="4"/>
                      <a:pt x="5" y="4"/>
                    </a:cubicBezTo>
                    <a:cubicBezTo>
                      <a:pt x="5" y="4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353F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9" name="Freeform 459"/>
              <p:cNvSpPr/>
              <p:nvPr/>
            </p:nvSpPr>
            <p:spPr bwMode="auto">
              <a:xfrm>
                <a:off x="2576" y="1774"/>
                <a:ext cx="40" cy="50"/>
              </a:xfrm>
              <a:custGeom>
                <a:avLst/>
                <a:gdLst>
                  <a:gd name="T0" fmla="*/ 6 w 23"/>
                  <a:gd name="T1" fmla="*/ 25 h 29"/>
                  <a:gd name="T2" fmla="*/ 17 w 23"/>
                  <a:gd name="T3" fmla="*/ 25 h 29"/>
                  <a:gd name="T4" fmla="*/ 19 w 23"/>
                  <a:gd name="T5" fmla="*/ 15 h 29"/>
                  <a:gd name="T6" fmla="*/ 2 w 23"/>
                  <a:gd name="T7" fmla="*/ 0 h 29"/>
                  <a:gd name="T8" fmla="*/ 1 w 23"/>
                  <a:gd name="T9" fmla="*/ 2 h 29"/>
                  <a:gd name="T10" fmla="*/ 0 w 23"/>
                  <a:gd name="T11" fmla="*/ 2 h 29"/>
                  <a:gd name="T12" fmla="*/ 6 w 23"/>
                  <a:gd name="T13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9">
                    <a:moveTo>
                      <a:pt x="6" y="25"/>
                    </a:moveTo>
                    <a:cubicBezTo>
                      <a:pt x="6" y="25"/>
                      <a:pt x="11" y="29"/>
                      <a:pt x="17" y="25"/>
                    </a:cubicBezTo>
                    <a:cubicBezTo>
                      <a:pt x="23" y="21"/>
                      <a:pt x="19" y="15"/>
                      <a:pt x="19" y="1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3" y="2"/>
                      <a:pt x="1" y="2"/>
                    </a:cubicBezTo>
                    <a:cubicBezTo>
                      <a:pt x="0" y="3"/>
                      <a:pt x="0" y="2"/>
                      <a:pt x="0" y="2"/>
                    </a:cubicBezTo>
                    <a:lnTo>
                      <a:pt x="6" y="25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0" name="Freeform 460"/>
              <p:cNvSpPr/>
              <p:nvPr/>
            </p:nvSpPr>
            <p:spPr bwMode="auto">
              <a:xfrm>
                <a:off x="2574" y="1774"/>
                <a:ext cx="33" cy="46"/>
              </a:xfrm>
              <a:custGeom>
                <a:avLst/>
                <a:gdLst>
                  <a:gd name="T0" fmla="*/ 11 w 19"/>
                  <a:gd name="T1" fmla="*/ 27 h 27"/>
                  <a:gd name="T2" fmla="*/ 18 w 19"/>
                  <a:gd name="T3" fmla="*/ 25 h 27"/>
                  <a:gd name="T4" fmla="*/ 19 w 19"/>
                  <a:gd name="T5" fmla="*/ 24 h 27"/>
                  <a:gd name="T6" fmla="*/ 3 w 19"/>
                  <a:gd name="T7" fmla="*/ 0 h 27"/>
                  <a:gd name="T8" fmla="*/ 2 w 19"/>
                  <a:gd name="T9" fmla="*/ 2 h 27"/>
                  <a:gd name="T10" fmla="*/ 0 w 19"/>
                  <a:gd name="T11" fmla="*/ 2 h 27"/>
                  <a:gd name="T12" fmla="*/ 11 w 19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27">
                    <a:moveTo>
                      <a:pt x="11" y="27"/>
                    </a:moveTo>
                    <a:cubicBezTo>
                      <a:pt x="13" y="27"/>
                      <a:pt x="15" y="27"/>
                      <a:pt x="18" y="25"/>
                    </a:cubicBezTo>
                    <a:cubicBezTo>
                      <a:pt x="18" y="25"/>
                      <a:pt x="18" y="25"/>
                      <a:pt x="19" y="2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2"/>
                      <a:pt x="2" y="2"/>
                    </a:cubicBezTo>
                    <a:cubicBezTo>
                      <a:pt x="1" y="3"/>
                      <a:pt x="0" y="2"/>
                      <a:pt x="0" y="2"/>
                    </a:cubicBezTo>
                    <a:lnTo>
                      <a:pt x="11" y="27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1" name="Freeform 461"/>
              <p:cNvSpPr/>
              <p:nvPr/>
            </p:nvSpPr>
            <p:spPr bwMode="auto">
              <a:xfrm>
                <a:off x="2668" y="1912"/>
                <a:ext cx="21" cy="20"/>
              </a:xfrm>
              <a:custGeom>
                <a:avLst/>
                <a:gdLst>
                  <a:gd name="T0" fmla="*/ 9 w 12"/>
                  <a:gd name="T1" fmla="*/ 0 h 11"/>
                  <a:gd name="T2" fmla="*/ 7 w 12"/>
                  <a:gd name="T3" fmla="*/ 6 h 11"/>
                  <a:gd name="T4" fmla="*/ 0 w 12"/>
                  <a:gd name="T5" fmla="*/ 6 h 11"/>
                  <a:gd name="T6" fmla="*/ 2 w 12"/>
                  <a:gd name="T7" fmla="*/ 8 h 11"/>
                  <a:gd name="T8" fmla="*/ 8 w 12"/>
                  <a:gd name="T9" fmla="*/ 8 h 11"/>
                  <a:gd name="T10" fmla="*/ 10 w 12"/>
                  <a:gd name="T11" fmla="*/ 2 h 11"/>
                  <a:gd name="T12" fmla="*/ 9 w 12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cubicBezTo>
                      <a:pt x="9" y="0"/>
                      <a:pt x="11" y="3"/>
                      <a:pt x="7" y="6"/>
                    </a:cubicBezTo>
                    <a:cubicBezTo>
                      <a:pt x="3" y="9"/>
                      <a:pt x="0" y="6"/>
                      <a:pt x="0" y="6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5" y="11"/>
                      <a:pt x="8" y="8"/>
                    </a:cubicBezTo>
                    <a:cubicBezTo>
                      <a:pt x="12" y="5"/>
                      <a:pt x="10" y="2"/>
                      <a:pt x="10" y="2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454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2" name="Freeform 462"/>
              <p:cNvSpPr/>
              <p:nvPr/>
            </p:nvSpPr>
            <p:spPr bwMode="auto">
              <a:xfrm>
                <a:off x="2255" y="2207"/>
                <a:ext cx="536" cy="547"/>
              </a:xfrm>
              <a:custGeom>
                <a:avLst/>
                <a:gdLst>
                  <a:gd name="T0" fmla="*/ 234 w 536"/>
                  <a:gd name="T1" fmla="*/ 547 h 547"/>
                  <a:gd name="T2" fmla="*/ 0 w 536"/>
                  <a:gd name="T3" fmla="*/ 334 h 547"/>
                  <a:gd name="T4" fmla="*/ 302 w 536"/>
                  <a:gd name="T5" fmla="*/ 0 h 547"/>
                  <a:gd name="T6" fmla="*/ 536 w 536"/>
                  <a:gd name="T7" fmla="*/ 214 h 547"/>
                  <a:gd name="T8" fmla="*/ 234 w 536"/>
                  <a:gd name="T9" fmla="*/ 547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6" h="547">
                    <a:moveTo>
                      <a:pt x="234" y="547"/>
                    </a:moveTo>
                    <a:lnTo>
                      <a:pt x="0" y="334"/>
                    </a:lnTo>
                    <a:lnTo>
                      <a:pt x="302" y="0"/>
                    </a:lnTo>
                    <a:lnTo>
                      <a:pt x="536" y="214"/>
                    </a:lnTo>
                    <a:lnTo>
                      <a:pt x="234" y="5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3" name="Freeform 463"/>
              <p:cNvSpPr/>
              <p:nvPr/>
            </p:nvSpPr>
            <p:spPr bwMode="auto">
              <a:xfrm>
                <a:off x="2255" y="2207"/>
                <a:ext cx="536" cy="547"/>
              </a:xfrm>
              <a:custGeom>
                <a:avLst/>
                <a:gdLst>
                  <a:gd name="T0" fmla="*/ 234 w 536"/>
                  <a:gd name="T1" fmla="*/ 547 h 547"/>
                  <a:gd name="T2" fmla="*/ 0 w 536"/>
                  <a:gd name="T3" fmla="*/ 334 h 547"/>
                  <a:gd name="T4" fmla="*/ 302 w 536"/>
                  <a:gd name="T5" fmla="*/ 0 h 547"/>
                  <a:gd name="T6" fmla="*/ 536 w 536"/>
                  <a:gd name="T7" fmla="*/ 214 h 547"/>
                  <a:gd name="T8" fmla="*/ 234 w 536"/>
                  <a:gd name="T9" fmla="*/ 547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6" h="547">
                    <a:moveTo>
                      <a:pt x="234" y="547"/>
                    </a:moveTo>
                    <a:lnTo>
                      <a:pt x="0" y="334"/>
                    </a:lnTo>
                    <a:lnTo>
                      <a:pt x="302" y="0"/>
                    </a:lnTo>
                    <a:lnTo>
                      <a:pt x="536" y="214"/>
                    </a:lnTo>
                    <a:lnTo>
                      <a:pt x="234" y="54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4" name="Freeform 464"/>
              <p:cNvSpPr/>
              <p:nvPr/>
            </p:nvSpPr>
            <p:spPr bwMode="auto">
              <a:xfrm>
                <a:off x="2531" y="2336"/>
                <a:ext cx="95" cy="42"/>
              </a:xfrm>
              <a:custGeom>
                <a:avLst/>
                <a:gdLst>
                  <a:gd name="T0" fmla="*/ 54 w 55"/>
                  <a:gd name="T1" fmla="*/ 8 h 24"/>
                  <a:gd name="T2" fmla="*/ 3 w 55"/>
                  <a:gd name="T3" fmla="*/ 24 h 24"/>
                  <a:gd name="T4" fmla="*/ 0 w 55"/>
                  <a:gd name="T5" fmla="*/ 21 h 24"/>
                  <a:gd name="T6" fmla="*/ 55 w 55"/>
                  <a:gd name="T7" fmla="*/ 4 h 24"/>
                  <a:gd name="T8" fmla="*/ 54 w 55"/>
                  <a:gd name="T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4">
                    <a:moveTo>
                      <a:pt x="54" y="8"/>
                    </a:moveTo>
                    <a:cubicBezTo>
                      <a:pt x="36" y="4"/>
                      <a:pt x="16" y="9"/>
                      <a:pt x="3" y="24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5" y="5"/>
                      <a:pt x="36" y="0"/>
                      <a:pt x="55" y="4"/>
                    </a:cubicBezTo>
                    <a:lnTo>
                      <a:pt x="54" y="8"/>
                    </a:lnTo>
                    <a:close/>
                  </a:path>
                </a:pathLst>
              </a:custGeom>
              <a:solidFill>
                <a:srgbClr val="9FC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5" name="Freeform 465"/>
              <p:cNvSpPr/>
              <p:nvPr/>
            </p:nvSpPr>
            <p:spPr bwMode="auto">
              <a:xfrm>
                <a:off x="2536" y="2336"/>
                <a:ext cx="132" cy="47"/>
              </a:xfrm>
              <a:custGeom>
                <a:avLst/>
                <a:gdLst>
                  <a:gd name="T0" fmla="*/ 76 w 76"/>
                  <a:gd name="T1" fmla="*/ 20 h 27"/>
                  <a:gd name="T2" fmla="*/ 73 w 76"/>
                  <a:gd name="T3" fmla="*/ 23 h 27"/>
                  <a:gd name="T4" fmla="*/ 3 w 76"/>
                  <a:gd name="T5" fmla="*/ 27 h 27"/>
                  <a:gd name="T6" fmla="*/ 0 w 76"/>
                  <a:gd name="T7" fmla="*/ 24 h 27"/>
                  <a:gd name="T8" fmla="*/ 76 w 76"/>
                  <a:gd name="T9" fmla="*/ 2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27">
                    <a:moveTo>
                      <a:pt x="76" y="20"/>
                    </a:moveTo>
                    <a:cubicBezTo>
                      <a:pt x="73" y="23"/>
                      <a:pt x="73" y="23"/>
                      <a:pt x="73" y="23"/>
                    </a:cubicBezTo>
                    <a:cubicBezTo>
                      <a:pt x="53" y="5"/>
                      <a:pt x="21" y="6"/>
                      <a:pt x="3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20" y="2"/>
                      <a:pt x="54" y="0"/>
                      <a:pt x="76" y="20"/>
                    </a:cubicBezTo>
                    <a:close/>
                  </a:path>
                </a:pathLst>
              </a:custGeom>
              <a:solidFill>
                <a:srgbClr val="AFCC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6" name="Freeform 466"/>
              <p:cNvSpPr/>
              <p:nvPr/>
            </p:nvSpPr>
            <p:spPr bwMode="auto">
              <a:xfrm>
                <a:off x="2562" y="2378"/>
                <a:ext cx="99" cy="46"/>
              </a:xfrm>
              <a:custGeom>
                <a:avLst/>
                <a:gdLst>
                  <a:gd name="T0" fmla="*/ 47 w 57"/>
                  <a:gd name="T1" fmla="*/ 11 h 27"/>
                  <a:gd name="T2" fmla="*/ 57 w 57"/>
                  <a:gd name="T3" fmla="*/ 26 h 27"/>
                  <a:gd name="T4" fmla="*/ 53 w 57"/>
                  <a:gd name="T5" fmla="*/ 27 h 27"/>
                  <a:gd name="T6" fmla="*/ 45 w 57"/>
                  <a:gd name="T7" fmla="*/ 14 h 27"/>
                  <a:gd name="T8" fmla="*/ 15 w 57"/>
                  <a:gd name="T9" fmla="*/ 8 h 27"/>
                  <a:gd name="T10" fmla="*/ 3 w 57"/>
                  <a:gd name="T11" fmla="*/ 16 h 27"/>
                  <a:gd name="T12" fmla="*/ 0 w 57"/>
                  <a:gd name="T13" fmla="*/ 13 h 27"/>
                  <a:gd name="T14" fmla="*/ 14 w 57"/>
                  <a:gd name="T15" fmla="*/ 4 h 27"/>
                  <a:gd name="T16" fmla="*/ 47 w 57"/>
                  <a:gd name="T17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27">
                    <a:moveTo>
                      <a:pt x="47" y="11"/>
                    </a:moveTo>
                    <a:cubicBezTo>
                      <a:pt x="52" y="15"/>
                      <a:pt x="55" y="20"/>
                      <a:pt x="57" y="26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1" y="22"/>
                      <a:pt x="49" y="17"/>
                      <a:pt x="45" y="14"/>
                    </a:cubicBezTo>
                    <a:cubicBezTo>
                      <a:pt x="36" y="6"/>
                      <a:pt x="25" y="4"/>
                      <a:pt x="15" y="8"/>
                    </a:cubicBezTo>
                    <a:cubicBezTo>
                      <a:pt x="11" y="9"/>
                      <a:pt x="6" y="12"/>
                      <a:pt x="3" y="1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9"/>
                      <a:pt x="9" y="6"/>
                      <a:pt x="14" y="4"/>
                    </a:cubicBezTo>
                    <a:cubicBezTo>
                      <a:pt x="25" y="0"/>
                      <a:pt x="38" y="3"/>
                      <a:pt x="47" y="11"/>
                    </a:cubicBezTo>
                    <a:close/>
                  </a:path>
                </a:pathLst>
              </a:custGeom>
              <a:solidFill>
                <a:srgbClr val="53C7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7" name="Freeform 467"/>
              <p:cNvSpPr/>
              <p:nvPr/>
            </p:nvSpPr>
            <p:spPr bwMode="auto">
              <a:xfrm>
                <a:off x="2567" y="2383"/>
                <a:ext cx="73" cy="28"/>
              </a:xfrm>
              <a:custGeom>
                <a:avLst/>
                <a:gdLst>
                  <a:gd name="T0" fmla="*/ 42 w 42"/>
                  <a:gd name="T1" fmla="*/ 11 h 16"/>
                  <a:gd name="T2" fmla="*/ 39 w 42"/>
                  <a:gd name="T3" fmla="*/ 14 h 16"/>
                  <a:gd name="T4" fmla="*/ 3 w 42"/>
                  <a:gd name="T5" fmla="*/ 16 h 16"/>
                  <a:gd name="T6" fmla="*/ 0 w 42"/>
                  <a:gd name="T7" fmla="*/ 13 h 16"/>
                  <a:gd name="T8" fmla="*/ 42 w 42"/>
                  <a:gd name="T9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6">
                    <a:moveTo>
                      <a:pt x="42" y="11"/>
                    </a:moveTo>
                    <a:cubicBezTo>
                      <a:pt x="39" y="14"/>
                      <a:pt x="39" y="14"/>
                      <a:pt x="39" y="14"/>
                    </a:cubicBezTo>
                    <a:cubicBezTo>
                      <a:pt x="28" y="4"/>
                      <a:pt x="12" y="5"/>
                      <a:pt x="3" y="1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1"/>
                      <a:pt x="30" y="0"/>
                      <a:pt x="42" y="1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8" name="Freeform 468"/>
              <p:cNvSpPr/>
              <p:nvPr/>
            </p:nvSpPr>
            <p:spPr bwMode="auto">
              <a:xfrm>
                <a:off x="2573" y="2390"/>
                <a:ext cx="74" cy="38"/>
              </a:xfrm>
              <a:custGeom>
                <a:avLst/>
                <a:gdLst>
                  <a:gd name="T0" fmla="*/ 36 w 43"/>
                  <a:gd name="T1" fmla="*/ 10 h 22"/>
                  <a:gd name="T2" fmla="*/ 43 w 43"/>
                  <a:gd name="T3" fmla="*/ 21 h 22"/>
                  <a:gd name="T4" fmla="*/ 39 w 43"/>
                  <a:gd name="T5" fmla="*/ 22 h 22"/>
                  <a:gd name="T6" fmla="*/ 33 w 43"/>
                  <a:gd name="T7" fmla="*/ 13 h 22"/>
                  <a:gd name="T8" fmla="*/ 3 w 43"/>
                  <a:gd name="T9" fmla="*/ 14 h 22"/>
                  <a:gd name="T10" fmla="*/ 0 w 43"/>
                  <a:gd name="T11" fmla="*/ 12 h 22"/>
                  <a:gd name="T12" fmla="*/ 36 w 43"/>
                  <a:gd name="T13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22">
                    <a:moveTo>
                      <a:pt x="36" y="10"/>
                    </a:moveTo>
                    <a:cubicBezTo>
                      <a:pt x="39" y="13"/>
                      <a:pt x="42" y="17"/>
                      <a:pt x="43" y="21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8" y="19"/>
                      <a:pt x="36" y="15"/>
                      <a:pt x="33" y="13"/>
                    </a:cubicBezTo>
                    <a:cubicBezTo>
                      <a:pt x="24" y="5"/>
                      <a:pt x="11" y="5"/>
                      <a:pt x="3" y="1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9" y="1"/>
                      <a:pt x="25" y="0"/>
                      <a:pt x="36" y="10"/>
                    </a:cubicBezTo>
                    <a:close/>
                  </a:path>
                </a:pathLst>
              </a:custGeom>
              <a:solidFill>
                <a:srgbClr val="E86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9" name="Freeform 469"/>
              <p:cNvSpPr/>
              <p:nvPr/>
            </p:nvSpPr>
            <p:spPr bwMode="auto">
              <a:xfrm>
                <a:off x="2578" y="2400"/>
                <a:ext cx="67" cy="49"/>
              </a:xfrm>
              <a:custGeom>
                <a:avLst/>
                <a:gdLst>
                  <a:gd name="T0" fmla="*/ 30 w 39"/>
                  <a:gd name="T1" fmla="*/ 7 h 28"/>
                  <a:gd name="T2" fmla="*/ 37 w 39"/>
                  <a:gd name="T3" fmla="*/ 28 h 28"/>
                  <a:gd name="T4" fmla="*/ 33 w 39"/>
                  <a:gd name="T5" fmla="*/ 27 h 28"/>
                  <a:gd name="T6" fmla="*/ 28 w 39"/>
                  <a:gd name="T7" fmla="*/ 10 h 28"/>
                  <a:gd name="T8" fmla="*/ 10 w 39"/>
                  <a:gd name="T9" fmla="*/ 6 h 28"/>
                  <a:gd name="T10" fmla="*/ 3 w 39"/>
                  <a:gd name="T11" fmla="*/ 11 h 28"/>
                  <a:gd name="T12" fmla="*/ 0 w 39"/>
                  <a:gd name="T13" fmla="*/ 8 h 28"/>
                  <a:gd name="T14" fmla="*/ 9 w 39"/>
                  <a:gd name="T15" fmla="*/ 2 h 28"/>
                  <a:gd name="T16" fmla="*/ 30 w 39"/>
                  <a:gd name="T17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28">
                    <a:moveTo>
                      <a:pt x="30" y="7"/>
                    </a:moveTo>
                    <a:cubicBezTo>
                      <a:pt x="36" y="12"/>
                      <a:pt x="39" y="20"/>
                      <a:pt x="37" y="28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4" y="21"/>
                      <a:pt x="33" y="14"/>
                      <a:pt x="28" y="10"/>
                    </a:cubicBezTo>
                    <a:cubicBezTo>
                      <a:pt x="23" y="5"/>
                      <a:pt x="16" y="4"/>
                      <a:pt x="10" y="6"/>
                    </a:cubicBezTo>
                    <a:cubicBezTo>
                      <a:pt x="7" y="7"/>
                      <a:pt x="5" y="9"/>
                      <a:pt x="3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5"/>
                      <a:pt x="5" y="3"/>
                      <a:pt x="9" y="2"/>
                    </a:cubicBezTo>
                    <a:cubicBezTo>
                      <a:pt x="16" y="0"/>
                      <a:pt x="24" y="1"/>
                      <a:pt x="30" y="7"/>
                    </a:cubicBezTo>
                    <a:close/>
                  </a:path>
                </a:pathLst>
              </a:custGeom>
              <a:solidFill>
                <a:srgbClr val="C765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0" name="Freeform 470"/>
              <p:cNvSpPr/>
              <p:nvPr/>
            </p:nvSpPr>
            <p:spPr bwMode="auto">
              <a:xfrm>
                <a:off x="2375" y="2529"/>
                <a:ext cx="114" cy="104"/>
              </a:xfrm>
              <a:custGeom>
                <a:avLst/>
                <a:gdLst>
                  <a:gd name="T0" fmla="*/ 114 w 114"/>
                  <a:gd name="T1" fmla="*/ 104 h 104"/>
                  <a:gd name="T2" fmla="*/ 0 w 114"/>
                  <a:gd name="T3" fmla="*/ 0 h 104"/>
                  <a:gd name="T4" fmla="*/ 0 w 114"/>
                  <a:gd name="T5" fmla="*/ 0 h 104"/>
                  <a:gd name="T6" fmla="*/ 114 w 114"/>
                  <a:gd name="T7" fmla="*/ 102 h 104"/>
                  <a:gd name="T8" fmla="*/ 114 w 114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104">
                    <a:moveTo>
                      <a:pt x="114" y="10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14" y="102"/>
                    </a:lnTo>
                    <a:lnTo>
                      <a:pt x="114" y="104"/>
                    </a:lnTo>
                    <a:close/>
                  </a:path>
                </a:pathLst>
              </a:custGeom>
              <a:solidFill>
                <a:srgbClr val="2168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1" name="Freeform 471"/>
              <p:cNvSpPr/>
              <p:nvPr/>
            </p:nvSpPr>
            <p:spPr bwMode="auto">
              <a:xfrm>
                <a:off x="2375" y="2470"/>
                <a:ext cx="55" cy="60"/>
              </a:xfrm>
              <a:custGeom>
                <a:avLst/>
                <a:gdLst>
                  <a:gd name="T0" fmla="*/ 55 w 55"/>
                  <a:gd name="T1" fmla="*/ 0 h 60"/>
                  <a:gd name="T2" fmla="*/ 0 w 55"/>
                  <a:gd name="T3" fmla="*/ 60 h 60"/>
                  <a:gd name="T4" fmla="*/ 0 w 55"/>
                  <a:gd name="T5" fmla="*/ 59 h 60"/>
                  <a:gd name="T6" fmla="*/ 55 w 55"/>
                  <a:gd name="T7" fmla="*/ 0 h 60"/>
                  <a:gd name="T8" fmla="*/ 55 w 55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60">
                    <a:moveTo>
                      <a:pt x="55" y="0"/>
                    </a:moveTo>
                    <a:lnTo>
                      <a:pt x="0" y="60"/>
                    </a:lnTo>
                    <a:lnTo>
                      <a:pt x="0" y="59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2168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2" name="Freeform 472"/>
              <p:cNvSpPr/>
              <p:nvPr/>
            </p:nvSpPr>
            <p:spPr bwMode="auto">
              <a:xfrm>
                <a:off x="2382" y="2506"/>
                <a:ext cx="47" cy="50"/>
              </a:xfrm>
              <a:custGeom>
                <a:avLst/>
                <a:gdLst>
                  <a:gd name="T0" fmla="*/ 47 w 47"/>
                  <a:gd name="T1" fmla="*/ 0 h 50"/>
                  <a:gd name="T2" fmla="*/ 0 w 47"/>
                  <a:gd name="T3" fmla="*/ 23 h 50"/>
                  <a:gd name="T4" fmla="*/ 31 w 47"/>
                  <a:gd name="T5" fmla="*/ 50 h 50"/>
                  <a:gd name="T6" fmla="*/ 47 w 47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50">
                    <a:moveTo>
                      <a:pt x="47" y="0"/>
                    </a:moveTo>
                    <a:lnTo>
                      <a:pt x="0" y="23"/>
                    </a:lnTo>
                    <a:lnTo>
                      <a:pt x="31" y="5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BA4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3" name="Freeform 473"/>
              <p:cNvSpPr/>
              <p:nvPr/>
            </p:nvSpPr>
            <p:spPr bwMode="auto">
              <a:xfrm>
                <a:off x="2406" y="2515"/>
                <a:ext cx="49" cy="48"/>
              </a:xfrm>
              <a:custGeom>
                <a:avLst/>
                <a:gdLst>
                  <a:gd name="T0" fmla="*/ 49 w 49"/>
                  <a:gd name="T1" fmla="*/ 0 h 48"/>
                  <a:gd name="T2" fmla="*/ 0 w 49"/>
                  <a:gd name="T3" fmla="*/ 36 h 48"/>
                  <a:gd name="T4" fmla="*/ 16 w 49"/>
                  <a:gd name="T5" fmla="*/ 48 h 48"/>
                  <a:gd name="T6" fmla="*/ 49 w 49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8">
                    <a:moveTo>
                      <a:pt x="49" y="0"/>
                    </a:moveTo>
                    <a:lnTo>
                      <a:pt x="0" y="36"/>
                    </a:lnTo>
                    <a:lnTo>
                      <a:pt x="16" y="48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94C9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4" name="Freeform 474"/>
              <p:cNvSpPr/>
              <p:nvPr/>
            </p:nvSpPr>
            <p:spPr bwMode="auto">
              <a:xfrm>
                <a:off x="2413" y="2506"/>
                <a:ext cx="73" cy="76"/>
              </a:xfrm>
              <a:custGeom>
                <a:avLst/>
                <a:gdLst>
                  <a:gd name="T0" fmla="*/ 73 w 73"/>
                  <a:gd name="T1" fmla="*/ 0 h 76"/>
                  <a:gd name="T2" fmla="*/ 0 w 73"/>
                  <a:gd name="T3" fmla="*/ 49 h 76"/>
                  <a:gd name="T4" fmla="*/ 28 w 73"/>
                  <a:gd name="T5" fmla="*/ 76 h 76"/>
                  <a:gd name="T6" fmla="*/ 73 w 73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76">
                    <a:moveTo>
                      <a:pt x="73" y="0"/>
                    </a:moveTo>
                    <a:lnTo>
                      <a:pt x="0" y="49"/>
                    </a:lnTo>
                    <a:lnTo>
                      <a:pt x="28" y="76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15A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5" name="Freeform 475"/>
              <p:cNvSpPr/>
              <p:nvPr/>
            </p:nvSpPr>
            <p:spPr bwMode="auto">
              <a:xfrm>
                <a:off x="2427" y="2555"/>
                <a:ext cx="57" cy="59"/>
              </a:xfrm>
              <a:custGeom>
                <a:avLst/>
                <a:gdLst>
                  <a:gd name="T0" fmla="*/ 57 w 57"/>
                  <a:gd name="T1" fmla="*/ 0 h 59"/>
                  <a:gd name="T2" fmla="*/ 0 w 57"/>
                  <a:gd name="T3" fmla="*/ 13 h 59"/>
                  <a:gd name="T4" fmla="*/ 48 w 57"/>
                  <a:gd name="T5" fmla="*/ 59 h 59"/>
                  <a:gd name="T6" fmla="*/ 57 w 57"/>
                  <a:gd name="T7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59">
                    <a:moveTo>
                      <a:pt x="57" y="0"/>
                    </a:moveTo>
                    <a:lnTo>
                      <a:pt x="0" y="13"/>
                    </a:lnTo>
                    <a:lnTo>
                      <a:pt x="48" y="59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6A6B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6" name="Freeform 476"/>
              <p:cNvSpPr/>
              <p:nvPr/>
            </p:nvSpPr>
            <p:spPr bwMode="auto">
              <a:xfrm>
                <a:off x="2468" y="2601"/>
                <a:ext cx="20" cy="21"/>
              </a:xfrm>
              <a:custGeom>
                <a:avLst/>
                <a:gdLst>
                  <a:gd name="T0" fmla="*/ 20 w 20"/>
                  <a:gd name="T1" fmla="*/ 0 h 21"/>
                  <a:gd name="T2" fmla="*/ 0 w 20"/>
                  <a:gd name="T3" fmla="*/ 6 h 21"/>
                  <a:gd name="T4" fmla="*/ 18 w 20"/>
                  <a:gd name="T5" fmla="*/ 21 h 21"/>
                  <a:gd name="T6" fmla="*/ 20 w 20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">
                    <a:moveTo>
                      <a:pt x="20" y="0"/>
                    </a:moveTo>
                    <a:lnTo>
                      <a:pt x="0" y="6"/>
                    </a:lnTo>
                    <a:lnTo>
                      <a:pt x="18" y="21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3C7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7" name="Freeform 477"/>
              <p:cNvSpPr/>
              <p:nvPr/>
            </p:nvSpPr>
            <p:spPr bwMode="auto">
              <a:xfrm>
                <a:off x="2481" y="2575"/>
                <a:ext cx="50" cy="54"/>
              </a:xfrm>
              <a:custGeom>
                <a:avLst/>
                <a:gdLst>
                  <a:gd name="T0" fmla="*/ 50 w 50"/>
                  <a:gd name="T1" fmla="*/ 0 h 54"/>
                  <a:gd name="T2" fmla="*/ 0 w 50"/>
                  <a:gd name="T3" fmla="*/ 44 h 54"/>
                  <a:gd name="T4" fmla="*/ 12 w 50"/>
                  <a:gd name="T5" fmla="*/ 54 h 54"/>
                  <a:gd name="T6" fmla="*/ 50 w 50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54">
                    <a:moveTo>
                      <a:pt x="50" y="0"/>
                    </a:moveTo>
                    <a:lnTo>
                      <a:pt x="0" y="44"/>
                    </a:lnTo>
                    <a:lnTo>
                      <a:pt x="12" y="5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C66A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8" name="Freeform 478"/>
              <p:cNvSpPr/>
              <p:nvPr/>
            </p:nvSpPr>
            <p:spPr bwMode="auto">
              <a:xfrm>
                <a:off x="2477" y="2398"/>
                <a:ext cx="132" cy="110"/>
              </a:xfrm>
              <a:custGeom>
                <a:avLst/>
                <a:gdLst>
                  <a:gd name="T0" fmla="*/ 14 w 132"/>
                  <a:gd name="T1" fmla="*/ 73 h 110"/>
                  <a:gd name="T2" fmla="*/ 35 w 132"/>
                  <a:gd name="T3" fmla="*/ 25 h 110"/>
                  <a:gd name="T4" fmla="*/ 33 w 132"/>
                  <a:gd name="T5" fmla="*/ 2 h 110"/>
                  <a:gd name="T6" fmla="*/ 0 w 132"/>
                  <a:gd name="T7" fmla="*/ 16 h 110"/>
                  <a:gd name="T8" fmla="*/ 0 w 132"/>
                  <a:gd name="T9" fmla="*/ 14 h 110"/>
                  <a:gd name="T10" fmla="*/ 35 w 132"/>
                  <a:gd name="T11" fmla="*/ 0 h 110"/>
                  <a:gd name="T12" fmla="*/ 37 w 132"/>
                  <a:gd name="T13" fmla="*/ 25 h 110"/>
                  <a:gd name="T14" fmla="*/ 37 w 132"/>
                  <a:gd name="T15" fmla="*/ 25 h 110"/>
                  <a:gd name="T16" fmla="*/ 14 w 132"/>
                  <a:gd name="T17" fmla="*/ 72 h 110"/>
                  <a:gd name="T18" fmla="*/ 40 w 132"/>
                  <a:gd name="T19" fmla="*/ 70 h 110"/>
                  <a:gd name="T20" fmla="*/ 61 w 132"/>
                  <a:gd name="T21" fmla="*/ 70 h 110"/>
                  <a:gd name="T22" fmla="*/ 68 w 132"/>
                  <a:gd name="T23" fmla="*/ 87 h 110"/>
                  <a:gd name="T24" fmla="*/ 75 w 132"/>
                  <a:gd name="T25" fmla="*/ 103 h 110"/>
                  <a:gd name="T26" fmla="*/ 92 w 132"/>
                  <a:gd name="T27" fmla="*/ 108 h 110"/>
                  <a:gd name="T28" fmla="*/ 132 w 132"/>
                  <a:gd name="T29" fmla="*/ 89 h 110"/>
                  <a:gd name="T30" fmla="*/ 130 w 132"/>
                  <a:gd name="T31" fmla="*/ 91 h 110"/>
                  <a:gd name="T32" fmla="*/ 92 w 132"/>
                  <a:gd name="T33" fmla="*/ 110 h 110"/>
                  <a:gd name="T34" fmla="*/ 73 w 132"/>
                  <a:gd name="T35" fmla="*/ 105 h 110"/>
                  <a:gd name="T36" fmla="*/ 66 w 132"/>
                  <a:gd name="T37" fmla="*/ 87 h 110"/>
                  <a:gd name="T38" fmla="*/ 61 w 132"/>
                  <a:gd name="T39" fmla="*/ 70 h 110"/>
                  <a:gd name="T40" fmla="*/ 40 w 132"/>
                  <a:gd name="T41" fmla="*/ 70 h 110"/>
                  <a:gd name="T42" fmla="*/ 14 w 132"/>
                  <a:gd name="T43" fmla="*/ 7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2" h="110">
                    <a:moveTo>
                      <a:pt x="14" y="73"/>
                    </a:moveTo>
                    <a:lnTo>
                      <a:pt x="35" y="25"/>
                    </a:lnTo>
                    <a:lnTo>
                      <a:pt x="33" y="2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35" y="0"/>
                    </a:lnTo>
                    <a:lnTo>
                      <a:pt x="37" y="25"/>
                    </a:lnTo>
                    <a:lnTo>
                      <a:pt x="37" y="25"/>
                    </a:lnTo>
                    <a:lnTo>
                      <a:pt x="14" y="72"/>
                    </a:lnTo>
                    <a:lnTo>
                      <a:pt x="40" y="70"/>
                    </a:lnTo>
                    <a:lnTo>
                      <a:pt x="61" y="70"/>
                    </a:lnTo>
                    <a:lnTo>
                      <a:pt x="68" y="87"/>
                    </a:lnTo>
                    <a:lnTo>
                      <a:pt x="75" y="103"/>
                    </a:lnTo>
                    <a:lnTo>
                      <a:pt x="92" y="108"/>
                    </a:lnTo>
                    <a:lnTo>
                      <a:pt x="132" y="89"/>
                    </a:lnTo>
                    <a:lnTo>
                      <a:pt x="130" y="91"/>
                    </a:lnTo>
                    <a:lnTo>
                      <a:pt x="92" y="110"/>
                    </a:lnTo>
                    <a:lnTo>
                      <a:pt x="73" y="105"/>
                    </a:lnTo>
                    <a:lnTo>
                      <a:pt x="66" y="87"/>
                    </a:lnTo>
                    <a:lnTo>
                      <a:pt x="61" y="70"/>
                    </a:lnTo>
                    <a:lnTo>
                      <a:pt x="40" y="70"/>
                    </a:lnTo>
                    <a:lnTo>
                      <a:pt x="14" y="73"/>
                    </a:lnTo>
                    <a:close/>
                  </a:path>
                </a:pathLst>
              </a:custGeom>
              <a:solidFill>
                <a:srgbClr val="53C7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9" name="Freeform 479"/>
              <p:cNvSpPr/>
              <p:nvPr/>
            </p:nvSpPr>
            <p:spPr bwMode="auto">
              <a:xfrm>
                <a:off x="400" y="1694"/>
                <a:ext cx="21" cy="35"/>
              </a:xfrm>
              <a:custGeom>
                <a:avLst/>
                <a:gdLst>
                  <a:gd name="T0" fmla="*/ 11 w 12"/>
                  <a:gd name="T1" fmla="*/ 3 h 20"/>
                  <a:gd name="T2" fmla="*/ 9 w 12"/>
                  <a:gd name="T3" fmla="*/ 0 h 20"/>
                  <a:gd name="T4" fmla="*/ 5 w 12"/>
                  <a:gd name="T5" fmla="*/ 1 h 20"/>
                  <a:gd name="T6" fmla="*/ 5 w 12"/>
                  <a:gd name="T7" fmla="*/ 2 h 20"/>
                  <a:gd name="T8" fmla="*/ 0 w 12"/>
                  <a:gd name="T9" fmla="*/ 18 h 20"/>
                  <a:gd name="T10" fmla="*/ 6 w 12"/>
                  <a:gd name="T11" fmla="*/ 20 h 20"/>
                  <a:gd name="T12" fmla="*/ 12 w 12"/>
                  <a:gd name="T13" fmla="*/ 4 h 20"/>
                  <a:gd name="T14" fmla="*/ 11 w 12"/>
                  <a:gd name="T15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20">
                    <a:moveTo>
                      <a:pt x="11" y="3"/>
                    </a:moveTo>
                    <a:cubicBezTo>
                      <a:pt x="12" y="2"/>
                      <a:pt x="11" y="1"/>
                      <a:pt x="9" y="0"/>
                    </a:cubicBezTo>
                    <a:cubicBezTo>
                      <a:pt x="7" y="0"/>
                      <a:pt x="5" y="0"/>
                      <a:pt x="5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12" y="4"/>
                      <a:pt x="12" y="4"/>
                      <a:pt x="12" y="4"/>
                    </a:cubicBezTo>
                    <a:lnTo>
                      <a:pt x="11" y="3"/>
                    </a:lnTo>
                    <a:close/>
                  </a:path>
                </a:pathLst>
              </a:custGeom>
              <a:solidFill>
                <a:srgbClr val="F04C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0" name="Freeform 480"/>
              <p:cNvSpPr/>
              <p:nvPr/>
            </p:nvSpPr>
            <p:spPr bwMode="auto">
              <a:xfrm>
                <a:off x="323" y="1951"/>
                <a:ext cx="6" cy="12"/>
              </a:xfrm>
              <a:custGeom>
                <a:avLst/>
                <a:gdLst>
                  <a:gd name="T0" fmla="*/ 3 w 3"/>
                  <a:gd name="T1" fmla="*/ 4 h 7"/>
                  <a:gd name="T2" fmla="*/ 1 w 3"/>
                  <a:gd name="T3" fmla="*/ 6 h 7"/>
                  <a:gd name="T4" fmla="*/ 1 w 3"/>
                  <a:gd name="T5" fmla="*/ 3 h 7"/>
                  <a:gd name="T6" fmla="*/ 3 w 3"/>
                  <a:gd name="T7" fmla="*/ 0 h 7"/>
                  <a:gd name="T8" fmla="*/ 3 w 3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3" y="4"/>
                    </a:moveTo>
                    <a:cubicBezTo>
                      <a:pt x="2" y="5"/>
                      <a:pt x="1" y="7"/>
                      <a:pt x="1" y="6"/>
                    </a:cubicBezTo>
                    <a:cubicBezTo>
                      <a:pt x="0" y="6"/>
                      <a:pt x="0" y="5"/>
                      <a:pt x="1" y="3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3" y="1"/>
                      <a:pt x="3" y="2"/>
                      <a:pt x="3" y="4"/>
                    </a:cubicBez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1" name="Freeform 481"/>
              <p:cNvSpPr/>
              <p:nvPr/>
            </p:nvSpPr>
            <p:spPr bwMode="auto">
              <a:xfrm>
                <a:off x="325" y="1919"/>
                <a:ext cx="23" cy="39"/>
              </a:xfrm>
              <a:custGeom>
                <a:avLst/>
                <a:gdLst>
                  <a:gd name="T0" fmla="*/ 12 w 23"/>
                  <a:gd name="T1" fmla="*/ 4 h 39"/>
                  <a:gd name="T2" fmla="*/ 12 w 23"/>
                  <a:gd name="T3" fmla="*/ 4 h 39"/>
                  <a:gd name="T4" fmla="*/ 4 w 23"/>
                  <a:gd name="T5" fmla="*/ 0 h 39"/>
                  <a:gd name="T6" fmla="*/ 0 w 23"/>
                  <a:gd name="T7" fmla="*/ 37 h 39"/>
                  <a:gd name="T8" fmla="*/ 2 w 23"/>
                  <a:gd name="T9" fmla="*/ 37 h 39"/>
                  <a:gd name="T10" fmla="*/ 2 w 23"/>
                  <a:gd name="T11" fmla="*/ 37 h 39"/>
                  <a:gd name="T12" fmla="*/ 4 w 23"/>
                  <a:gd name="T13" fmla="*/ 39 h 39"/>
                  <a:gd name="T14" fmla="*/ 23 w 23"/>
                  <a:gd name="T15" fmla="*/ 7 h 39"/>
                  <a:gd name="T16" fmla="*/ 12 w 23"/>
                  <a:gd name="T17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9">
                    <a:moveTo>
                      <a:pt x="12" y="4"/>
                    </a:moveTo>
                    <a:lnTo>
                      <a:pt x="12" y="4"/>
                    </a:lnTo>
                    <a:lnTo>
                      <a:pt x="4" y="0"/>
                    </a:lnTo>
                    <a:lnTo>
                      <a:pt x="0" y="37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4" y="39"/>
                    </a:lnTo>
                    <a:lnTo>
                      <a:pt x="23" y="7"/>
                    </a:ln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FBA9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2" name="Freeform 482"/>
              <p:cNvSpPr/>
              <p:nvPr/>
            </p:nvSpPr>
            <p:spPr bwMode="auto">
              <a:xfrm>
                <a:off x="327" y="1709"/>
                <a:ext cx="92" cy="219"/>
              </a:xfrm>
              <a:custGeom>
                <a:avLst/>
                <a:gdLst>
                  <a:gd name="T0" fmla="*/ 21 w 92"/>
                  <a:gd name="T1" fmla="*/ 219 h 219"/>
                  <a:gd name="T2" fmla="*/ 0 w 92"/>
                  <a:gd name="T3" fmla="*/ 212 h 219"/>
                  <a:gd name="T4" fmla="*/ 71 w 92"/>
                  <a:gd name="T5" fmla="*/ 0 h 219"/>
                  <a:gd name="T6" fmla="*/ 92 w 92"/>
                  <a:gd name="T7" fmla="*/ 7 h 219"/>
                  <a:gd name="T8" fmla="*/ 21 w 92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219">
                    <a:moveTo>
                      <a:pt x="21" y="219"/>
                    </a:moveTo>
                    <a:lnTo>
                      <a:pt x="0" y="212"/>
                    </a:lnTo>
                    <a:lnTo>
                      <a:pt x="71" y="0"/>
                    </a:lnTo>
                    <a:lnTo>
                      <a:pt x="92" y="7"/>
                    </a:lnTo>
                    <a:lnTo>
                      <a:pt x="21" y="219"/>
                    </a:lnTo>
                    <a:close/>
                  </a:path>
                </a:pathLst>
              </a:custGeom>
              <a:solidFill>
                <a:srgbClr val="6DC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3" name="Freeform 483"/>
              <p:cNvSpPr/>
              <p:nvPr/>
            </p:nvSpPr>
            <p:spPr bwMode="auto">
              <a:xfrm>
                <a:off x="327" y="1709"/>
                <a:ext cx="78" cy="214"/>
              </a:xfrm>
              <a:custGeom>
                <a:avLst/>
                <a:gdLst>
                  <a:gd name="T0" fmla="*/ 7 w 78"/>
                  <a:gd name="T1" fmla="*/ 214 h 214"/>
                  <a:gd name="T2" fmla="*/ 0 w 78"/>
                  <a:gd name="T3" fmla="*/ 212 h 214"/>
                  <a:gd name="T4" fmla="*/ 71 w 78"/>
                  <a:gd name="T5" fmla="*/ 0 h 214"/>
                  <a:gd name="T6" fmla="*/ 78 w 78"/>
                  <a:gd name="T7" fmla="*/ 2 h 214"/>
                  <a:gd name="T8" fmla="*/ 7 w 78"/>
                  <a:gd name="T9" fmla="*/ 21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214">
                    <a:moveTo>
                      <a:pt x="7" y="214"/>
                    </a:moveTo>
                    <a:lnTo>
                      <a:pt x="0" y="212"/>
                    </a:lnTo>
                    <a:lnTo>
                      <a:pt x="71" y="0"/>
                    </a:lnTo>
                    <a:lnTo>
                      <a:pt x="78" y="2"/>
                    </a:lnTo>
                    <a:lnTo>
                      <a:pt x="7" y="214"/>
                    </a:lnTo>
                    <a:close/>
                  </a:path>
                </a:pathLst>
              </a:custGeom>
              <a:solidFill>
                <a:srgbClr val="2EA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4" name="Freeform 484"/>
              <p:cNvSpPr/>
              <p:nvPr/>
            </p:nvSpPr>
            <p:spPr bwMode="auto">
              <a:xfrm>
                <a:off x="398" y="1708"/>
                <a:ext cx="31" cy="14"/>
              </a:xfrm>
              <a:custGeom>
                <a:avLst/>
                <a:gdLst>
                  <a:gd name="T0" fmla="*/ 18 w 18"/>
                  <a:gd name="T1" fmla="*/ 7 h 8"/>
                  <a:gd name="T2" fmla="*/ 16 w 18"/>
                  <a:gd name="T3" fmla="*/ 8 h 8"/>
                  <a:gd name="T4" fmla="*/ 1 w 18"/>
                  <a:gd name="T5" fmla="*/ 3 h 8"/>
                  <a:gd name="T6" fmla="*/ 0 w 18"/>
                  <a:gd name="T7" fmla="*/ 1 h 8"/>
                  <a:gd name="T8" fmla="*/ 2 w 18"/>
                  <a:gd name="T9" fmla="*/ 0 h 8"/>
                  <a:gd name="T10" fmla="*/ 17 w 18"/>
                  <a:gd name="T11" fmla="*/ 5 h 8"/>
                  <a:gd name="T12" fmla="*/ 18 w 18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8">
                    <a:moveTo>
                      <a:pt x="18" y="7"/>
                    </a:moveTo>
                    <a:cubicBezTo>
                      <a:pt x="18" y="7"/>
                      <a:pt x="17" y="8"/>
                      <a:pt x="16" y="8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8" y="7"/>
                      <a:pt x="18" y="7"/>
                    </a:cubicBezTo>
                    <a:close/>
                  </a:path>
                </a:pathLst>
              </a:custGeom>
              <a:solidFill>
                <a:srgbClr val="D23F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5" name="Freeform 485"/>
              <p:cNvSpPr/>
              <p:nvPr/>
            </p:nvSpPr>
            <p:spPr bwMode="auto">
              <a:xfrm>
                <a:off x="393" y="1715"/>
                <a:ext cx="36" cy="99"/>
              </a:xfrm>
              <a:custGeom>
                <a:avLst/>
                <a:gdLst>
                  <a:gd name="T0" fmla="*/ 1 w 21"/>
                  <a:gd name="T1" fmla="*/ 57 h 57"/>
                  <a:gd name="T2" fmla="*/ 0 w 21"/>
                  <a:gd name="T3" fmla="*/ 55 h 57"/>
                  <a:gd name="T4" fmla="*/ 18 w 21"/>
                  <a:gd name="T5" fmla="*/ 2 h 57"/>
                  <a:gd name="T6" fmla="*/ 20 w 21"/>
                  <a:gd name="T7" fmla="*/ 1 h 57"/>
                  <a:gd name="T8" fmla="*/ 21 w 21"/>
                  <a:gd name="T9" fmla="*/ 3 h 57"/>
                  <a:gd name="T10" fmla="*/ 3 w 21"/>
                  <a:gd name="T11" fmla="*/ 56 h 57"/>
                  <a:gd name="T12" fmla="*/ 1 w 21"/>
                  <a:gd name="T13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57">
                    <a:moveTo>
                      <a:pt x="1" y="57"/>
                    </a:moveTo>
                    <a:cubicBezTo>
                      <a:pt x="0" y="57"/>
                      <a:pt x="0" y="56"/>
                      <a:pt x="0" y="55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1"/>
                      <a:pt x="19" y="0"/>
                      <a:pt x="20" y="1"/>
                    </a:cubicBezTo>
                    <a:cubicBezTo>
                      <a:pt x="21" y="1"/>
                      <a:pt x="21" y="2"/>
                      <a:pt x="21" y="3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7"/>
                      <a:pt x="2" y="57"/>
                      <a:pt x="1" y="57"/>
                    </a:cubicBezTo>
                    <a:close/>
                  </a:path>
                </a:pathLst>
              </a:custGeom>
              <a:solidFill>
                <a:srgbClr val="D23F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6" name="Freeform 486"/>
              <p:cNvSpPr/>
              <p:nvPr/>
            </p:nvSpPr>
            <p:spPr bwMode="auto">
              <a:xfrm>
                <a:off x="389" y="1789"/>
                <a:ext cx="16" cy="26"/>
              </a:xfrm>
              <a:custGeom>
                <a:avLst/>
                <a:gdLst>
                  <a:gd name="T0" fmla="*/ 3 w 9"/>
                  <a:gd name="T1" fmla="*/ 14 h 15"/>
                  <a:gd name="T2" fmla="*/ 1 w 9"/>
                  <a:gd name="T3" fmla="*/ 6 h 15"/>
                  <a:gd name="T4" fmla="*/ 7 w 9"/>
                  <a:gd name="T5" fmla="*/ 1 h 15"/>
                  <a:gd name="T6" fmla="*/ 3 w 9"/>
                  <a:gd name="T7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5">
                    <a:moveTo>
                      <a:pt x="3" y="14"/>
                    </a:moveTo>
                    <a:cubicBezTo>
                      <a:pt x="1" y="13"/>
                      <a:pt x="0" y="10"/>
                      <a:pt x="1" y="6"/>
                    </a:cubicBezTo>
                    <a:cubicBezTo>
                      <a:pt x="2" y="2"/>
                      <a:pt x="5" y="0"/>
                      <a:pt x="7" y="1"/>
                    </a:cubicBezTo>
                    <a:cubicBezTo>
                      <a:pt x="9" y="2"/>
                      <a:pt x="5" y="15"/>
                      <a:pt x="3" y="14"/>
                    </a:cubicBezTo>
                    <a:close/>
                  </a:path>
                </a:pathLst>
              </a:custGeom>
              <a:solidFill>
                <a:srgbClr val="D23F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7" name="Freeform 487"/>
              <p:cNvSpPr>
                <a:spLocks noEditPoints="1"/>
              </p:cNvSpPr>
              <p:nvPr/>
            </p:nvSpPr>
            <p:spPr bwMode="auto">
              <a:xfrm>
                <a:off x="2286" y="1491"/>
                <a:ext cx="314" cy="165"/>
              </a:xfrm>
              <a:custGeom>
                <a:avLst/>
                <a:gdLst>
                  <a:gd name="T0" fmla="*/ 0 w 314"/>
                  <a:gd name="T1" fmla="*/ 165 h 165"/>
                  <a:gd name="T2" fmla="*/ 314 w 314"/>
                  <a:gd name="T3" fmla="*/ 21 h 165"/>
                  <a:gd name="T4" fmla="*/ 12 w 314"/>
                  <a:gd name="T5" fmla="*/ 0 h 165"/>
                  <a:gd name="T6" fmla="*/ 0 w 314"/>
                  <a:gd name="T7" fmla="*/ 165 h 165"/>
                  <a:gd name="T8" fmla="*/ 181 w 314"/>
                  <a:gd name="T9" fmla="*/ 45 h 165"/>
                  <a:gd name="T10" fmla="*/ 42 w 314"/>
                  <a:gd name="T11" fmla="*/ 107 h 165"/>
                  <a:gd name="T12" fmla="*/ 47 w 314"/>
                  <a:gd name="T13" fmla="*/ 34 h 165"/>
                  <a:gd name="T14" fmla="*/ 181 w 314"/>
                  <a:gd name="T15" fmla="*/ 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4" h="165">
                    <a:moveTo>
                      <a:pt x="0" y="165"/>
                    </a:moveTo>
                    <a:lnTo>
                      <a:pt x="314" y="21"/>
                    </a:lnTo>
                    <a:lnTo>
                      <a:pt x="12" y="0"/>
                    </a:lnTo>
                    <a:lnTo>
                      <a:pt x="0" y="165"/>
                    </a:lnTo>
                    <a:close/>
                    <a:moveTo>
                      <a:pt x="181" y="45"/>
                    </a:moveTo>
                    <a:lnTo>
                      <a:pt x="42" y="107"/>
                    </a:lnTo>
                    <a:lnTo>
                      <a:pt x="47" y="34"/>
                    </a:lnTo>
                    <a:lnTo>
                      <a:pt x="181" y="45"/>
                    </a:lnTo>
                    <a:close/>
                  </a:path>
                </a:pathLst>
              </a:custGeom>
              <a:solidFill>
                <a:srgbClr val="DE49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8" name="Freeform 488"/>
              <p:cNvSpPr/>
              <p:nvPr/>
            </p:nvSpPr>
            <p:spPr bwMode="auto">
              <a:xfrm>
                <a:off x="2298" y="1491"/>
                <a:ext cx="302" cy="111"/>
              </a:xfrm>
              <a:custGeom>
                <a:avLst/>
                <a:gdLst>
                  <a:gd name="T0" fmla="*/ 0 w 302"/>
                  <a:gd name="T1" fmla="*/ 0 h 111"/>
                  <a:gd name="T2" fmla="*/ 35 w 302"/>
                  <a:gd name="T3" fmla="*/ 36 h 111"/>
                  <a:gd name="T4" fmla="*/ 35 w 302"/>
                  <a:gd name="T5" fmla="*/ 34 h 111"/>
                  <a:gd name="T6" fmla="*/ 169 w 302"/>
                  <a:gd name="T7" fmla="*/ 45 h 111"/>
                  <a:gd name="T8" fmla="*/ 80 w 302"/>
                  <a:gd name="T9" fmla="*/ 85 h 111"/>
                  <a:gd name="T10" fmla="*/ 105 w 302"/>
                  <a:gd name="T11" fmla="*/ 111 h 111"/>
                  <a:gd name="T12" fmla="*/ 302 w 302"/>
                  <a:gd name="T13" fmla="*/ 21 h 111"/>
                  <a:gd name="T14" fmla="*/ 0 w 302"/>
                  <a:gd name="T15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2" h="111">
                    <a:moveTo>
                      <a:pt x="0" y="0"/>
                    </a:moveTo>
                    <a:lnTo>
                      <a:pt x="35" y="36"/>
                    </a:lnTo>
                    <a:lnTo>
                      <a:pt x="35" y="34"/>
                    </a:lnTo>
                    <a:lnTo>
                      <a:pt x="169" y="45"/>
                    </a:lnTo>
                    <a:lnTo>
                      <a:pt x="80" y="85"/>
                    </a:lnTo>
                    <a:lnTo>
                      <a:pt x="105" y="111"/>
                    </a:lnTo>
                    <a:lnTo>
                      <a:pt x="302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9" name="Rectangle 489"/>
              <p:cNvSpPr>
                <a:spLocks noChangeArrowheads="1"/>
              </p:cNvSpPr>
              <p:nvPr/>
            </p:nvSpPr>
            <p:spPr bwMode="auto">
              <a:xfrm>
                <a:off x="2288" y="1642"/>
                <a:ext cx="19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0" name="Rectangle 490"/>
              <p:cNvSpPr>
                <a:spLocks noChangeArrowheads="1"/>
              </p:cNvSpPr>
              <p:nvPr/>
            </p:nvSpPr>
            <p:spPr bwMode="auto">
              <a:xfrm>
                <a:off x="2288" y="1631"/>
                <a:ext cx="10" cy="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1" name="Freeform 491"/>
              <p:cNvSpPr/>
              <p:nvPr/>
            </p:nvSpPr>
            <p:spPr bwMode="auto">
              <a:xfrm>
                <a:off x="2290" y="1621"/>
                <a:ext cx="19" cy="2"/>
              </a:xfrm>
              <a:custGeom>
                <a:avLst/>
                <a:gdLst>
                  <a:gd name="T0" fmla="*/ 19 w 19"/>
                  <a:gd name="T1" fmla="*/ 0 h 2"/>
                  <a:gd name="T2" fmla="*/ 17 w 19"/>
                  <a:gd name="T3" fmla="*/ 2 h 2"/>
                  <a:gd name="T4" fmla="*/ 0 w 19"/>
                  <a:gd name="T5" fmla="*/ 2 h 2"/>
                  <a:gd name="T6" fmla="*/ 0 w 19"/>
                  <a:gd name="T7" fmla="*/ 0 h 2"/>
                  <a:gd name="T8" fmla="*/ 19 w 19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">
                    <a:moveTo>
                      <a:pt x="19" y="0"/>
                    </a:moveTo>
                    <a:lnTo>
                      <a:pt x="17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2" name="Freeform 492"/>
              <p:cNvSpPr/>
              <p:nvPr/>
            </p:nvSpPr>
            <p:spPr bwMode="auto">
              <a:xfrm>
                <a:off x="2290" y="1610"/>
                <a:ext cx="10" cy="2"/>
              </a:xfrm>
              <a:custGeom>
                <a:avLst/>
                <a:gdLst>
                  <a:gd name="T0" fmla="*/ 10 w 10"/>
                  <a:gd name="T1" fmla="*/ 0 h 2"/>
                  <a:gd name="T2" fmla="*/ 10 w 10"/>
                  <a:gd name="T3" fmla="*/ 2 h 2"/>
                  <a:gd name="T4" fmla="*/ 0 w 10"/>
                  <a:gd name="T5" fmla="*/ 0 h 2"/>
                  <a:gd name="T6" fmla="*/ 0 w 10"/>
                  <a:gd name="T7" fmla="*/ 0 h 2"/>
                  <a:gd name="T8" fmla="*/ 10 w 10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">
                    <a:moveTo>
                      <a:pt x="10" y="0"/>
                    </a:moveTo>
                    <a:lnTo>
                      <a:pt x="1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3" name="Freeform 493"/>
              <p:cNvSpPr/>
              <p:nvPr/>
            </p:nvSpPr>
            <p:spPr bwMode="auto">
              <a:xfrm>
                <a:off x="2291" y="1598"/>
                <a:ext cx="18" cy="4"/>
              </a:xfrm>
              <a:custGeom>
                <a:avLst/>
                <a:gdLst>
                  <a:gd name="T0" fmla="*/ 18 w 18"/>
                  <a:gd name="T1" fmla="*/ 2 h 4"/>
                  <a:gd name="T2" fmla="*/ 18 w 18"/>
                  <a:gd name="T3" fmla="*/ 4 h 4"/>
                  <a:gd name="T4" fmla="*/ 0 w 18"/>
                  <a:gd name="T5" fmla="*/ 2 h 4"/>
                  <a:gd name="T6" fmla="*/ 0 w 18"/>
                  <a:gd name="T7" fmla="*/ 0 h 4"/>
                  <a:gd name="T8" fmla="*/ 18 w 18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">
                    <a:moveTo>
                      <a:pt x="18" y="2"/>
                    </a:moveTo>
                    <a:lnTo>
                      <a:pt x="18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8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4" name="Freeform 494"/>
              <p:cNvSpPr/>
              <p:nvPr/>
            </p:nvSpPr>
            <p:spPr bwMode="auto">
              <a:xfrm>
                <a:off x="2291" y="1588"/>
                <a:ext cx="11" cy="3"/>
              </a:xfrm>
              <a:custGeom>
                <a:avLst/>
                <a:gdLst>
                  <a:gd name="T0" fmla="*/ 11 w 11"/>
                  <a:gd name="T1" fmla="*/ 2 h 3"/>
                  <a:gd name="T2" fmla="*/ 11 w 11"/>
                  <a:gd name="T3" fmla="*/ 3 h 3"/>
                  <a:gd name="T4" fmla="*/ 0 w 11"/>
                  <a:gd name="T5" fmla="*/ 2 h 3"/>
                  <a:gd name="T6" fmla="*/ 0 w 11"/>
                  <a:gd name="T7" fmla="*/ 0 h 3"/>
                  <a:gd name="T8" fmla="*/ 11 w 11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3">
                    <a:moveTo>
                      <a:pt x="11" y="2"/>
                    </a:moveTo>
                    <a:lnTo>
                      <a:pt x="11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1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5" name="Freeform 495"/>
              <p:cNvSpPr/>
              <p:nvPr/>
            </p:nvSpPr>
            <p:spPr bwMode="auto">
              <a:xfrm>
                <a:off x="2291" y="1578"/>
                <a:ext cx="20" cy="3"/>
              </a:xfrm>
              <a:custGeom>
                <a:avLst/>
                <a:gdLst>
                  <a:gd name="T0" fmla="*/ 20 w 20"/>
                  <a:gd name="T1" fmla="*/ 1 h 3"/>
                  <a:gd name="T2" fmla="*/ 20 w 20"/>
                  <a:gd name="T3" fmla="*/ 3 h 3"/>
                  <a:gd name="T4" fmla="*/ 0 w 20"/>
                  <a:gd name="T5" fmla="*/ 1 h 3"/>
                  <a:gd name="T6" fmla="*/ 0 w 20"/>
                  <a:gd name="T7" fmla="*/ 0 h 3"/>
                  <a:gd name="T8" fmla="*/ 20 w 20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3">
                    <a:moveTo>
                      <a:pt x="20" y="1"/>
                    </a:moveTo>
                    <a:lnTo>
                      <a:pt x="2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6" name="Freeform 496"/>
              <p:cNvSpPr/>
              <p:nvPr/>
            </p:nvSpPr>
            <p:spPr bwMode="auto">
              <a:xfrm>
                <a:off x="2293" y="1567"/>
                <a:ext cx="11" cy="4"/>
              </a:xfrm>
              <a:custGeom>
                <a:avLst/>
                <a:gdLst>
                  <a:gd name="T0" fmla="*/ 11 w 11"/>
                  <a:gd name="T1" fmla="*/ 2 h 4"/>
                  <a:gd name="T2" fmla="*/ 11 w 11"/>
                  <a:gd name="T3" fmla="*/ 4 h 4"/>
                  <a:gd name="T4" fmla="*/ 0 w 11"/>
                  <a:gd name="T5" fmla="*/ 2 h 4"/>
                  <a:gd name="T6" fmla="*/ 0 w 11"/>
                  <a:gd name="T7" fmla="*/ 0 h 4"/>
                  <a:gd name="T8" fmla="*/ 11 w 11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4">
                    <a:moveTo>
                      <a:pt x="11" y="2"/>
                    </a:moveTo>
                    <a:lnTo>
                      <a:pt x="11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1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7" name="Freeform 497"/>
              <p:cNvSpPr/>
              <p:nvPr/>
            </p:nvSpPr>
            <p:spPr bwMode="auto">
              <a:xfrm>
                <a:off x="2293" y="1557"/>
                <a:ext cx="19" cy="3"/>
              </a:xfrm>
              <a:custGeom>
                <a:avLst/>
                <a:gdLst>
                  <a:gd name="T0" fmla="*/ 19 w 19"/>
                  <a:gd name="T1" fmla="*/ 1 h 3"/>
                  <a:gd name="T2" fmla="*/ 19 w 19"/>
                  <a:gd name="T3" fmla="*/ 3 h 3"/>
                  <a:gd name="T4" fmla="*/ 0 w 19"/>
                  <a:gd name="T5" fmla="*/ 1 h 3"/>
                  <a:gd name="T6" fmla="*/ 0 w 19"/>
                  <a:gd name="T7" fmla="*/ 0 h 3"/>
                  <a:gd name="T8" fmla="*/ 19 w 1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">
                    <a:moveTo>
                      <a:pt x="19" y="1"/>
                    </a:moveTo>
                    <a:lnTo>
                      <a:pt x="19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8" name="Freeform 498"/>
              <p:cNvSpPr/>
              <p:nvPr/>
            </p:nvSpPr>
            <p:spPr bwMode="auto">
              <a:xfrm>
                <a:off x="2295" y="1546"/>
                <a:ext cx="10" cy="2"/>
              </a:xfrm>
              <a:custGeom>
                <a:avLst/>
                <a:gdLst>
                  <a:gd name="T0" fmla="*/ 10 w 10"/>
                  <a:gd name="T1" fmla="*/ 2 h 2"/>
                  <a:gd name="T2" fmla="*/ 10 w 10"/>
                  <a:gd name="T3" fmla="*/ 2 h 2"/>
                  <a:gd name="T4" fmla="*/ 0 w 10"/>
                  <a:gd name="T5" fmla="*/ 2 h 2"/>
                  <a:gd name="T6" fmla="*/ 0 w 10"/>
                  <a:gd name="T7" fmla="*/ 0 h 2"/>
                  <a:gd name="T8" fmla="*/ 10 w 10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lnTo>
                      <a:pt x="1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9" name="Freeform 499"/>
              <p:cNvSpPr/>
              <p:nvPr/>
            </p:nvSpPr>
            <p:spPr bwMode="auto">
              <a:xfrm>
                <a:off x="2295" y="1536"/>
                <a:ext cx="19" cy="3"/>
              </a:xfrm>
              <a:custGeom>
                <a:avLst/>
                <a:gdLst>
                  <a:gd name="T0" fmla="*/ 19 w 19"/>
                  <a:gd name="T1" fmla="*/ 2 h 3"/>
                  <a:gd name="T2" fmla="*/ 19 w 19"/>
                  <a:gd name="T3" fmla="*/ 3 h 3"/>
                  <a:gd name="T4" fmla="*/ 0 w 19"/>
                  <a:gd name="T5" fmla="*/ 2 h 3"/>
                  <a:gd name="T6" fmla="*/ 0 w 19"/>
                  <a:gd name="T7" fmla="*/ 0 h 3"/>
                  <a:gd name="T8" fmla="*/ 19 w 19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">
                    <a:moveTo>
                      <a:pt x="19" y="2"/>
                    </a:moveTo>
                    <a:lnTo>
                      <a:pt x="19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0" name="Rectangle 500"/>
              <p:cNvSpPr>
                <a:spLocks noChangeArrowheads="1"/>
              </p:cNvSpPr>
              <p:nvPr/>
            </p:nvSpPr>
            <p:spPr bwMode="auto">
              <a:xfrm>
                <a:off x="2297" y="1525"/>
                <a:ext cx="10" cy="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1" name="Freeform 501"/>
              <p:cNvSpPr/>
              <p:nvPr/>
            </p:nvSpPr>
            <p:spPr bwMode="auto">
              <a:xfrm>
                <a:off x="2297" y="1515"/>
                <a:ext cx="19" cy="4"/>
              </a:xfrm>
              <a:custGeom>
                <a:avLst/>
                <a:gdLst>
                  <a:gd name="T0" fmla="*/ 19 w 19"/>
                  <a:gd name="T1" fmla="*/ 2 h 4"/>
                  <a:gd name="T2" fmla="*/ 19 w 19"/>
                  <a:gd name="T3" fmla="*/ 4 h 4"/>
                  <a:gd name="T4" fmla="*/ 0 w 19"/>
                  <a:gd name="T5" fmla="*/ 2 h 4"/>
                  <a:gd name="T6" fmla="*/ 0 w 19"/>
                  <a:gd name="T7" fmla="*/ 0 h 4"/>
                  <a:gd name="T8" fmla="*/ 19 w 19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">
                    <a:moveTo>
                      <a:pt x="19" y="2"/>
                    </a:moveTo>
                    <a:lnTo>
                      <a:pt x="19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2" name="Freeform 502"/>
              <p:cNvSpPr/>
              <p:nvPr/>
            </p:nvSpPr>
            <p:spPr bwMode="auto">
              <a:xfrm>
                <a:off x="2297" y="1505"/>
                <a:ext cx="12" cy="1"/>
              </a:xfrm>
              <a:custGeom>
                <a:avLst/>
                <a:gdLst>
                  <a:gd name="T0" fmla="*/ 12 w 12"/>
                  <a:gd name="T1" fmla="*/ 0 h 1"/>
                  <a:gd name="T2" fmla="*/ 12 w 12"/>
                  <a:gd name="T3" fmla="*/ 1 h 1"/>
                  <a:gd name="T4" fmla="*/ 0 w 12"/>
                  <a:gd name="T5" fmla="*/ 1 h 1"/>
                  <a:gd name="T6" fmla="*/ 1 w 12"/>
                  <a:gd name="T7" fmla="*/ 0 h 1"/>
                  <a:gd name="T8" fmla="*/ 12 w 1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">
                    <a:moveTo>
                      <a:pt x="12" y="0"/>
                    </a:moveTo>
                    <a:lnTo>
                      <a:pt x="12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3" name="Freeform 503"/>
              <p:cNvSpPr/>
              <p:nvPr/>
            </p:nvSpPr>
            <p:spPr bwMode="auto">
              <a:xfrm>
                <a:off x="2298" y="1494"/>
                <a:ext cx="19" cy="2"/>
              </a:xfrm>
              <a:custGeom>
                <a:avLst/>
                <a:gdLst>
                  <a:gd name="T0" fmla="*/ 19 w 19"/>
                  <a:gd name="T1" fmla="*/ 2 h 2"/>
                  <a:gd name="T2" fmla="*/ 19 w 19"/>
                  <a:gd name="T3" fmla="*/ 2 h 2"/>
                  <a:gd name="T4" fmla="*/ 0 w 19"/>
                  <a:gd name="T5" fmla="*/ 2 h 2"/>
                  <a:gd name="T6" fmla="*/ 0 w 19"/>
                  <a:gd name="T7" fmla="*/ 0 h 2"/>
                  <a:gd name="T8" fmla="*/ 19 w 19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">
                    <a:moveTo>
                      <a:pt x="19" y="2"/>
                    </a:moveTo>
                    <a:lnTo>
                      <a:pt x="19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4" name="Freeform 504"/>
              <p:cNvSpPr/>
              <p:nvPr/>
            </p:nvSpPr>
            <p:spPr bwMode="auto">
              <a:xfrm>
                <a:off x="2338" y="1494"/>
                <a:ext cx="4" cy="18"/>
              </a:xfrm>
              <a:custGeom>
                <a:avLst/>
                <a:gdLst>
                  <a:gd name="T0" fmla="*/ 2 w 4"/>
                  <a:gd name="T1" fmla="*/ 18 h 18"/>
                  <a:gd name="T2" fmla="*/ 0 w 4"/>
                  <a:gd name="T3" fmla="*/ 18 h 18"/>
                  <a:gd name="T4" fmla="*/ 2 w 4"/>
                  <a:gd name="T5" fmla="*/ 0 h 18"/>
                  <a:gd name="T6" fmla="*/ 4 w 4"/>
                  <a:gd name="T7" fmla="*/ 0 h 18"/>
                  <a:gd name="T8" fmla="*/ 2 w 4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8">
                    <a:moveTo>
                      <a:pt x="2" y="18"/>
                    </a:moveTo>
                    <a:lnTo>
                      <a:pt x="0" y="18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5" name="Freeform 505"/>
              <p:cNvSpPr/>
              <p:nvPr/>
            </p:nvSpPr>
            <p:spPr bwMode="auto">
              <a:xfrm>
                <a:off x="2350" y="1494"/>
                <a:ext cx="2" cy="11"/>
              </a:xfrm>
              <a:custGeom>
                <a:avLst/>
                <a:gdLst>
                  <a:gd name="T0" fmla="*/ 0 w 2"/>
                  <a:gd name="T1" fmla="*/ 11 h 11"/>
                  <a:gd name="T2" fmla="*/ 0 w 2"/>
                  <a:gd name="T3" fmla="*/ 11 h 11"/>
                  <a:gd name="T4" fmla="*/ 0 w 2"/>
                  <a:gd name="T5" fmla="*/ 0 h 11"/>
                  <a:gd name="T6" fmla="*/ 2 w 2"/>
                  <a:gd name="T7" fmla="*/ 0 h 11"/>
                  <a:gd name="T8" fmla="*/ 0 w 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1">
                    <a:moveTo>
                      <a:pt x="0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6" name="Freeform 506"/>
              <p:cNvSpPr/>
              <p:nvPr/>
            </p:nvSpPr>
            <p:spPr bwMode="auto">
              <a:xfrm>
                <a:off x="2359" y="1494"/>
                <a:ext cx="4" cy="19"/>
              </a:xfrm>
              <a:custGeom>
                <a:avLst/>
                <a:gdLst>
                  <a:gd name="T0" fmla="*/ 2 w 4"/>
                  <a:gd name="T1" fmla="*/ 19 h 19"/>
                  <a:gd name="T2" fmla="*/ 0 w 4"/>
                  <a:gd name="T3" fmla="*/ 19 h 19"/>
                  <a:gd name="T4" fmla="*/ 2 w 4"/>
                  <a:gd name="T5" fmla="*/ 0 h 19"/>
                  <a:gd name="T6" fmla="*/ 4 w 4"/>
                  <a:gd name="T7" fmla="*/ 2 h 19"/>
                  <a:gd name="T8" fmla="*/ 2 w 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9">
                    <a:moveTo>
                      <a:pt x="2" y="19"/>
                    </a:moveTo>
                    <a:lnTo>
                      <a:pt x="0" y="19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7" name="Rectangle 507"/>
              <p:cNvSpPr>
                <a:spLocks noChangeArrowheads="1"/>
              </p:cNvSpPr>
              <p:nvPr/>
            </p:nvSpPr>
            <p:spPr bwMode="auto">
              <a:xfrm>
                <a:off x="2371" y="1496"/>
                <a:ext cx="2" cy="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8" name="Freeform 508"/>
              <p:cNvSpPr/>
              <p:nvPr/>
            </p:nvSpPr>
            <p:spPr bwMode="auto">
              <a:xfrm>
                <a:off x="2380" y="1496"/>
                <a:ext cx="3" cy="19"/>
              </a:xfrm>
              <a:custGeom>
                <a:avLst/>
                <a:gdLst>
                  <a:gd name="T0" fmla="*/ 2 w 3"/>
                  <a:gd name="T1" fmla="*/ 19 h 19"/>
                  <a:gd name="T2" fmla="*/ 0 w 3"/>
                  <a:gd name="T3" fmla="*/ 19 h 19"/>
                  <a:gd name="T4" fmla="*/ 2 w 3"/>
                  <a:gd name="T5" fmla="*/ 0 h 19"/>
                  <a:gd name="T6" fmla="*/ 3 w 3"/>
                  <a:gd name="T7" fmla="*/ 0 h 19"/>
                  <a:gd name="T8" fmla="*/ 2 w 3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9">
                    <a:moveTo>
                      <a:pt x="2" y="19"/>
                    </a:moveTo>
                    <a:lnTo>
                      <a:pt x="0" y="19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9" name="Rectangle 509"/>
              <p:cNvSpPr>
                <a:spLocks noChangeArrowheads="1"/>
              </p:cNvSpPr>
              <p:nvPr/>
            </p:nvSpPr>
            <p:spPr bwMode="auto">
              <a:xfrm>
                <a:off x="2392" y="1498"/>
                <a:ext cx="2" cy="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0" name="Freeform 510"/>
              <p:cNvSpPr/>
              <p:nvPr/>
            </p:nvSpPr>
            <p:spPr bwMode="auto">
              <a:xfrm>
                <a:off x="2403" y="1498"/>
                <a:ext cx="1" cy="19"/>
              </a:xfrm>
              <a:custGeom>
                <a:avLst/>
                <a:gdLst>
                  <a:gd name="T0" fmla="*/ 0 w 1"/>
                  <a:gd name="T1" fmla="*/ 19 h 19"/>
                  <a:gd name="T2" fmla="*/ 0 w 1"/>
                  <a:gd name="T3" fmla="*/ 19 h 19"/>
                  <a:gd name="T4" fmla="*/ 0 w 1"/>
                  <a:gd name="T5" fmla="*/ 0 h 19"/>
                  <a:gd name="T6" fmla="*/ 1 w 1"/>
                  <a:gd name="T7" fmla="*/ 0 h 19"/>
                  <a:gd name="T8" fmla="*/ 0 w 1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9">
                    <a:moveTo>
                      <a:pt x="0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1" name="Rectangle 511"/>
              <p:cNvSpPr>
                <a:spLocks noChangeArrowheads="1"/>
              </p:cNvSpPr>
              <p:nvPr/>
            </p:nvSpPr>
            <p:spPr bwMode="auto">
              <a:xfrm>
                <a:off x="2413" y="1499"/>
                <a:ext cx="2" cy="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2" name="Rectangle 512"/>
              <p:cNvSpPr>
                <a:spLocks noChangeArrowheads="1"/>
              </p:cNvSpPr>
              <p:nvPr/>
            </p:nvSpPr>
            <p:spPr bwMode="auto">
              <a:xfrm>
                <a:off x="2423" y="1499"/>
                <a:ext cx="2" cy="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3" name="Freeform 513"/>
              <p:cNvSpPr/>
              <p:nvPr/>
            </p:nvSpPr>
            <p:spPr bwMode="auto">
              <a:xfrm>
                <a:off x="2434" y="1499"/>
                <a:ext cx="1" cy="13"/>
              </a:xfrm>
              <a:custGeom>
                <a:avLst/>
                <a:gdLst>
                  <a:gd name="T0" fmla="*/ 1 w 1"/>
                  <a:gd name="T1" fmla="*/ 13 h 13"/>
                  <a:gd name="T2" fmla="*/ 0 w 1"/>
                  <a:gd name="T3" fmla="*/ 13 h 13"/>
                  <a:gd name="T4" fmla="*/ 1 w 1"/>
                  <a:gd name="T5" fmla="*/ 0 h 13"/>
                  <a:gd name="T6" fmla="*/ 1 w 1"/>
                  <a:gd name="T7" fmla="*/ 2 h 13"/>
                  <a:gd name="T8" fmla="*/ 1 w 1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3">
                    <a:moveTo>
                      <a:pt x="1" y="13"/>
                    </a:moveTo>
                    <a:lnTo>
                      <a:pt x="0" y="13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4" name="Freeform 514"/>
              <p:cNvSpPr/>
              <p:nvPr/>
            </p:nvSpPr>
            <p:spPr bwMode="auto">
              <a:xfrm>
                <a:off x="2444" y="1501"/>
                <a:ext cx="4" cy="19"/>
              </a:xfrm>
              <a:custGeom>
                <a:avLst/>
                <a:gdLst>
                  <a:gd name="T0" fmla="*/ 2 w 4"/>
                  <a:gd name="T1" fmla="*/ 19 h 19"/>
                  <a:gd name="T2" fmla="*/ 0 w 4"/>
                  <a:gd name="T3" fmla="*/ 19 h 19"/>
                  <a:gd name="T4" fmla="*/ 2 w 4"/>
                  <a:gd name="T5" fmla="*/ 0 h 19"/>
                  <a:gd name="T6" fmla="*/ 4 w 4"/>
                  <a:gd name="T7" fmla="*/ 0 h 19"/>
                  <a:gd name="T8" fmla="*/ 2 w 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9">
                    <a:moveTo>
                      <a:pt x="2" y="19"/>
                    </a:moveTo>
                    <a:lnTo>
                      <a:pt x="0" y="19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5" name="Freeform 515"/>
              <p:cNvSpPr/>
              <p:nvPr/>
            </p:nvSpPr>
            <p:spPr bwMode="auto">
              <a:xfrm>
                <a:off x="2455" y="1501"/>
                <a:ext cx="3" cy="11"/>
              </a:xfrm>
              <a:custGeom>
                <a:avLst/>
                <a:gdLst>
                  <a:gd name="T0" fmla="*/ 1 w 3"/>
                  <a:gd name="T1" fmla="*/ 11 h 11"/>
                  <a:gd name="T2" fmla="*/ 0 w 3"/>
                  <a:gd name="T3" fmla="*/ 11 h 11"/>
                  <a:gd name="T4" fmla="*/ 1 w 3"/>
                  <a:gd name="T5" fmla="*/ 0 h 11"/>
                  <a:gd name="T6" fmla="*/ 3 w 3"/>
                  <a:gd name="T7" fmla="*/ 0 h 11"/>
                  <a:gd name="T8" fmla="*/ 1 w 3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1">
                    <a:moveTo>
                      <a:pt x="1" y="11"/>
                    </a:moveTo>
                    <a:lnTo>
                      <a:pt x="0" y="11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1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6" name="Freeform 516"/>
              <p:cNvSpPr/>
              <p:nvPr/>
            </p:nvSpPr>
            <p:spPr bwMode="auto">
              <a:xfrm>
                <a:off x="2465" y="1503"/>
                <a:ext cx="3" cy="19"/>
              </a:xfrm>
              <a:custGeom>
                <a:avLst/>
                <a:gdLst>
                  <a:gd name="T0" fmla="*/ 2 w 3"/>
                  <a:gd name="T1" fmla="*/ 19 h 19"/>
                  <a:gd name="T2" fmla="*/ 0 w 3"/>
                  <a:gd name="T3" fmla="*/ 19 h 19"/>
                  <a:gd name="T4" fmla="*/ 2 w 3"/>
                  <a:gd name="T5" fmla="*/ 0 h 19"/>
                  <a:gd name="T6" fmla="*/ 3 w 3"/>
                  <a:gd name="T7" fmla="*/ 0 h 19"/>
                  <a:gd name="T8" fmla="*/ 2 w 3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9">
                    <a:moveTo>
                      <a:pt x="2" y="19"/>
                    </a:moveTo>
                    <a:lnTo>
                      <a:pt x="0" y="19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7" name="Freeform 517"/>
              <p:cNvSpPr/>
              <p:nvPr/>
            </p:nvSpPr>
            <p:spPr bwMode="auto">
              <a:xfrm>
                <a:off x="2475" y="1503"/>
                <a:ext cx="4" cy="10"/>
              </a:xfrm>
              <a:custGeom>
                <a:avLst/>
                <a:gdLst>
                  <a:gd name="T0" fmla="*/ 2 w 4"/>
                  <a:gd name="T1" fmla="*/ 10 h 10"/>
                  <a:gd name="T2" fmla="*/ 0 w 4"/>
                  <a:gd name="T3" fmla="*/ 10 h 10"/>
                  <a:gd name="T4" fmla="*/ 2 w 4"/>
                  <a:gd name="T5" fmla="*/ 0 h 10"/>
                  <a:gd name="T6" fmla="*/ 4 w 4"/>
                  <a:gd name="T7" fmla="*/ 0 h 10"/>
                  <a:gd name="T8" fmla="*/ 2 w 4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0">
                    <a:moveTo>
                      <a:pt x="2" y="10"/>
                    </a:moveTo>
                    <a:lnTo>
                      <a:pt x="0" y="1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8" name="Freeform 518"/>
              <p:cNvSpPr/>
              <p:nvPr/>
            </p:nvSpPr>
            <p:spPr bwMode="auto">
              <a:xfrm>
                <a:off x="2486" y="1505"/>
                <a:ext cx="3" cy="19"/>
              </a:xfrm>
              <a:custGeom>
                <a:avLst/>
                <a:gdLst>
                  <a:gd name="T0" fmla="*/ 2 w 3"/>
                  <a:gd name="T1" fmla="*/ 19 h 19"/>
                  <a:gd name="T2" fmla="*/ 0 w 3"/>
                  <a:gd name="T3" fmla="*/ 17 h 19"/>
                  <a:gd name="T4" fmla="*/ 2 w 3"/>
                  <a:gd name="T5" fmla="*/ 0 h 19"/>
                  <a:gd name="T6" fmla="*/ 3 w 3"/>
                  <a:gd name="T7" fmla="*/ 0 h 19"/>
                  <a:gd name="T8" fmla="*/ 2 w 3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9">
                    <a:moveTo>
                      <a:pt x="2" y="19"/>
                    </a:moveTo>
                    <a:lnTo>
                      <a:pt x="0" y="17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9" name="Freeform 519"/>
              <p:cNvSpPr/>
              <p:nvPr/>
            </p:nvSpPr>
            <p:spPr bwMode="auto">
              <a:xfrm>
                <a:off x="450" y="269"/>
                <a:ext cx="247" cy="248"/>
              </a:xfrm>
              <a:custGeom>
                <a:avLst/>
                <a:gdLst>
                  <a:gd name="T0" fmla="*/ 12 w 142"/>
                  <a:gd name="T1" fmla="*/ 93 h 143"/>
                  <a:gd name="T2" fmla="*/ 50 w 142"/>
                  <a:gd name="T3" fmla="*/ 12 h 143"/>
                  <a:gd name="T4" fmla="*/ 130 w 142"/>
                  <a:gd name="T5" fmla="*/ 50 h 143"/>
                  <a:gd name="T6" fmla="*/ 93 w 142"/>
                  <a:gd name="T7" fmla="*/ 131 h 143"/>
                  <a:gd name="T8" fmla="*/ 12 w 142"/>
                  <a:gd name="T9" fmla="*/ 9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143">
                    <a:moveTo>
                      <a:pt x="12" y="93"/>
                    </a:moveTo>
                    <a:cubicBezTo>
                      <a:pt x="0" y="60"/>
                      <a:pt x="17" y="24"/>
                      <a:pt x="50" y="12"/>
                    </a:cubicBezTo>
                    <a:cubicBezTo>
                      <a:pt x="82" y="0"/>
                      <a:pt x="118" y="17"/>
                      <a:pt x="130" y="50"/>
                    </a:cubicBezTo>
                    <a:cubicBezTo>
                      <a:pt x="142" y="83"/>
                      <a:pt x="126" y="120"/>
                      <a:pt x="93" y="131"/>
                    </a:cubicBezTo>
                    <a:cubicBezTo>
                      <a:pt x="60" y="143"/>
                      <a:pt x="24" y="126"/>
                      <a:pt x="12" y="93"/>
                    </a:cubicBezTo>
                    <a:close/>
                  </a:path>
                </a:pathLst>
              </a:custGeom>
              <a:solidFill>
                <a:srgbClr val="FAFA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0" name="Freeform 520"/>
              <p:cNvSpPr/>
              <p:nvPr/>
            </p:nvSpPr>
            <p:spPr bwMode="auto">
              <a:xfrm>
                <a:off x="469" y="281"/>
                <a:ext cx="224" cy="233"/>
              </a:xfrm>
              <a:custGeom>
                <a:avLst/>
                <a:gdLst>
                  <a:gd name="T0" fmla="*/ 97 w 129"/>
                  <a:gd name="T1" fmla="*/ 39 h 134"/>
                  <a:gd name="T2" fmla="*/ 66 w 129"/>
                  <a:gd name="T3" fmla="*/ 105 h 134"/>
                  <a:gd name="T4" fmla="*/ 1 w 129"/>
                  <a:gd name="T5" fmla="*/ 73 h 134"/>
                  <a:gd name="T6" fmla="*/ 0 w 129"/>
                  <a:gd name="T7" fmla="*/ 71 h 134"/>
                  <a:gd name="T8" fmla="*/ 4 w 129"/>
                  <a:gd name="T9" fmla="*/ 86 h 134"/>
                  <a:gd name="T10" fmla="*/ 81 w 129"/>
                  <a:gd name="T11" fmla="*/ 123 h 134"/>
                  <a:gd name="T12" fmla="*/ 117 w 129"/>
                  <a:gd name="T13" fmla="*/ 45 h 134"/>
                  <a:gd name="T14" fmla="*/ 51 w 129"/>
                  <a:gd name="T15" fmla="*/ 5 h 134"/>
                  <a:gd name="T16" fmla="*/ 97 w 129"/>
                  <a:gd name="T17" fmla="*/ 39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134">
                    <a:moveTo>
                      <a:pt x="97" y="39"/>
                    </a:moveTo>
                    <a:cubicBezTo>
                      <a:pt x="106" y="66"/>
                      <a:pt x="93" y="95"/>
                      <a:pt x="66" y="105"/>
                    </a:cubicBezTo>
                    <a:cubicBezTo>
                      <a:pt x="40" y="114"/>
                      <a:pt x="11" y="100"/>
                      <a:pt x="1" y="73"/>
                    </a:cubicBezTo>
                    <a:cubicBezTo>
                      <a:pt x="1" y="73"/>
                      <a:pt x="1" y="72"/>
                      <a:pt x="0" y="71"/>
                    </a:cubicBezTo>
                    <a:cubicBezTo>
                      <a:pt x="1" y="76"/>
                      <a:pt x="2" y="81"/>
                      <a:pt x="4" y="86"/>
                    </a:cubicBezTo>
                    <a:cubicBezTo>
                      <a:pt x="15" y="117"/>
                      <a:pt x="50" y="134"/>
                      <a:pt x="81" y="123"/>
                    </a:cubicBezTo>
                    <a:cubicBezTo>
                      <a:pt x="113" y="111"/>
                      <a:pt x="129" y="76"/>
                      <a:pt x="117" y="45"/>
                    </a:cubicBezTo>
                    <a:cubicBezTo>
                      <a:pt x="107" y="17"/>
                      <a:pt x="79" y="0"/>
                      <a:pt x="51" y="5"/>
                    </a:cubicBezTo>
                    <a:cubicBezTo>
                      <a:pt x="71" y="6"/>
                      <a:pt x="89" y="19"/>
                      <a:pt x="97" y="39"/>
                    </a:cubicBezTo>
                    <a:close/>
                  </a:path>
                </a:pathLst>
              </a:custGeom>
              <a:solidFill>
                <a:srgbClr val="DED9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1" name="Freeform 521"/>
              <p:cNvSpPr/>
              <p:nvPr/>
            </p:nvSpPr>
            <p:spPr bwMode="auto">
              <a:xfrm>
                <a:off x="499" y="444"/>
                <a:ext cx="48" cy="75"/>
              </a:xfrm>
              <a:custGeom>
                <a:avLst/>
                <a:gdLst>
                  <a:gd name="T0" fmla="*/ 14 w 28"/>
                  <a:gd name="T1" fmla="*/ 39 h 43"/>
                  <a:gd name="T2" fmla="*/ 6 w 28"/>
                  <a:gd name="T3" fmla="*/ 42 h 43"/>
                  <a:gd name="T4" fmla="*/ 4 w 28"/>
                  <a:gd name="T5" fmla="*/ 41 h 43"/>
                  <a:gd name="T6" fmla="*/ 1 w 28"/>
                  <a:gd name="T7" fmla="*/ 33 h 43"/>
                  <a:gd name="T8" fmla="*/ 15 w 28"/>
                  <a:gd name="T9" fmla="*/ 4 h 43"/>
                  <a:gd name="T10" fmla="*/ 22 w 28"/>
                  <a:gd name="T11" fmla="*/ 2 h 43"/>
                  <a:gd name="T12" fmla="*/ 24 w 28"/>
                  <a:gd name="T13" fmla="*/ 3 h 43"/>
                  <a:gd name="T14" fmla="*/ 27 w 28"/>
                  <a:gd name="T15" fmla="*/ 10 h 43"/>
                  <a:gd name="T16" fmla="*/ 14 w 28"/>
                  <a:gd name="T17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43">
                    <a:moveTo>
                      <a:pt x="14" y="39"/>
                    </a:moveTo>
                    <a:cubicBezTo>
                      <a:pt x="12" y="42"/>
                      <a:pt x="9" y="43"/>
                      <a:pt x="6" y="42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1" y="40"/>
                      <a:pt x="0" y="36"/>
                      <a:pt x="1" y="33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2"/>
                      <a:pt x="19" y="0"/>
                      <a:pt x="22" y="2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7" y="4"/>
                      <a:pt x="28" y="7"/>
                      <a:pt x="27" y="10"/>
                    </a:cubicBezTo>
                    <a:lnTo>
                      <a:pt x="14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2" name="Freeform 522"/>
              <p:cNvSpPr/>
              <p:nvPr/>
            </p:nvSpPr>
            <p:spPr bwMode="auto">
              <a:xfrm>
                <a:off x="499" y="444"/>
                <a:ext cx="41" cy="73"/>
              </a:xfrm>
              <a:custGeom>
                <a:avLst/>
                <a:gdLst>
                  <a:gd name="T0" fmla="*/ 6 w 24"/>
                  <a:gd name="T1" fmla="*/ 42 h 42"/>
                  <a:gd name="T2" fmla="*/ 4 w 24"/>
                  <a:gd name="T3" fmla="*/ 41 h 42"/>
                  <a:gd name="T4" fmla="*/ 1 w 24"/>
                  <a:gd name="T5" fmla="*/ 33 h 42"/>
                  <a:gd name="T6" fmla="*/ 15 w 24"/>
                  <a:gd name="T7" fmla="*/ 4 h 42"/>
                  <a:gd name="T8" fmla="*/ 22 w 24"/>
                  <a:gd name="T9" fmla="*/ 2 h 42"/>
                  <a:gd name="T10" fmla="*/ 24 w 24"/>
                  <a:gd name="T11" fmla="*/ 3 h 42"/>
                  <a:gd name="T12" fmla="*/ 6 w 24"/>
                  <a:gd name="T1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42">
                    <a:moveTo>
                      <a:pt x="6" y="42"/>
                    </a:moveTo>
                    <a:cubicBezTo>
                      <a:pt x="4" y="41"/>
                      <a:pt x="4" y="41"/>
                      <a:pt x="4" y="41"/>
                    </a:cubicBezTo>
                    <a:cubicBezTo>
                      <a:pt x="1" y="40"/>
                      <a:pt x="0" y="36"/>
                      <a:pt x="1" y="33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2"/>
                      <a:pt x="19" y="0"/>
                      <a:pt x="22" y="2"/>
                    </a:cubicBezTo>
                    <a:cubicBezTo>
                      <a:pt x="24" y="3"/>
                      <a:pt x="24" y="3"/>
                      <a:pt x="24" y="3"/>
                    </a:cubicBezTo>
                    <a:lnTo>
                      <a:pt x="6" y="42"/>
                    </a:lnTo>
                    <a:close/>
                  </a:path>
                </a:pathLst>
              </a:custGeom>
              <a:solidFill>
                <a:srgbClr val="D4C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3" name="Freeform 523"/>
              <p:cNvSpPr/>
              <p:nvPr/>
            </p:nvSpPr>
            <p:spPr bwMode="auto">
              <a:xfrm>
                <a:off x="488" y="309"/>
                <a:ext cx="167" cy="168"/>
              </a:xfrm>
              <a:custGeom>
                <a:avLst/>
                <a:gdLst>
                  <a:gd name="T0" fmla="*/ 8 w 96"/>
                  <a:gd name="T1" fmla="*/ 63 h 97"/>
                  <a:gd name="T2" fmla="*/ 33 w 96"/>
                  <a:gd name="T3" fmla="*/ 8 h 97"/>
                  <a:gd name="T4" fmla="*/ 88 w 96"/>
                  <a:gd name="T5" fmla="*/ 34 h 97"/>
                  <a:gd name="T6" fmla="*/ 62 w 96"/>
                  <a:gd name="T7" fmla="*/ 89 h 97"/>
                  <a:gd name="T8" fmla="*/ 8 w 96"/>
                  <a:gd name="T9" fmla="*/ 6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97">
                    <a:moveTo>
                      <a:pt x="8" y="63"/>
                    </a:moveTo>
                    <a:cubicBezTo>
                      <a:pt x="0" y="40"/>
                      <a:pt x="11" y="16"/>
                      <a:pt x="33" y="8"/>
                    </a:cubicBezTo>
                    <a:cubicBezTo>
                      <a:pt x="55" y="0"/>
                      <a:pt x="80" y="11"/>
                      <a:pt x="88" y="34"/>
                    </a:cubicBezTo>
                    <a:cubicBezTo>
                      <a:pt x="96" y="56"/>
                      <a:pt x="85" y="81"/>
                      <a:pt x="62" y="89"/>
                    </a:cubicBezTo>
                    <a:cubicBezTo>
                      <a:pt x="40" y="97"/>
                      <a:pt x="16" y="85"/>
                      <a:pt x="8" y="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4" name="Freeform 524"/>
              <p:cNvSpPr/>
              <p:nvPr/>
            </p:nvSpPr>
            <p:spPr bwMode="auto">
              <a:xfrm>
                <a:off x="523" y="321"/>
                <a:ext cx="128" cy="148"/>
              </a:xfrm>
              <a:custGeom>
                <a:avLst/>
                <a:gdLst>
                  <a:gd name="T0" fmla="*/ 20 w 74"/>
                  <a:gd name="T1" fmla="*/ 70 h 85"/>
                  <a:gd name="T2" fmla="*/ 0 w 74"/>
                  <a:gd name="T3" fmla="*/ 72 h 85"/>
                  <a:gd name="T4" fmla="*/ 42 w 74"/>
                  <a:gd name="T5" fmla="*/ 80 h 85"/>
                  <a:gd name="T6" fmla="*/ 66 w 74"/>
                  <a:gd name="T7" fmla="*/ 27 h 85"/>
                  <a:gd name="T8" fmla="*/ 33 w 74"/>
                  <a:gd name="T9" fmla="*/ 0 h 85"/>
                  <a:gd name="T10" fmla="*/ 45 w 74"/>
                  <a:gd name="T11" fmla="*/ 17 h 85"/>
                  <a:gd name="T12" fmla="*/ 20 w 74"/>
                  <a:gd name="T13" fmla="*/ 7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85">
                    <a:moveTo>
                      <a:pt x="20" y="70"/>
                    </a:moveTo>
                    <a:cubicBezTo>
                      <a:pt x="14" y="72"/>
                      <a:pt x="7" y="73"/>
                      <a:pt x="0" y="72"/>
                    </a:cubicBezTo>
                    <a:cubicBezTo>
                      <a:pt x="11" y="82"/>
                      <a:pt x="27" y="85"/>
                      <a:pt x="42" y="80"/>
                    </a:cubicBezTo>
                    <a:cubicBezTo>
                      <a:pt x="63" y="72"/>
                      <a:pt x="74" y="49"/>
                      <a:pt x="66" y="27"/>
                    </a:cubicBezTo>
                    <a:cubicBezTo>
                      <a:pt x="61" y="12"/>
                      <a:pt x="48" y="2"/>
                      <a:pt x="33" y="0"/>
                    </a:cubicBezTo>
                    <a:cubicBezTo>
                      <a:pt x="38" y="5"/>
                      <a:pt x="42" y="10"/>
                      <a:pt x="45" y="17"/>
                    </a:cubicBezTo>
                    <a:cubicBezTo>
                      <a:pt x="53" y="39"/>
                      <a:pt x="42" y="62"/>
                      <a:pt x="20" y="70"/>
                    </a:cubicBezTo>
                    <a:close/>
                  </a:path>
                </a:pathLst>
              </a:custGeom>
              <a:solidFill>
                <a:srgbClr val="DED9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5" name="Freeform 525"/>
              <p:cNvSpPr/>
              <p:nvPr/>
            </p:nvSpPr>
            <p:spPr bwMode="auto">
              <a:xfrm>
                <a:off x="500" y="319"/>
                <a:ext cx="141" cy="143"/>
              </a:xfrm>
              <a:custGeom>
                <a:avLst/>
                <a:gdLst>
                  <a:gd name="T0" fmla="*/ 7 w 81"/>
                  <a:gd name="T1" fmla="*/ 53 h 82"/>
                  <a:gd name="T2" fmla="*/ 28 w 81"/>
                  <a:gd name="T3" fmla="*/ 7 h 82"/>
                  <a:gd name="T4" fmla="*/ 74 w 81"/>
                  <a:gd name="T5" fmla="*/ 29 h 82"/>
                  <a:gd name="T6" fmla="*/ 53 w 81"/>
                  <a:gd name="T7" fmla="*/ 75 h 82"/>
                  <a:gd name="T8" fmla="*/ 7 w 81"/>
                  <a:gd name="T9" fmla="*/ 5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2">
                    <a:moveTo>
                      <a:pt x="7" y="53"/>
                    </a:moveTo>
                    <a:cubicBezTo>
                      <a:pt x="0" y="35"/>
                      <a:pt x="10" y="14"/>
                      <a:pt x="28" y="7"/>
                    </a:cubicBezTo>
                    <a:cubicBezTo>
                      <a:pt x="47" y="0"/>
                      <a:pt x="67" y="10"/>
                      <a:pt x="74" y="29"/>
                    </a:cubicBezTo>
                    <a:cubicBezTo>
                      <a:pt x="81" y="48"/>
                      <a:pt x="72" y="68"/>
                      <a:pt x="53" y="75"/>
                    </a:cubicBezTo>
                    <a:cubicBezTo>
                      <a:pt x="34" y="82"/>
                      <a:pt x="14" y="72"/>
                      <a:pt x="7" y="53"/>
                    </a:cubicBezTo>
                    <a:close/>
                  </a:path>
                </a:pathLst>
              </a:custGeom>
              <a:solidFill>
                <a:srgbClr val="5332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6" name="Freeform 526"/>
              <p:cNvSpPr/>
              <p:nvPr/>
            </p:nvSpPr>
            <p:spPr bwMode="auto">
              <a:xfrm>
                <a:off x="544" y="331"/>
                <a:ext cx="97" cy="125"/>
              </a:xfrm>
              <a:custGeom>
                <a:avLst/>
                <a:gdLst>
                  <a:gd name="T0" fmla="*/ 10 w 56"/>
                  <a:gd name="T1" fmla="*/ 64 h 72"/>
                  <a:gd name="T2" fmla="*/ 0 w 56"/>
                  <a:gd name="T3" fmla="*/ 67 h 72"/>
                  <a:gd name="T4" fmla="*/ 28 w 56"/>
                  <a:gd name="T5" fmla="*/ 68 h 72"/>
                  <a:gd name="T6" fmla="*/ 49 w 56"/>
                  <a:gd name="T7" fmla="*/ 22 h 72"/>
                  <a:gd name="T8" fmla="*/ 28 w 56"/>
                  <a:gd name="T9" fmla="*/ 0 h 72"/>
                  <a:gd name="T10" fmla="*/ 34 w 56"/>
                  <a:gd name="T11" fmla="*/ 12 h 72"/>
                  <a:gd name="T12" fmla="*/ 10 w 56"/>
                  <a:gd name="T13" fmla="*/ 6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72">
                    <a:moveTo>
                      <a:pt x="10" y="64"/>
                    </a:moveTo>
                    <a:cubicBezTo>
                      <a:pt x="7" y="66"/>
                      <a:pt x="3" y="66"/>
                      <a:pt x="0" y="67"/>
                    </a:cubicBezTo>
                    <a:cubicBezTo>
                      <a:pt x="8" y="71"/>
                      <a:pt x="18" y="72"/>
                      <a:pt x="28" y="68"/>
                    </a:cubicBezTo>
                    <a:cubicBezTo>
                      <a:pt x="47" y="61"/>
                      <a:pt x="56" y="41"/>
                      <a:pt x="49" y="22"/>
                    </a:cubicBezTo>
                    <a:cubicBezTo>
                      <a:pt x="45" y="12"/>
                      <a:pt x="38" y="4"/>
                      <a:pt x="28" y="0"/>
                    </a:cubicBezTo>
                    <a:cubicBezTo>
                      <a:pt x="31" y="4"/>
                      <a:pt x="33" y="8"/>
                      <a:pt x="34" y="12"/>
                    </a:cubicBezTo>
                    <a:cubicBezTo>
                      <a:pt x="42" y="33"/>
                      <a:pt x="31" y="57"/>
                      <a:pt x="10" y="64"/>
                    </a:cubicBezTo>
                    <a:close/>
                  </a:path>
                </a:pathLst>
              </a:custGeom>
              <a:solidFill>
                <a:srgbClr val="3A1E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7" name="Freeform 527"/>
              <p:cNvSpPr>
                <a:spLocks noEditPoints="1"/>
              </p:cNvSpPr>
              <p:nvPr/>
            </p:nvSpPr>
            <p:spPr bwMode="auto">
              <a:xfrm>
                <a:off x="716" y="1017"/>
                <a:ext cx="336" cy="338"/>
              </a:xfrm>
              <a:custGeom>
                <a:avLst/>
                <a:gdLst>
                  <a:gd name="T0" fmla="*/ 180 w 194"/>
                  <a:gd name="T1" fmla="*/ 163 h 195"/>
                  <a:gd name="T2" fmla="*/ 192 w 194"/>
                  <a:gd name="T3" fmla="*/ 51 h 195"/>
                  <a:gd name="T4" fmla="*/ 162 w 194"/>
                  <a:gd name="T5" fmla="*/ 14 h 195"/>
                  <a:gd name="T6" fmla="*/ 51 w 194"/>
                  <a:gd name="T7" fmla="*/ 2 h 195"/>
                  <a:gd name="T8" fmla="*/ 14 w 194"/>
                  <a:gd name="T9" fmla="*/ 32 h 195"/>
                  <a:gd name="T10" fmla="*/ 2 w 194"/>
                  <a:gd name="T11" fmla="*/ 143 h 195"/>
                  <a:gd name="T12" fmla="*/ 32 w 194"/>
                  <a:gd name="T13" fmla="*/ 181 h 195"/>
                  <a:gd name="T14" fmla="*/ 142 w 194"/>
                  <a:gd name="T15" fmla="*/ 193 h 195"/>
                  <a:gd name="T16" fmla="*/ 180 w 194"/>
                  <a:gd name="T17" fmla="*/ 163 h 195"/>
                  <a:gd name="T18" fmla="*/ 61 w 194"/>
                  <a:gd name="T19" fmla="*/ 158 h 195"/>
                  <a:gd name="T20" fmla="*/ 31 w 194"/>
                  <a:gd name="T21" fmla="*/ 120 h 195"/>
                  <a:gd name="T22" fmla="*/ 37 w 194"/>
                  <a:gd name="T23" fmla="*/ 61 h 195"/>
                  <a:gd name="T24" fmla="*/ 75 w 194"/>
                  <a:gd name="T25" fmla="*/ 31 h 195"/>
                  <a:gd name="T26" fmla="*/ 133 w 194"/>
                  <a:gd name="T27" fmla="*/ 37 h 195"/>
                  <a:gd name="T28" fmla="*/ 163 w 194"/>
                  <a:gd name="T29" fmla="*/ 75 h 195"/>
                  <a:gd name="T30" fmla="*/ 156 w 194"/>
                  <a:gd name="T31" fmla="*/ 134 h 195"/>
                  <a:gd name="T32" fmla="*/ 119 w 194"/>
                  <a:gd name="T33" fmla="*/ 164 h 195"/>
                  <a:gd name="T34" fmla="*/ 61 w 194"/>
                  <a:gd name="T35" fmla="*/ 158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195">
                    <a:moveTo>
                      <a:pt x="180" y="163"/>
                    </a:moveTo>
                    <a:cubicBezTo>
                      <a:pt x="192" y="51"/>
                      <a:pt x="192" y="51"/>
                      <a:pt x="192" y="51"/>
                    </a:cubicBezTo>
                    <a:cubicBezTo>
                      <a:pt x="194" y="33"/>
                      <a:pt x="181" y="16"/>
                      <a:pt x="162" y="14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33" y="0"/>
                      <a:pt x="16" y="13"/>
                      <a:pt x="14" y="32"/>
                    </a:cubicBezTo>
                    <a:cubicBezTo>
                      <a:pt x="2" y="143"/>
                      <a:pt x="2" y="143"/>
                      <a:pt x="2" y="143"/>
                    </a:cubicBezTo>
                    <a:cubicBezTo>
                      <a:pt x="0" y="162"/>
                      <a:pt x="13" y="179"/>
                      <a:pt x="32" y="181"/>
                    </a:cubicBezTo>
                    <a:cubicBezTo>
                      <a:pt x="142" y="193"/>
                      <a:pt x="142" y="193"/>
                      <a:pt x="142" y="193"/>
                    </a:cubicBezTo>
                    <a:cubicBezTo>
                      <a:pt x="161" y="195"/>
                      <a:pt x="178" y="181"/>
                      <a:pt x="180" y="163"/>
                    </a:cubicBezTo>
                    <a:close/>
                    <a:moveTo>
                      <a:pt x="61" y="158"/>
                    </a:moveTo>
                    <a:cubicBezTo>
                      <a:pt x="42" y="156"/>
                      <a:pt x="29" y="139"/>
                      <a:pt x="31" y="120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9" y="42"/>
                      <a:pt x="56" y="29"/>
                      <a:pt x="75" y="31"/>
                    </a:cubicBezTo>
                    <a:cubicBezTo>
                      <a:pt x="133" y="37"/>
                      <a:pt x="133" y="37"/>
                      <a:pt x="133" y="37"/>
                    </a:cubicBezTo>
                    <a:cubicBezTo>
                      <a:pt x="151" y="39"/>
                      <a:pt x="165" y="56"/>
                      <a:pt x="163" y="75"/>
                    </a:cubicBezTo>
                    <a:cubicBezTo>
                      <a:pt x="156" y="134"/>
                      <a:pt x="156" y="134"/>
                      <a:pt x="156" y="134"/>
                    </a:cubicBezTo>
                    <a:cubicBezTo>
                      <a:pt x="154" y="152"/>
                      <a:pt x="137" y="166"/>
                      <a:pt x="119" y="164"/>
                    </a:cubicBezTo>
                    <a:lnTo>
                      <a:pt x="61" y="158"/>
                    </a:ln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8" name="Freeform 528"/>
              <p:cNvSpPr/>
              <p:nvPr/>
            </p:nvSpPr>
            <p:spPr bwMode="auto">
              <a:xfrm>
                <a:off x="634" y="434"/>
                <a:ext cx="302" cy="1480"/>
              </a:xfrm>
              <a:custGeom>
                <a:avLst/>
                <a:gdLst>
                  <a:gd name="T0" fmla="*/ 92 w 174"/>
                  <a:gd name="T1" fmla="*/ 13 h 853"/>
                  <a:gd name="T2" fmla="*/ 1 w 174"/>
                  <a:gd name="T3" fmla="*/ 839 h 853"/>
                  <a:gd name="T4" fmla="*/ 8 w 174"/>
                  <a:gd name="T5" fmla="*/ 853 h 853"/>
                  <a:gd name="T6" fmla="*/ 99 w 174"/>
                  <a:gd name="T7" fmla="*/ 771 h 853"/>
                  <a:gd name="T8" fmla="*/ 124 w 174"/>
                  <a:gd name="T9" fmla="*/ 546 h 853"/>
                  <a:gd name="T10" fmla="*/ 124 w 174"/>
                  <a:gd name="T11" fmla="*/ 546 h 853"/>
                  <a:gd name="T12" fmla="*/ 136 w 174"/>
                  <a:gd name="T13" fmla="*/ 436 h 853"/>
                  <a:gd name="T14" fmla="*/ 148 w 174"/>
                  <a:gd name="T15" fmla="*/ 326 h 853"/>
                  <a:gd name="T16" fmla="*/ 148 w 174"/>
                  <a:gd name="T17" fmla="*/ 326 h 853"/>
                  <a:gd name="T18" fmla="*/ 173 w 174"/>
                  <a:gd name="T19" fmla="*/ 101 h 853"/>
                  <a:gd name="T20" fmla="*/ 102 w 174"/>
                  <a:gd name="T21" fmla="*/ 1 h 853"/>
                  <a:gd name="T22" fmla="*/ 92 w 174"/>
                  <a:gd name="T23" fmla="*/ 1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4" h="853">
                    <a:moveTo>
                      <a:pt x="92" y="13"/>
                    </a:moveTo>
                    <a:cubicBezTo>
                      <a:pt x="91" y="16"/>
                      <a:pt x="1" y="836"/>
                      <a:pt x="1" y="839"/>
                    </a:cubicBezTo>
                    <a:cubicBezTo>
                      <a:pt x="0" y="848"/>
                      <a:pt x="2" y="853"/>
                      <a:pt x="8" y="853"/>
                    </a:cubicBezTo>
                    <a:cubicBezTo>
                      <a:pt x="8" y="853"/>
                      <a:pt x="98" y="783"/>
                      <a:pt x="99" y="771"/>
                    </a:cubicBezTo>
                    <a:cubicBezTo>
                      <a:pt x="100" y="765"/>
                      <a:pt x="112" y="655"/>
                      <a:pt x="124" y="546"/>
                    </a:cubicBezTo>
                    <a:cubicBezTo>
                      <a:pt x="124" y="546"/>
                      <a:pt x="124" y="546"/>
                      <a:pt x="124" y="546"/>
                    </a:cubicBezTo>
                    <a:cubicBezTo>
                      <a:pt x="124" y="546"/>
                      <a:pt x="129" y="499"/>
                      <a:pt x="136" y="436"/>
                    </a:cubicBezTo>
                    <a:cubicBezTo>
                      <a:pt x="143" y="373"/>
                      <a:pt x="148" y="326"/>
                      <a:pt x="148" y="326"/>
                    </a:cubicBezTo>
                    <a:cubicBezTo>
                      <a:pt x="148" y="326"/>
                      <a:pt x="148" y="326"/>
                      <a:pt x="148" y="326"/>
                    </a:cubicBezTo>
                    <a:cubicBezTo>
                      <a:pt x="160" y="217"/>
                      <a:pt x="172" y="108"/>
                      <a:pt x="173" y="101"/>
                    </a:cubicBezTo>
                    <a:cubicBezTo>
                      <a:pt x="174" y="89"/>
                      <a:pt x="102" y="1"/>
                      <a:pt x="102" y="1"/>
                    </a:cubicBezTo>
                    <a:cubicBezTo>
                      <a:pt x="96" y="0"/>
                      <a:pt x="92" y="5"/>
                      <a:pt x="92" y="13"/>
                    </a:cubicBezTo>
                    <a:close/>
                  </a:path>
                </a:pathLst>
              </a:custGeom>
              <a:solidFill>
                <a:srgbClr val="C2B2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9" name="Freeform 529"/>
              <p:cNvSpPr/>
              <p:nvPr/>
            </p:nvSpPr>
            <p:spPr bwMode="auto">
              <a:xfrm>
                <a:off x="648" y="436"/>
                <a:ext cx="316" cy="1478"/>
              </a:xfrm>
              <a:custGeom>
                <a:avLst/>
                <a:gdLst>
                  <a:gd name="T0" fmla="*/ 94 w 182"/>
                  <a:gd name="T1" fmla="*/ 0 h 852"/>
                  <a:gd name="T2" fmla="*/ 47 w 182"/>
                  <a:gd name="T3" fmla="*/ 425 h 852"/>
                  <a:gd name="T4" fmla="*/ 47 w 182"/>
                  <a:gd name="T5" fmla="*/ 427 h 852"/>
                  <a:gd name="T6" fmla="*/ 0 w 182"/>
                  <a:gd name="T7" fmla="*/ 852 h 852"/>
                  <a:gd name="T8" fmla="*/ 80 w 182"/>
                  <a:gd name="T9" fmla="*/ 788 h 852"/>
                  <a:gd name="T10" fmla="*/ 160 w 182"/>
                  <a:gd name="T11" fmla="*/ 439 h 852"/>
                  <a:gd name="T12" fmla="*/ 160 w 182"/>
                  <a:gd name="T13" fmla="*/ 439 h 852"/>
                  <a:gd name="T14" fmla="*/ 160 w 182"/>
                  <a:gd name="T15" fmla="*/ 438 h 852"/>
                  <a:gd name="T16" fmla="*/ 158 w 182"/>
                  <a:gd name="T17" fmla="*/ 80 h 852"/>
                  <a:gd name="T18" fmla="*/ 94 w 182"/>
                  <a:gd name="T19" fmla="*/ 0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2" h="852">
                    <a:moveTo>
                      <a:pt x="94" y="0"/>
                    </a:moveTo>
                    <a:cubicBezTo>
                      <a:pt x="47" y="425"/>
                      <a:pt x="47" y="425"/>
                      <a:pt x="47" y="425"/>
                    </a:cubicBezTo>
                    <a:cubicBezTo>
                      <a:pt x="47" y="427"/>
                      <a:pt x="47" y="427"/>
                      <a:pt x="47" y="427"/>
                    </a:cubicBezTo>
                    <a:cubicBezTo>
                      <a:pt x="0" y="852"/>
                      <a:pt x="0" y="852"/>
                      <a:pt x="0" y="852"/>
                    </a:cubicBezTo>
                    <a:cubicBezTo>
                      <a:pt x="80" y="788"/>
                      <a:pt x="80" y="788"/>
                      <a:pt x="80" y="788"/>
                    </a:cubicBezTo>
                    <a:cubicBezTo>
                      <a:pt x="109" y="756"/>
                      <a:pt x="138" y="635"/>
                      <a:pt x="160" y="439"/>
                    </a:cubicBezTo>
                    <a:cubicBezTo>
                      <a:pt x="160" y="439"/>
                      <a:pt x="160" y="439"/>
                      <a:pt x="160" y="439"/>
                    </a:cubicBezTo>
                    <a:cubicBezTo>
                      <a:pt x="160" y="438"/>
                      <a:pt x="160" y="438"/>
                      <a:pt x="160" y="438"/>
                    </a:cubicBezTo>
                    <a:cubicBezTo>
                      <a:pt x="182" y="242"/>
                      <a:pt x="179" y="117"/>
                      <a:pt x="158" y="80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BE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0" name="Freeform 530"/>
              <p:cNvSpPr/>
              <p:nvPr/>
            </p:nvSpPr>
            <p:spPr bwMode="auto">
              <a:xfrm>
                <a:off x="648" y="607"/>
                <a:ext cx="304" cy="1307"/>
              </a:xfrm>
              <a:custGeom>
                <a:avLst/>
                <a:gdLst>
                  <a:gd name="T0" fmla="*/ 0 w 175"/>
                  <a:gd name="T1" fmla="*/ 753 h 753"/>
                  <a:gd name="T2" fmla="*/ 80 w 175"/>
                  <a:gd name="T3" fmla="*/ 689 h 753"/>
                  <a:gd name="T4" fmla="*/ 160 w 175"/>
                  <a:gd name="T5" fmla="*/ 340 h 753"/>
                  <a:gd name="T6" fmla="*/ 160 w 175"/>
                  <a:gd name="T7" fmla="*/ 340 h 753"/>
                  <a:gd name="T8" fmla="*/ 160 w 175"/>
                  <a:gd name="T9" fmla="*/ 339 h 753"/>
                  <a:gd name="T10" fmla="*/ 174 w 175"/>
                  <a:gd name="T11" fmla="*/ 186 h 753"/>
                  <a:gd name="T12" fmla="*/ 175 w 175"/>
                  <a:gd name="T13" fmla="*/ 137 h 753"/>
                  <a:gd name="T14" fmla="*/ 107 w 175"/>
                  <a:gd name="T15" fmla="*/ 0 h 753"/>
                  <a:gd name="T16" fmla="*/ 0 w 175"/>
                  <a:gd name="T17" fmla="*/ 753 h 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753">
                    <a:moveTo>
                      <a:pt x="0" y="753"/>
                    </a:moveTo>
                    <a:cubicBezTo>
                      <a:pt x="80" y="689"/>
                      <a:pt x="80" y="689"/>
                      <a:pt x="80" y="689"/>
                    </a:cubicBezTo>
                    <a:cubicBezTo>
                      <a:pt x="109" y="657"/>
                      <a:pt x="138" y="536"/>
                      <a:pt x="160" y="340"/>
                    </a:cubicBezTo>
                    <a:cubicBezTo>
                      <a:pt x="160" y="340"/>
                      <a:pt x="160" y="340"/>
                      <a:pt x="160" y="340"/>
                    </a:cubicBezTo>
                    <a:cubicBezTo>
                      <a:pt x="160" y="339"/>
                      <a:pt x="160" y="339"/>
                      <a:pt x="160" y="339"/>
                    </a:cubicBezTo>
                    <a:cubicBezTo>
                      <a:pt x="169" y="258"/>
                      <a:pt x="173" y="239"/>
                      <a:pt x="174" y="186"/>
                    </a:cubicBezTo>
                    <a:cubicBezTo>
                      <a:pt x="174" y="176"/>
                      <a:pt x="175" y="137"/>
                      <a:pt x="175" y="137"/>
                    </a:cubicBezTo>
                    <a:cubicBezTo>
                      <a:pt x="175" y="89"/>
                      <a:pt x="129" y="20"/>
                      <a:pt x="107" y="0"/>
                    </a:cubicBezTo>
                    <a:cubicBezTo>
                      <a:pt x="111" y="172"/>
                      <a:pt x="103" y="435"/>
                      <a:pt x="0" y="753"/>
                    </a:cubicBezTo>
                    <a:close/>
                  </a:path>
                </a:pathLst>
              </a:custGeom>
              <a:solidFill>
                <a:srgbClr val="D9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1" name="Freeform 531"/>
              <p:cNvSpPr/>
              <p:nvPr/>
            </p:nvSpPr>
            <p:spPr bwMode="auto">
              <a:xfrm>
                <a:off x="804" y="1067"/>
                <a:ext cx="40" cy="221"/>
              </a:xfrm>
              <a:custGeom>
                <a:avLst/>
                <a:gdLst>
                  <a:gd name="T0" fmla="*/ 18 w 23"/>
                  <a:gd name="T1" fmla="*/ 0 h 127"/>
                  <a:gd name="T2" fmla="*/ 23 w 23"/>
                  <a:gd name="T3" fmla="*/ 5 h 127"/>
                  <a:gd name="T4" fmla="*/ 10 w 23"/>
                  <a:gd name="T5" fmla="*/ 123 h 127"/>
                  <a:gd name="T6" fmla="*/ 5 w 23"/>
                  <a:gd name="T7" fmla="*/ 126 h 127"/>
                  <a:gd name="T8" fmla="*/ 0 w 23"/>
                  <a:gd name="T9" fmla="*/ 122 h 127"/>
                  <a:gd name="T10" fmla="*/ 13 w 23"/>
                  <a:gd name="T11" fmla="*/ 4 h 127"/>
                  <a:gd name="T12" fmla="*/ 18 w 23"/>
                  <a:gd name="T13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127">
                    <a:moveTo>
                      <a:pt x="18" y="0"/>
                    </a:moveTo>
                    <a:cubicBezTo>
                      <a:pt x="21" y="1"/>
                      <a:pt x="23" y="3"/>
                      <a:pt x="23" y="5"/>
                    </a:cubicBezTo>
                    <a:cubicBezTo>
                      <a:pt x="10" y="123"/>
                      <a:pt x="10" y="123"/>
                      <a:pt x="10" y="123"/>
                    </a:cubicBezTo>
                    <a:cubicBezTo>
                      <a:pt x="9" y="125"/>
                      <a:pt x="7" y="127"/>
                      <a:pt x="5" y="126"/>
                    </a:cubicBezTo>
                    <a:cubicBezTo>
                      <a:pt x="2" y="126"/>
                      <a:pt x="0" y="124"/>
                      <a:pt x="0" y="122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4" y="2"/>
                      <a:pt x="16" y="0"/>
                      <a:pt x="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2" name="Freeform 532"/>
              <p:cNvSpPr/>
              <p:nvPr/>
            </p:nvSpPr>
            <p:spPr bwMode="auto">
              <a:xfrm>
                <a:off x="815" y="1043"/>
                <a:ext cx="232" cy="234"/>
              </a:xfrm>
              <a:custGeom>
                <a:avLst/>
                <a:gdLst>
                  <a:gd name="T0" fmla="*/ 109 w 134"/>
                  <a:gd name="T1" fmla="*/ 0 h 135"/>
                  <a:gd name="T2" fmla="*/ 131 w 134"/>
                  <a:gd name="T3" fmla="*/ 31 h 135"/>
                  <a:gd name="T4" fmla="*/ 120 w 134"/>
                  <a:gd name="T5" fmla="*/ 135 h 135"/>
                  <a:gd name="T6" fmla="*/ 0 w 134"/>
                  <a:gd name="T7" fmla="*/ 121 h 135"/>
                  <a:gd name="T8" fmla="*/ 11 w 134"/>
                  <a:gd name="T9" fmla="*/ 20 h 135"/>
                  <a:gd name="T10" fmla="*/ 100 w 134"/>
                  <a:gd name="T11" fmla="*/ 8 h 135"/>
                  <a:gd name="T12" fmla="*/ 109 w 134"/>
                  <a:gd name="T13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4" h="135">
                    <a:moveTo>
                      <a:pt x="109" y="0"/>
                    </a:moveTo>
                    <a:cubicBezTo>
                      <a:pt x="109" y="0"/>
                      <a:pt x="134" y="6"/>
                      <a:pt x="131" y="31"/>
                    </a:cubicBezTo>
                    <a:cubicBezTo>
                      <a:pt x="130" y="46"/>
                      <a:pt x="120" y="135"/>
                      <a:pt x="120" y="135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81" y="11"/>
                      <a:pt x="100" y="8"/>
                    </a:cubicBezTo>
                    <a:cubicBezTo>
                      <a:pt x="123" y="5"/>
                      <a:pt x="109" y="0"/>
                      <a:pt x="10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3" name="Freeform 533"/>
              <p:cNvSpPr/>
              <p:nvPr/>
            </p:nvSpPr>
            <p:spPr bwMode="auto">
              <a:xfrm>
                <a:off x="813" y="1105"/>
                <a:ext cx="227" cy="247"/>
              </a:xfrm>
              <a:custGeom>
                <a:avLst/>
                <a:gdLst>
                  <a:gd name="T0" fmla="*/ 91 w 131"/>
                  <a:gd name="T1" fmla="*/ 142 h 142"/>
                  <a:gd name="T2" fmla="*/ 119 w 131"/>
                  <a:gd name="T3" fmla="*/ 116 h 142"/>
                  <a:gd name="T4" fmla="*/ 131 w 131"/>
                  <a:gd name="T5" fmla="*/ 12 h 142"/>
                  <a:gd name="T6" fmla="*/ 11 w 131"/>
                  <a:gd name="T7" fmla="*/ 0 h 142"/>
                  <a:gd name="T8" fmla="*/ 0 w 131"/>
                  <a:gd name="T9" fmla="*/ 101 h 142"/>
                  <a:gd name="T10" fmla="*/ 83 w 131"/>
                  <a:gd name="T11" fmla="*/ 132 h 142"/>
                  <a:gd name="T12" fmla="*/ 91 w 131"/>
                  <a:gd name="T13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1" h="142">
                    <a:moveTo>
                      <a:pt x="91" y="142"/>
                    </a:moveTo>
                    <a:cubicBezTo>
                      <a:pt x="91" y="142"/>
                      <a:pt x="116" y="142"/>
                      <a:pt x="119" y="116"/>
                    </a:cubicBezTo>
                    <a:cubicBezTo>
                      <a:pt x="121" y="102"/>
                      <a:pt x="131" y="12"/>
                      <a:pt x="131" y="1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01"/>
                      <a:pt x="66" y="126"/>
                      <a:pt x="83" y="132"/>
                    </a:cubicBezTo>
                    <a:cubicBezTo>
                      <a:pt x="106" y="140"/>
                      <a:pt x="91" y="142"/>
                      <a:pt x="91" y="142"/>
                    </a:cubicBezTo>
                    <a:close/>
                  </a:path>
                </a:pathLst>
              </a:custGeom>
              <a:solidFill>
                <a:srgbClr val="6D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4" name="Freeform 534"/>
              <p:cNvSpPr/>
              <p:nvPr/>
            </p:nvSpPr>
            <p:spPr bwMode="auto">
              <a:xfrm>
                <a:off x="813" y="1045"/>
                <a:ext cx="241" cy="307"/>
              </a:xfrm>
              <a:custGeom>
                <a:avLst/>
                <a:gdLst>
                  <a:gd name="T0" fmla="*/ 104 w 139"/>
                  <a:gd name="T1" fmla="*/ 10 h 177"/>
                  <a:gd name="T2" fmla="*/ 12 w 139"/>
                  <a:gd name="T3" fmla="*/ 23 h 177"/>
                  <a:gd name="T4" fmla="*/ 11 w 139"/>
                  <a:gd name="T5" fmla="*/ 33 h 177"/>
                  <a:gd name="T6" fmla="*/ 1 w 139"/>
                  <a:gd name="T7" fmla="*/ 122 h 177"/>
                  <a:gd name="T8" fmla="*/ 0 w 139"/>
                  <a:gd name="T9" fmla="*/ 133 h 177"/>
                  <a:gd name="T10" fmla="*/ 87 w 139"/>
                  <a:gd name="T11" fmla="*/ 165 h 177"/>
                  <a:gd name="T12" fmla="*/ 95 w 139"/>
                  <a:gd name="T13" fmla="*/ 177 h 177"/>
                  <a:gd name="T14" fmla="*/ 123 w 139"/>
                  <a:gd name="T15" fmla="*/ 151 h 177"/>
                  <a:gd name="T16" fmla="*/ 125 w 139"/>
                  <a:gd name="T17" fmla="*/ 136 h 177"/>
                  <a:gd name="T18" fmla="*/ 135 w 139"/>
                  <a:gd name="T19" fmla="*/ 47 h 177"/>
                  <a:gd name="T20" fmla="*/ 136 w 139"/>
                  <a:gd name="T21" fmla="*/ 32 h 177"/>
                  <a:gd name="T22" fmla="*/ 114 w 139"/>
                  <a:gd name="T23" fmla="*/ 0 h 177"/>
                  <a:gd name="T24" fmla="*/ 104 w 139"/>
                  <a:gd name="T25" fmla="*/ 1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9" h="177">
                    <a:moveTo>
                      <a:pt x="104" y="10"/>
                    </a:moveTo>
                    <a:cubicBezTo>
                      <a:pt x="86" y="12"/>
                      <a:pt x="12" y="23"/>
                      <a:pt x="12" y="23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" y="122"/>
                      <a:pt x="1" y="122"/>
                      <a:pt x="1" y="122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33"/>
                      <a:pt x="70" y="159"/>
                      <a:pt x="87" y="165"/>
                    </a:cubicBezTo>
                    <a:cubicBezTo>
                      <a:pt x="110" y="173"/>
                      <a:pt x="95" y="177"/>
                      <a:pt x="95" y="177"/>
                    </a:cubicBezTo>
                    <a:cubicBezTo>
                      <a:pt x="95" y="177"/>
                      <a:pt x="121" y="177"/>
                      <a:pt x="123" y="151"/>
                    </a:cubicBezTo>
                    <a:cubicBezTo>
                      <a:pt x="124" y="148"/>
                      <a:pt x="124" y="143"/>
                      <a:pt x="125" y="136"/>
                    </a:cubicBezTo>
                    <a:cubicBezTo>
                      <a:pt x="125" y="136"/>
                      <a:pt x="131" y="77"/>
                      <a:pt x="135" y="47"/>
                    </a:cubicBezTo>
                    <a:cubicBezTo>
                      <a:pt x="136" y="40"/>
                      <a:pt x="136" y="34"/>
                      <a:pt x="136" y="32"/>
                    </a:cubicBezTo>
                    <a:cubicBezTo>
                      <a:pt x="139" y="6"/>
                      <a:pt x="114" y="0"/>
                      <a:pt x="114" y="0"/>
                    </a:cubicBezTo>
                    <a:cubicBezTo>
                      <a:pt x="114" y="0"/>
                      <a:pt x="128" y="7"/>
                      <a:pt x="104" y="10"/>
                    </a:cubicBezTo>
                    <a:close/>
                  </a:path>
                </a:pathLst>
              </a:custGeom>
              <a:solidFill>
                <a:srgbClr val="FB5B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5" name="Freeform 535"/>
              <p:cNvSpPr/>
              <p:nvPr/>
            </p:nvSpPr>
            <p:spPr bwMode="auto">
              <a:xfrm>
                <a:off x="813" y="1107"/>
                <a:ext cx="236" cy="245"/>
              </a:xfrm>
              <a:custGeom>
                <a:avLst/>
                <a:gdLst>
                  <a:gd name="T0" fmla="*/ 6 w 136"/>
                  <a:gd name="T1" fmla="*/ 41 h 141"/>
                  <a:gd name="T2" fmla="*/ 0 w 136"/>
                  <a:gd name="T3" fmla="*/ 97 h 141"/>
                  <a:gd name="T4" fmla="*/ 87 w 136"/>
                  <a:gd name="T5" fmla="*/ 129 h 141"/>
                  <a:gd name="T6" fmla="*/ 95 w 136"/>
                  <a:gd name="T7" fmla="*/ 141 h 141"/>
                  <a:gd name="T8" fmla="*/ 123 w 136"/>
                  <a:gd name="T9" fmla="*/ 115 h 141"/>
                  <a:gd name="T10" fmla="*/ 136 w 136"/>
                  <a:gd name="T11" fmla="*/ 0 h 141"/>
                  <a:gd name="T12" fmla="*/ 6 w 136"/>
                  <a:gd name="T13" fmla="*/ 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141">
                    <a:moveTo>
                      <a:pt x="6" y="41"/>
                    </a:moveTo>
                    <a:cubicBezTo>
                      <a:pt x="0" y="97"/>
                      <a:pt x="0" y="97"/>
                      <a:pt x="0" y="97"/>
                    </a:cubicBezTo>
                    <a:cubicBezTo>
                      <a:pt x="0" y="97"/>
                      <a:pt x="70" y="123"/>
                      <a:pt x="87" y="129"/>
                    </a:cubicBezTo>
                    <a:cubicBezTo>
                      <a:pt x="110" y="137"/>
                      <a:pt x="95" y="141"/>
                      <a:pt x="95" y="141"/>
                    </a:cubicBezTo>
                    <a:cubicBezTo>
                      <a:pt x="95" y="141"/>
                      <a:pt x="121" y="141"/>
                      <a:pt x="123" y="115"/>
                    </a:cubicBezTo>
                    <a:cubicBezTo>
                      <a:pt x="124" y="112"/>
                      <a:pt x="136" y="0"/>
                      <a:pt x="136" y="0"/>
                    </a:cubicBezTo>
                    <a:cubicBezTo>
                      <a:pt x="136" y="0"/>
                      <a:pt x="136" y="40"/>
                      <a:pt x="6" y="41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6" name="Freeform 536"/>
              <p:cNvSpPr/>
              <p:nvPr/>
            </p:nvSpPr>
            <p:spPr bwMode="auto">
              <a:xfrm>
                <a:off x="2758" y="1741"/>
                <a:ext cx="294" cy="524"/>
              </a:xfrm>
              <a:custGeom>
                <a:avLst/>
                <a:gdLst>
                  <a:gd name="T0" fmla="*/ 177 w 294"/>
                  <a:gd name="T1" fmla="*/ 524 h 524"/>
                  <a:gd name="T2" fmla="*/ 0 w 294"/>
                  <a:gd name="T3" fmla="*/ 480 h 524"/>
                  <a:gd name="T4" fmla="*/ 117 w 294"/>
                  <a:gd name="T5" fmla="*/ 0 h 524"/>
                  <a:gd name="T6" fmla="*/ 294 w 294"/>
                  <a:gd name="T7" fmla="*/ 52 h 524"/>
                  <a:gd name="T8" fmla="*/ 177 w 294"/>
                  <a:gd name="T9" fmla="*/ 524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4" h="524">
                    <a:moveTo>
                      <a:pt x="177" y="524"/>
                    </a:moveTo>
                    <a:lnTo>
                      <a:pt x="0" y="480"/>
                    </a:lnTo>
                    <a:lnTo>
                      <a:pt x="117" y="0"/>
                    </a:lnTo>
                    <a:lnTo>
                      <a:pt x="294" y="52"/>
                    </a:lnTo>
                    <a:lnTo>
                      <a:pt x="177" y="524"/>
                    </a:lnTo>
                    <a:close/>
                  </a:path>
                </a:pathLst>
              </a:custGeom>
              <a:solidFill>
                <a:srgbClr val="C2B2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7" name="Freeform 537"/>
              <p:cNvSpPr/>
              <p:nvPr/>
            </p:nvSpPr>
            <p:spPr bwMode="auto">
              <a:xfrm>
                <a:off x="2934" y="1788"/>
                <a:ext cx="118" cy="480"/>
              </a:xfrm>
              <a:custGeom>
                <a:avLst/>
                <a:gdLst>
                  <a:gd name="T0" fmla="*/ 32 w 68"/>
                  <a:gd name="T1" fmla="*/ 234 h 277"/>
                  <a:gd name="T2" fmla="*/ 0 w 68"/>
                  <a:gd name="T3" fmla="*/ 277 h 277"/>
                  <a:gd name="T4" fmla="*/ 68 w 68"/>
                  <a:gd name="T5" fmla="*/ 0 h 277"/>
                  <a:gd name="T6" fmla="*/ 32 w 68"/>
                  <a:gd name="T7" fmla="*/ 234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277">
                    <a:moveTo>
                      <a:pt x="32" y="234"/>
                    </a:moveTo>
                    <a:cubicBezTo>
                      <a:pt x="0" y="277"/>
                      <a:pt x="0" y="277"/>
                      <a:pt x="0" y="277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0"/>
                      <a:pt x="59" y="123"/>
                      <a:pt x="32" y="234"/>
                    </a:cubicBezTo>
                    <a:close/>
                  </a:path>
                </a:pathLst>
              </a:custGeom>
              <a:solidFill>
                <a:srgbClr val="F0DD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8" name="Freeform 538"/>
              <p:cNvSpPr/>
              <p:nvPr/>
            </p:nvSpPr>
            <p:spPr bwMode="auto">
              <a:xfrm>
                <a:off x="2880" y="2110"/>
                <a:ext cx="59" cy="87"/>
              </a:xfrm>
              <a:custGeom>
                <a:avLst/>
                <a:gdLst>
                  <a:gd name="T0" fmla="*/ 0 w 59"/>
                  <a:gd name="T1" fmla="*/ 70 h 87"/>
                  <a:gd name="T2" fmla="*/ 59 w 59"/>
                  <a:gd name="T3" fmla="*/ 0 h 87"/>
                  <a:gd name="T4" fmla="*/ 50 w 59"/>
                  <a:gd name="T5" fmla="*/ 87 h 87"/>
                  <a:gd name="T6" fmla="*/ 0 w 59"/>
                  <a:gd name="T7" fmla="*/ 7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87">
                    <a:moveTo>
                      <a:pt x="0" y="70"/>
                    </a:moveTo>
                    <a:lnTo>
                      <a:pt x="59" y="0"/>
                    </a:lnTo>
                    <a:lnTo>
                      <a:pt x="50" y="87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A58E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9" name="Freeform 539"/>
              <p:cNvSpPr/>
              <p:nvPr/>
            </p:nvSpPr>
            <p:spPr bwMode="auto">
              <a:xfrm>
                <a:off x="2897" y="1756"/>
                <a:ext cx="254" cy="502"/>
              </a:xfrm>
              <a:custGeom>
                <a:avLst/>
                <a:gdLst>
                  <a:gd name="T0" fmla="*/ 118 w 146"/>
                  <a:gd name="T1" fmla="*/ 0 h 289"/>
                  <a:gd name="T2" fmla="*/ 72 w 146"/>
                  <a:gd name="T3" fmla="*/ 203 h 289"/>
                  <a:gd name="T4" fmla="*/ 45 w 146"/>
                  <a:gd name="T5" fmla="*/ 233 h 289"/>
                  <a:gd name="T6" fmla="*/ 106 w 146"/>
                  <a:gd name="T7" fmla="*/ 15 h 289"/>
                  <a:gd name="T8" fmla="*/ 118 w 146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289">
                    <a:moveTo>
                      <a:pt x="118" y="0"/>
                    </a:moveTo>
                    <a:cubicBezTo>
                      <a:pt x="118" y="0"/>
                      <a:pt x="146" y="82"/>
                      <a:pt x="72" y="203"/>
                    </a:cubicBezTo>
                    <a:cubicBezTo>
                      <a:pt x="72" y="203"/>
                      <a:pt x="49" y="227"/>
                      <a:pt x="45" y="233"/>
                    </a:cubicBezTo>
                    <a:cubicBezTo>
                      <a:pt x="0" y="289"/>
                      <a:pt x="106" y="15"/>
                      <a:pt x="106" y="15"/>
                    </a:cubicBez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2EA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0" name="Freeform 540"/>
              <p:cNvSpPr/>
              <p:nvPr/>
            </p:nvSpPr>
            <p:spPr bwMode="auto">
              <a:xfrm>
                <a:off x="3026" y="1793"/>
                <a:ext cx="83" cy="286"/>
              </a:xfrm>
              <a:custGeom>
                <a:avLst/>
                <a:gdLst>
                  <a:gd name="T0" fmla="*/ 22 w 48"/>
                  <a:gd name="T1" fmla="*/ 139 h 165"/>
                  <a:gd name="T2" fmla="*/ 0 w 48"/>
                  <a:gd name="T3" fmla="*/ 165 h 165"/>
                  <a:gd name="T4" fmla="*/ 27 w 48"/>
                  <a:gd name="T5" fmla="*/ 23 h 165"/>
                  <a:gd name="T6" fmla="*/ 48 w 48"/>
                  <a:gd name="T7" fmla="*/ 0 h 165"/>
                  <a:gd name="T8" fmla="*/ 22 w 48"/>
                  <a:gd name="T9" fmla="*/ 13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65">
                    <a:moveTo>
                      <a:pt x="22" y="139"/>
                    </a:moveTo>
                    <a:cubicBezTo>
                      <a:pt x="0" y="165"/>
                      <a:pt x="0" y="165"/>
                      <a:pt x="0" y="16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6" y="94"/>
                      <a:pt x="22" y="139"/>
                    </a:cubicBezTo>
                    <a:close/>
                  </a:path>
                </a:pathLst>
              </a:custGeom>
              <a:solidFill>
                <a:srgbClr val="F9F2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1" name="Freeform 541"/>
              <p:cNvSpPr/>
              <p:nvPr/>
            </p:nvSpPr>
            <p:spPr bwMode="auto">
              <a:xfrm>
                <a:off x="3001" y="1767"/>
                <a:ext cx="99" cy="350"/>
              </a:xfrm>
              <a:custGeom>
                <a:avLst/>
                <a:gdLst>
                  <a:gd name="T0" fmla="*/ 21 w 57"/>
                  <a:gd name="T1" fmla="*/ 176 h 202"/>
                  <a:gd name="T2" fmla="*/ 0 w 57"/>
                  <a:gd name="T3" fmla="*/ 202 h 202"/>
                  <a:gd name="T4" fmla="*/ 33 w 57"/>
                  <a:gd name="T5" fmla="*/ 22 h 202"/>
                  <a:gd name="T6" fmla="*/ 57 w 57"/>
                  <a:gd name="T7" fmla="*/ 0 h 202"/>
                  <a:gd name="T8" fmla="*/ 21 w 57"/>
                  <a:gd name="T9" fmla="*/ 176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202">
                    <a:moveTo>
                      <a:pt x="21" y="176"/>
                    </a:moveTo>
                    <a:cubicBezTo>
                      <a:pt x="0" y="202"/>
                      <a:pt x="0" y="202"/>
                      <a:pt x="0" y="20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46" y="131"/>
                      <a:pt x="21" y="176"/>
                    </a:cubicBezTo>
                    <a:close/>
                  </a:path>
                </a:pathLst>
              </a:custGeom>
              <a:solidFill>
                <a:srgbClr val="5063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2" name="Freeform 542"/>
              <p:cNvSpPr/>
              <p:nvPr/>
            </p:nvSpPr>
            <p:spPr bwMode="auto">
              <a:xfrm>
                <a:off x="2994" y="1810"/>
                <a:ext cx="84" cy="286"/>
              </a:xfrm>
              <a:custGeom>
                <a:avLst/>
                <a:gdLst>
                  <a:gd name="T0" fmla="*/ 21 w 48"/>
                  <a:gd name="T1" fmla="*/ 139 h 165"/>
                  <a:gd name="T2" fmla="*/ 0 w 48"/>
                  <a:gd name="T3" fmla="*/ 165 h 165"/>
                  <a:gd name="T4" fmla="*/ 27 w 48"/>
                  <a:gd name="T5" fmla="*/ 23 h 165"/>
                  <a:gd name="T6" fmla="*/ 48 w 48"/>
                  <a:gd name="T7" fmla="*/ 0 h 165"/>
                  <a:gd name="T8" fmla="*/ 21 w 48"/>
                  <a:gd name="T9" fmla="*/ 13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65">
                    <a:moveTo>
                      <a:pt x="21" y="139"/>
                    </a:moveTo>
                    <a:cubicBezTo>
                      <a:pt x="0" y="165"/>
                      <a:pt x="0" y="165"/>
                      <a:pt x="0" y="16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6" y="94"/>
                      <a:pt x="21" y="139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3" name="Freeform 543"/>
              <p:cNvSpPr/>
              <p:nvPr/>
            </p:nvSpPr>
            <p:spPr bwMode="auto">
              <a:xfrm>
                <a:off x="2908" y="1741"/>
                <a:ext cx="189" cy="512"/>
              </a:xfrm>
              <a:custGeom>
                <a:avLst/>
                <a:gdLst>
                  <a:gd name="T0" fmla="*/ 0 w 109"/>
                  <a:gd name="T1" fmla="*/ 295 h 295"/>
                  <a:gd name="T2" fmla="*/ 66 w 109"/>
                  <a:gd name="T3" fmla="*/ 212 h 295"/>
                  <a:gd name="T4" fmla="*/ 109 w 109"/>
                  <a:gd name="T5" fmla="*/ 0 h 295"/>
                  <a:gd name="T6" fmla="*/ 55 w 109"/>
                  <a:gd name="T7" fmla="*/ 59 h 295"/>
                  <a:gd name="T8" fmla="*/ 0 w 109"/>
                  <a:gd name="T9" fmla="*/ 295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295">
                    <a:moveTo>
                      <a:pt x="0" y="295"/>
                    </a:moveTo>
                    <a:cubicBezTo>
                      <a:pt x="66" y="212"/>
                      <a:pt x="66" y="212"/>
                      <a:pt x="66" y="212"/>
                    </a:cubicBezTo>
                    <a:cubicBezTo>
                      <a:pt x="80" y="89"/>
                      <a:pt x="109" y="0"/>
                      <a:pt x="109" y="0"/>
                    </a:cubicBezTo>
                    <a:cubicBezTo>
                      <a:pt x="55" y="59"/>
                      <a:pt x="55" y="59"/>
                      <a:pt x="55" y="59"/>
                    </a:cubicBezTo>
                    <a:lnTo>
                      <a:pt x="0" y="295"/>
                    </a:lnTo>
                    <a:close/>
                  </a:path>
                </a:pathLst>
              </a:custGeom>
              <a:solidFill>
                <a:srgbClr val="6DC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4" name="Freeform 544"/>
              <p:cNvSpPr/>
              <p:nvPr/>
            </p:nvSpPr>
            <p:spPr bwMode="auto">
              <a:xfrm>
                <a:off x="2908" y="1841"/>
                <a:ext cx="95" cy="410"/>
              </a:xfrm>
              <a:custGeom>
                <a:avLst/>
                <a:gdLst>
                  <a:gd name="T0" fmla="*/ 0 w 95"/>
                  <a:gd name="T1" fmla="*/ 410 h 410"/>
                  <a:gd name="T2" fmla="*/ 83 w 95"/>
                  <a:gd name="T3" fmla="*/ 306 h 410"/>
                  <a:gd name="T4" fmla="*/ 95 w 95"/>
                  <a:gd name="T5" fmla="*/ 0 h 410"/>
                  <a:gd name="T6" fmla="*/ 0 w 95"/>
                  <a:gd name="T7" fmla="*/ 410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410">
                    <a:moveTo>
                      <a:pt x="0" y="410"/>
                    </a:moveTo>
                    <a:lnTo>
                      <a:pt x="83" y="306"/>
                    </a:lnTo>
                    <a:lnTo>
                      <a:pt x="95" y="0"/>
                    </a:lnTo>
                    <a:lnTo>
                      <a:pt x="0" y="410"/>
                    </a:lnTo>
                    <a:close/>
                  </a:path>
                </a:pathLst>
              </a:custGeom>
              <a:solidFill>
                <a:srgbClr val="2EA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5" name="Freeform 545"/>
              <p:cNvSpPr/>
              <p:nvPr/>
            </p:nvSpPr>
            <p:spPr bwMode="auto">
              <a:xfrm>
                <a:off x="2821" y="1758"/>
                <a:ext cx="222" cy="502"/>
              </a:xfrm>
              <a:custGeom>
                <a:avLst/>
                <a:gdLst>
                  <a:gd name="T0" fmla="*/ 122 w 128"/>
                  <a:gd name="T1" fmla="*/ 0 h 289"/>
                  <a:gd name="T2" fmla="*/ 76 w 128"/>
                  <a:gd name="T3" fmla="*/ 203 h 289"/>
                  <a:gd name="T4" fmla="*/ 44 w 128"/>
                  <a:gd name="T5" fmla="*/ 233 h 289"/>
                  <a:gd name="T6" fmla="*/ 110 w 128"/>
                  <a:gd name="T7" fmla="*/ 16 h 289"/>
                  <a:gd name="T8" fmla="*/ 122 w 128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289">
                    <a:moveTo>
                      <a:pt x="122" y="0"/>
                    </a:moveTo>
                    <a:cubicBezTo>
                      <a:pt x="122" y="0"/>
                      <a:pt x="128" y="96"/>
                      <a:pt x="76" y="203"/>
                    </a:cubicBezTo>
                    <a:cubicBezTo>
                      <a:pt x="76" y="203"/>
                      <a:pt x="49" y="228"/>
                      <a:pt x="44" y="233"/>
                    </a:cubicBezTo>
                    <a:cubicBezTo>
                      <a:pt x="0" y="289"/>
                      <a:pt x="110" y="16"/>
                      <a:pt x="110" y="16"/>
                    </a:cubicBez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6" name="Freeform 546"/>
              <p:cNvSpPr/>
              <p:nvPr/>
            </p:nvSpPr>
            <p:spPr bwMode="auto">
              <a:xfrm>
                <a:off x="2930" y="1781"/>
                <a:ext cx="134" cy="340"/>
              </a:xfrm>
              <a:custGeom>
                <a:avLst/>
                <a:gdLst>
                  <a:gd name="T0" fmla="*/ 42 w 77"/>
                  <a:gd name="T1" fmla="*/ 161 h 196"/>
                  <a:gd name="T2" fmla="*/ 0 w 77"/>
                  <a:gd name="T3" fmla="*/ 196 h 196"/>
                  <a:gd name="T4" fmla="*/ 21 w 77"/>
                  <a:gd name="T5" fmla="*/ 72 h 196"/>
                  <a:gd name="T6" fmla="*/ 77 w 77"/>
                  <a:gd name="T7" fmla="*/ 0 h 196"/>
                  <a:gd name="T8" fmla="*/ 42 w 77"/>
                  <a:gd name="T9" fmla="*/ 16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96">
                    <a:moveTo>
                      <a:pt x="42" y="161"/>
                    </a:moveTo>
                    <a:cubicBezTo>
                      <a:pt x="0" y="196"/>
                      <a:pt x="0" y="196"/>
                      <a:pt x="0" y="196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53" y="124"/>
                      <a:pt x="42" y="161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7" name="Freeform 547"/>
              <p:cNvSpPr/>
              <p:nvPr/>
            </p:nvSpPr>
            <p:spPr bwMode="auto">
              <a:xfrm>
                <a:off x="2956" y="1796"/>
                <a:ext cx="83" cy="287"/>
              </a:xfrm>
              <a:custGeom>
                <a:avLst/>
                <a:gdLst>
                  <a:gd name="T0" fmla="*/ 21 w 48"/>
                  <a:gd name="T1" fmla="*/ 138 h 165"/>
                  <a:gd name="T2" fmla="*/ 0 w 48"/>
                  <a:gd name="T3" fmla="*/ 165 h 165"/>
                  <a:gd name="T4" fmla="*/ 27 w 48"/>
                  <a:gd name="T5" fmla="*/ 23 h 165"/>
                  <a:gd name="T6" fmla="*/ 48 w 48"/>
                  <a:gd name="T7" fmla="*/ 0 h 165"/>
                  <a:gd name="T8" fmla="*/ 21 w 48"/>
                  <a:gd name="T9" fmla="*/ 138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65">
                    <a:moveTo>
                      <a:pt x="21" y="138"/>
                    </a:moveTo>
                    <a:cubicBezTo>
                      <a:pt x="0" y="165"/>
                      <a:pt x="0" y="165"/>
                      <a:pt x="0" y="16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6" y="93"/>
                      <a:pt x="21" y="138"/>
                    </a:cubicBezTo>
                    <a:close/>
                  </a:path>
                </a:pathLst>
              </a:custGeom>
              <a:solidFill>
                <a:srgbClr val="F9F2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8" name="Freeform 548"/>
              <p:cNvSpPr/>
              <p:nvPr/>
            </p:nvSpPr>
            <p:spPr bwMode="auto">
              <a:xfrm>
                <a:off x="2854" y="1744"/>
                <a:ext cx="173" cy="463"/>
              </a:xfrm>
              <a:custGeom>
                <a:avLst/>
                <a:gdLst>
                  <a:gd name="T0" fmla="*/ 0 w 100"/>
                  <a:gd name="T1" fmla="*/ 267 h 267"/>
                  <a:gd name="T2" fmla="*/ 57 w 100"/>
                  <a:gd name="T3" fmla="*/ 211 h 267"/>
                  <a:gd name="T4" fmla="*/ 100 w 100"/>
                  <a:gd name="T5" fmla="*/ 0 h 267"/>
                  <a:gd name="T6" fmla="*/ 46 w 100"/>
                  <a:gd name="T7" fmla="*/ 58 h 267"/>
                  <a:gd name="T8" fmla="*/ 0 w 100"/>
                  <a:gd name="T9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267">
                    <a:moveTo>
                      <a:pt x="0" y="267"/>
                    </a:moveTo>
                    <a:cubicBezTo>
                      <a:pt x="57" y="211"/>
                      <a:pt x="57" y="211"/>
                      <a:pt x="57" y="211"/>
                    </a:cubicBezTo>
                    <a:cubicBezTo>
                      <a:pt x="71" y="88"/>
                      <a:pt x="100" y="0"/>
                      <a:pt x="100" y="0"/>
                    </a:cubicBezTo>
                    <a:cubicBezTo>
                      <a:pt x="46" y="58"/>
                      <a:pt x="46" y="58"/>
                      <a:pt x="46" y="58"/>
                    </a:cubicBezTo>
                    <a:lnTo>
                      <a:pt x="0" y="267"/>
                    </a:ln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9" name="Freeform 549"/>
              <p:cNvSpPr/>
              <p:nvPr/>
            </p:nvSpPr>
            <p:spPr bwMode="auto">
              <a:xfrm>
                <a:off x="2847" y="1788"/>
                <a:ext cx="140" cy="426"/>
              </a:xfrm>
              <a:custGeom>
                <a:avLst/>
                <a:gdLst>
                  <a:gd name="T0" fmla="*/ 0 w 81"/>
                  <a:gd name="T1" fmla="*/ 246 h 246"/>
                  <a:gd name="T2" fmla="*/ 41 w 81"/>
                  <a:gd name="T3" fmla="*/ 206 h 246"/>
                  <a:gd name="T4" fmla="*/ 81 w 81"/>
                  <a:gd name="T5" fmla="*/ 0 h 246"/>
                  <a:gd name="T6" fmla="*/ 45 w 81"/>
                  <a:gd name="T7" fmla="*/ 38 h 246"/>
                  <a:gd name="T8" fmla="*/ 0 w 81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246">
                    <a:moveTo>
                      <a:pt x="0" y="246"/>
                    </a:moveTo>
                    <a:cubicBezTo>
                      <a:pt x="41" y="206"/>
                      <a:pt x="41" y="206"/>
                      <a:pt x="41" y="206"/>
                    </a:cubicBezTo>
                    <a:cubicBezTo>
                      <a:pt x="56" y="82"/>
                      <a:pt x="81" y="0"/>
                      <a:pt x="81" y="0"/>
                    </a:cubicBezTo>
                    <a:cubicBezTo>
                      <a:pt x="45" y="38"/>
                      <a:pt x="45" y="38"/>
                      <a:pt x="45" y="38"/>
                    </a:cubicBezTo>
                    <a:lnTo>
                      <a:pt x="0" y="246"/>
                    </a:ln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0" name="Freeform 550"/>
              <p:cNvSpPr/>
              <p:nvPr/>
            </p:nvSpPr>
            <p:spPr bwMode="auto">
              <a:xfrm>
                <a:off x="2751" y="1800"/>
                <a:ext cx="238" cy="461"/>
              </a:xfrm>
              <a:custGeom>
                <a:avLst/>
                <a:gdLst>
                  <a:gd name="T0" fmla="*/ 137 w 137"/>
                  <a:gd name="T1" fmla="*/ 0 h 266"/>
                  <a:gd name="T2" fmla="*/ 77 w 137"/>
                  <a:gd name="T3" fmla="*/ 200 h 266"/>
                  <a:gd name="T4" fmla="*/ 44 w 137"/>
                  <a:gd name="T5" fmla="*/ 210 h 266"/>
                  <a:gd name="T6" fmla="*/ 70 w 137"/>
                  <a:gd name="T7" fmla="*/ 70 h 266"/>
                  <a:gd name="T8" fmla="*/ 137 w 137"/>
                  <a:gd name="T9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66">
                    <a:moveTo>
                      <a:pt x="137" y="0"/>
                    </a:moveTo>
                    <a:cubicBezTo>
                      <a:pt x="137" y="0"/>
                      <a:pt x="122" y="103"/>
                      <a:pt x="77" y="200"/>
                    </a:cubicBezTo>
                    <a:cubicBezTo>
                      <a:pt x="77" y="200"/>
                      <a:pt x="48" y="205"/>
                      <a:pt x="44" y="210"/>
                    </a:cubicBezTo>
                    <a:cubicBezTo>
                      <a:pt x="0" y="266"/>
                      <a:pt x="70" y="70"/>
                      <a:pt x="70" y="70"/>
                    </a:cubicBez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E1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1" name="Freeform 551"/>
              <p:cNvSpPr/>
              <p:nvPr/>
            </p:nvSpPr>
            <p:spPr bwMode="auto">
              <a:xfrm>
                <a:off x="2888" y="1831"/>
                <a:ext cx="84" cy="286"/>
              </a:xfrm>
              <a:custGeom>
                <a:avLst/>
                <a:gdLst>
                  <a:gd name="T0" fmla="*/ 21 w 48"/>
                  <a:gd name="T1" fmla="*/ 139 h 165"/>
                  <a:gd name="T2" fmla="*/ 0 w 48"/>
                  <a:gd name="T3" fmla="*/ 165 h 165"/>
                  <a:gd name="T4" fmla="*/ 27 w 48"/>
                  <a:gd name="T5" fmla="*/ 23 h 165"/>
                  <a:gd name="T6" fmla="*/ 48 w 48"/>
                  <a:gd name="T7" fmla="*/ 0 h 165"/>
                  <a:gd name="T8" fmla="*/ 21 w 48"/>
                  <a:gd name="T9" fmla="*/ 13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65">
                    <a:moveTo>
                      <a:pt x="21" y="139"/>
                    </a:moveTo>
                    <a:cubicBezTo>
                      <a:pt x="0" y="165"/>
                      <a:pt x="0" y="165"/>
                      <a:pt x="0" y="16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6" y="94"/>
                      <a:pt x="21" y="139"/>
                    </a:cubicBezTo>
                    <a:close/>
                  </a:path>
                </a:pathLst>
              </a:custGeom>
              <a:solidFill>
                <a:srgbClr val="F9F2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2" name="Freeform 552"/>
              <p:cNvSpPr/>
              <p:nvPr/>
            </p:nvSpPr>
            <p:spPr bwMode="auto">
              <a:xfrm>
                <a:off x="2862" y="1805"/>
                <a:ext cx="101" cy="350"/>
              </a:xfrm>
              <a:custGeom>
                <a:avLst/>
                <a:gdLst>
                  <a:gd name="T0" fmla="*/ 22 w 58"/>
                  <a:gd name="T1" fmla="*/ 175 h 202"/>
                  <a:gd name="T2" fmla="*/ 0 w 58"/>
                  <a:gd name="T3" fmla="*/ 202 h 202"/>
                  <a:gd name="T4" fmla="*/ 8 w 58"/>
                  <a:gd name="T5" fmla="*/ 86 h 202"/>
                  <a:gd name="T6" fmla="*/ 58 w 58"/>
                  <a:gd name="T7" fmla="*/ 0 h 202"/>
                  <a:gd name="T8" fmla="*/ 22 w 58"/>
                  <a:gd name="T9" fmla="*/ 17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02">
                    <a:moveTo>
                      <a:pt x="22" y="175"/>
                    </a:moveTo>
                    <a:cubicBezTo>
                      <a:pt x="0" y="202"/>
                      <a:pt x="0" y="202"/>
                      <a:pt x="0" y="202"/>
                    </a:cubicBezTo>
                    <a:cubicBezTo>
                      <a:pt x="8" y="86"/>
                      <a:pt x="8" y="86"/>
                      <a:pt x="8" y="86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47" y="130"/>
                      <a:pt x="22" y="175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3" name="Freeform 553"/>
              <p:cNvSpPr/>
              <p:nvPr/>
            </p:nvSpPr>
            <p:spPr bwMode="auto">
              <a:xfrm>
                <a:off x="2857" y="1845"/>
                <a:ext cx="99" cy="290"/>
              </a:xfrm>
              <a:custGeom>
                <a:avLst/>
                <a:gdLst>
                  <a:gd name="T0" fmla="*/ 47 w 99"/>
                  <a:gd name="T1" fmla="*/ 234 h 290"/>
                  <a:gd name="T2" fmla="*/ 0 w 99"/>
                  <a:gd name="T3" fmla="*/ 290 h 290"/>
                  <a:gd name="T4" fmla="*/ 2 w 99"/>
                  <a:gd name="T5" fmla="*/ 116 h 290"/>
                  <a:gd name="T6" fmla="*/ 99 w 99"/>
                  <a:gd name="T7" fmla="*/ 0 h 290"/>
                  <a:gd name="T8" fmla="*/ 47 w 99"/>
                  <a:gd name="T9" fmla="*/ 234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290">
                    <a:moveTo>
                      <a:pt x="47" y="234"/>
                    </a:moveTo>
                    <a:lnTo>
                      <a:pt x="0" y="290"/>
                    </a:lnTo>
                    <a:lnTo>
                      <a:pt x="2" y="116"/>
                    </a:lnTo>
                    <a:lnTo>
                      <a:pt x="99" y="0"/>
                    </a:lnTo>
                    <a:lnTo>
                      <a:pt x="47" y="234"/>
                    </a:lnTo>
                    <a:close/>
                  </a:path>
                </a:pathLst>
              </a:custGeom>
              <a:solidFill>
                <a:srgbClr val="5063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4" name="Freeform 554"/>
              <p:cNvSpPr/>
              <p:nvPr/>
            </p:nvSpPr>
            <p:spPr bwMode="auto">
              <a:xfrm>
                <a:off x="2791" y="1779"/>
                <a:ext cx="169" cy="425"/>
              </a:xfrm>
              <a:custGeom>
                <a:avLst/>
                <a:gdLst>
                  <a:gd name="T0" fmla="*/ 0 w 97"/>
                  <a:gd name="T1" fmla="*/ 245 h 245"/>
                  <a:gd name="T2" fmla="*/ 54 w 97"/>
                  <a:gd name="T3" fmla="*/ 212 h 245"/>
                  <a:gd name="T4" fmla="*/ 97 w 97"/>
                  <a:gd name="T5" fmla="*/ 0 h 245"/>
                  <a:gd name="T6" fmla="*/ 34 w 97"/>
                  <a:gd name="T7" fmla="*/ 85 h 245"/>
                  <a:gd name="T8" fmla="*/ 0 w 97"/>
                  <a:gd name="T9" fmla="*/ 245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245">
                    <a:moveTo>
                      <a:pt x="0" y="245"/>
                    </a:moveTo>
                    <a:cubicBezTo>
                      <a:pt x="54" y="212"/>
                      <a:pt x="54" y="212"/>
                      <a:pt x="54" y="212"/>
                    </a:cubicBezTo>
                    <a:cubicBezTo>
                      <a:pt x="68" y="88"/>
                      <a:pt x="97" y="0"/>
                      <a:pt x="97" y="0"/>
                    </a:cubicBezTo>
                    <a:cubicBezTo>
                      <a:pt x="34" y="85"/>
                      <a:pt x="34" y="85"/>
                      <a:pt x="34" y="85"/>
                    </a:cubicBezTo>
                    <a:lnTo>
                      <a:pt x="0" y="245"/>
                    </a:lnTo>
                    <a:close/>
                  </a:path>
                </a:pathLst>
              </a:custGeom>
              <a:solidFill>
                <a:srgbClr val="FBA9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5" name="Freeform 555"/>
              <p:cNvSpPr/>
              <p:nvPr/>
            </p:nvSpPr>
            <p:spPr bwMode="auto">
              <a:xfrm>
                <a:off x="2774" y="1876"/>
                <a:ext cx="130" cy="333"/>
              </a:xfrm>
              <a:custGeom>
                <a:avLst/>
                <a:gdLst>
                  <a:gd name="T0" fmla="*/ 0 w 75"/>
                  <a:gd name="T1" fmla="*/ 192 h 192"/>
                  <a:gd name="T2" fmla="*/ 50 w 75"/>
                  <a:gd name="T3" fmla="*/ 164 h 192"/>
                  <a:gd name="T4" fmla="*/ 65 w 75"/>
                  <a:gd name="T5" fmla="*/ 0 h 192"/>
                  <a:gd name="T6" fmla="*/ 34 w 75"/>
                  <a:gd name="T7" fmla="*/ 41 h 192"/>
                  <a:gd name="T8" fmla="*/ 0 w 75"/>
                  <a:gd name="T9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192">
                    <a:moveTo>
                      <a:pt x="0" y="192"/>
                    </a:moveTo>
                    <a:cubicBezTo>
                      <a:pt x="50" y="164"/>
                      <a:pt x="50" y="164"/>
                      <a:pt x="50" y="164"/>
                    </a:cubicBezTo>
                    <a:cubicBezTo>
                      <a:pt x="75" y="12"/>
                      <a:pt x="65" y="0"/>
                      <a:pt x="65" y="0"/>
                    </a:cubicBezTo>
                    <a:cubicBezTo>
                      <a:pt x="34" y="41"/>
                      <a:pt x="34" y="41"/>
                      <a:pt x="34" y="41"/>
                    </a:cubicBez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E1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6" name="Freeform 556"/>
              <p:cNvSpPr/>
              <p:nvPr/>
            </p:nvSpPr>
            <p:spPr bwMode="auto">
              <a:xfrm>
                <a:off x="2758" y="2148"/>
                <a:ext cx="231" cy="120"/>
              </a:xfrm>
              <a:custGeom>
                <a:avLst/>
                <a:gdLst>
                  <a:gd name="T0" fmla="*/ 0 w 231"/>
                  <a:gd name="T1" fmla="*/ 75 h 120"/>
                  <a:gd name="T2" fmla="*/ 176 w 231"/>
                  <a:gd name="T3" fmla="*/ 120 h 120"/>
                  <a:gd name="T4" fmla="*/ 231 w 231"/>
                  <a:gd name="T5" fmla="*/ 46 h 120"/>
                  <a:gd name="T6" fmla="*/ 54 w 231"/>
                  <a:gd name="T7" fmla="*/ 0 h 120"/>
                  <a:gd name="T8" fmla="*/ 0 w 231"/>
                  <a:gd name="T9" fmla="*/ 75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1" h="120">
                    <a:moveTo>
                      <a:pt x="0" y="75"/>
                    </a:moveTo>
                    <a:lnTo>
                      <a:pt x="176" y="120"/>
                    </a:lnTo>
                    <a:lnTo>
                      <a:pt x="231" y="46"/>
                    </a:lnTo>
                    <a:lnTo>
                      <a:pt x="54" y="0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F9F2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7" name="Freeform 557"/>
              <p:cNvSpPr/>
              <p:nvPr/>
            </p:nvSpPr>
            <p:spPr bwMode="auto">
              <a:xfrm>
                <a:off x="2758" y="2148"/>
                <a:ext cx="176" cy="120"/>
              </a:xfrm>
              <a:custGeom>
                <a:avLst/>
                <a:gdLst>
                  <a:gd name="T0" fmla="*/ 0 w 176"/>
                  <a:gd name="T1" fmla="*/ 75 h 120"/>
                  <a:gd name="T2" fmla="*/ 176 w 176"/>
                  <a:gd name="T3" fmla="*/ 120 h 120"/>
                  <a:gd name="T4" fmla="*/ 54 w 176"/>
                  <a:gd name="T5" fmla="*/ 0 h 120"/>
                  <a:gd name="T6" fmla="*/ 0 w 176"/>
                  <a:gd name="T7" fmla="*/ 75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6" h="120">
                    <a:moveTo>
                      <a:pt x="0" y="75"/>
                    </a:moveTo>
                    <a:lnTo>
                      <a:pt x="176" y="120"/>
                    </a:lnTo>
                    <a:lnTo>
                      <a:pt x="54" y="0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F5E9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8" name="Freeform 558"/>
              <p:cNvSpPr/>
              <p:nvPr/>
            </p:nvSpPr>
            <p:spPr bwMode="auto">
              <a:xfrm>
                <a:off x="2758" y="1742"/>
                <a:ext cx="117" cy="481"/>
              </a:xfrm>
              <a:custGeom>
                <a:avLst/>
                <a:gdLst>
                  <a:gd name="T0" fmla="*/ 31 w 67"/>
                  <a:gd name="T1" fmla="*/ 234 h 277"/>
                  <a:gd name="T2" fmla="*/ 0 w 67"/>
                  <a:gd name="T3" fmla="*/ 277 h 277"/>
                  <a:gd name="T4" fmla="*/ 67 w 67"/>
                  <a:gd name="T5" fmla="*/ 0 h 277"/>
                  <a:gd name="T6" fmla="*/ 31 w 67"/>
                  <a:gd name="T7" fmla="*/ 234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77">
                    <a:moveTo>
                      <a:pt x="31" y="234"/>
                    </a:moveTo>
                    <a:cubicBezTo>
                      <a:pt x="0" y="277"/>
                      <a:pt x="0" y="277"/>
                      <a:pt x="0" y="277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0"/>
                      <a:pt x="59" y="123"/>
                      <a:pt x="31" y="23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9" name="Freeform 559"/>
              <p:cNvSpPr/>
              <p:nvPr/>
            </p:nvSpPr>
            <p:spPr bwMode="auto">
              <a:xfrm>
                <a:off x="2717" y="2320"/>
                <a:ext cx="62" cy="262"/>
              </a:xfrm>
              <a:custGeom>
                <a:avLst/>
                <a:gdLst>
                  <a:gd name="T0" fmla="*/ 15 w 36"/>
                  <a:gd name="T1" fmla="*/ 0 h 151"/>
                  <a:gd name="T2" fmla="*/ 34 w 36"/>
                  <a:gd name="T3" fmla="*/ 103 h 151"/>
                  <a:gd name="T4" fmla="*/ 18 w 36"/>
                  <a:gd name="T5" fmla="*/ 147 h 151"/>
                  <a:gd name="T6" fmla="*/ 12 w 36"/>
                  <a:gd name="T7" fmla="*/ 149 h 151"/>
                  <a:gd name="T8" fmla="*/ 13 w 36"/>
                  <a:gd name="T9" fmla="*/ 141 h 151"/>
                  <a:gd name="T10" fmla="*/ 30 w 36"/>
                  <a:gd name="T11" fmla="*/ 106 h 151"/>
                  <a:gd name="T12" fmla="*/ 0 w 36"/>
                  <a:gd name="T13" fmla="*/ 6 h 151"/>
                  <a:gd name="T14" fmla="*/ 15 w 36"/>
                  <a:gd name="T15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151">
                    <a:moveTo>
                      <a:pt x="15" y="0"/>
                    </a:moveTo>
                    <a:cubicBezTo>
                      <a:pt x="15" y="0"/>
                      <a:pt x="32" y="86"/>
                      <a:pt x="34" y="103"/>
                    </a:cubicBezTo>
                    <a:cubicBezTo>
                      <a:pt x="36" y="124"/>
                      <a:pt x="18" y="147"/>
                      <a:pt x="18" y="147"/>
                    </a:cubicBezTo>
                    <a:cubicBezTo>
                      <a:pt x="18" y="147"/>
                      <a:pt x="14" y="151"/>
                      <a:pt x="12" y="149"/>
                    </a:cubicBezTo>
                    <a:cubicBezTo>
                      <a:pt x="11" y="148"/>
                      <a:pt x="10" y="147"/>
                      <a:pt x="13" y="141"/>
                    </a:cubicBezTo>
                    <a:cubicBezTo>
                      <a:pt x="20" y="128"/>
                      <a:pt x="31" y="119"/>
                      <a:pt x="30" y="106"/>
                    </a:cubicBezTo>
                    <a:cubicBezTo>
                      <a:pt x="29" y="93"/>
                      <a:pt x="20" y="28"/>
                      <a:pt x="0" y="6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6F2B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0" name="Freeform 560"/>
              <p:cNvSpPr/>
              <p:nvPr/>
            </p:nvSpPr>
            <p:spPr bwMode="auto">
              <a:xfrm>
                <a:off x="2663" y="2343"/>
                <a:ext cx="156" cy="220"/>
              </a:xfrm>
              <a:custGeom>
                <a:avLst/>
                <a:gdLst>
                  <a:gd name="T0" fmla="*/ 90 w 90"/>
                  <a:gd name="T1" fmla="*/ 122 h 127"/>
                  <a:gd name="T2" fmla="*/ 45 w 90"/>
                  <a:gd name="T3" fmla="*/ 28 h 127"/>
                  <a:gd name="T4" fmla="*/ 6 w 90"/>
                  <a:gd name="T5" fmla="*/ 2 h 127"/>
                  <a:gd name="T6" fmla="*/ 0 w 90"/>
                  <a:gd name="T7" fmla="*/ 3 h 127"/>
                  <a:gd name="T8" fmla="*/ 5 w 90"/>
                  <a:gd name="T9" fmla="*/ 9 h 127"/>
                  <a:gd name="T10" fmla="*/ 40 w 90"/>
                  <a:gd name="T11" fmla="*/ 28 h 127"/>
                  <a:gd name="T12" fmla="*/ 73 w 90"/>
                  <a:gd name="T13" fmla="*/ 127 h 127"/>
                  <a:gd name="T14" fmla="*/ 90 w 90"/>
                  <a:gd name="T15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0" h="127">
                    <a:moveTo>
                      <a:pt x="90" y="122"/>
                    </a:moveTo>
                    <a:cubicBezTo>
                      <a:pt x="90" y="122"/>
                      <a:pt x="54" y="43"/>
                      <a:pt x="45" y="28"/>
                    </a:cubicBezTo>
                    <a:cubicBezTo>
                      <a:pt x="35" y="10"/>
                      <a:pt x="6" y="2"/>
                      <a:pt x="6" y="2"/>
                    </a:cubicBezTo>
                    <a:cubicBezTo>
                      <a:pt x="6" y="2"/>
                      <a:pt x="1" y="0"/>
                      <a:pt x="0" y="3"/>
                    </a:cubicBezTo>
                    <a:cubicBezTo>
                      <a:pt x="0" y="5"/>
                      <a:pt x="0" y="7"/>
                      <a:pt x="5" y="9"/>
                    </a:cubicBezTo>
                    <a:cubicBezTo>
                      <a:pt x="19" y="16"/>
                      <a:pt x="33" y="17"/>
                      <a:pt x="40" y="28"/>
                    </a:cubicBezTo>
                    <a:cubicBezTo>
                      <a:pt x="46" y="39"/>
                      <a:pt x="77" y="97"/>
                      <a:pt x="73" y="127"/>
                    </a:cubicBezTo>
                    <a:cubicBezTo>
                      <a:pt x="90" y="122"/>
                      <a:pt x="90" y="122"/>
                      <a:pt x="90" y="122"/>
                    </a:cubicBezTo>
                  </a:path>
                </a:pathLst>
              </a:custGeom>
              <a:solidFill>
                <a:srgbClr val="6F2B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1" name="Freeform 561"/>
              <p:cNvSpPr>
                <a:spLocks noEditPoints="1"/>
              </p:cNvSpPr>
              <p:nvPr/>
            </p:nvSpPr>
            <p:spPr bwMode="auto">
              <a:xfrm>
                <a:off x="2687" y="2320"/>
                <a:ext cx="132" cy="247"/>
              </a:xfrm>
              <a:custGeom>
                <a:avLst/>
                <a:gdLst>
                  <a:gd name="T0" fmla="*/ 76 w 76"/>
                  <a:gd name="T1" fmla="*/ 136 h 142"/>
                  <a:gd name="T2" fmla="*/ 74 w 76"/>
                  <a:gd name="T3" fmla="*/ 124 h 142"/>
                  <a:gd name="T4" fmla="*/ 69 w 76"/>
                  <a:gd name="T5" fmla="*/ 103 h 142"/>
                  <a:gd name="T6" fmla="*/ 62 w 76"/>
                  <a:gd name="T7" fmla="*/ 87 h 142"/>
                  <a:gd name="T8" fmla="*/ 62 w 76"/>
                  <a:gd name="T9" fmla="*/ 87 h 142"/>
                  <a:gd name="T10" fmla="*/ 55 w 76"/>
                  <a:gd name="T11" fmla="*/ 68 h 142"/>
                  <a:gd name="T12" fmla="*/ 50 w 76"/>
                  <a:gd name="T13" fmla="*/ 49 h 142"/>
                  <a:gd name="T14" fmla="*/ 50 w 76"/>
                  <a:gd name="T15" fmla="*/ 49 h 142"/>
                  <a:gd name="T16" fmla="*/ 46 w 76"/>
                  <a:gd name="T17" fmla="*/ 31 h 142"/>
                  <a:gd name="T18" fmla="*/ 38 w 76"/>
                  <a:gd name="T19" fmla="*/ 12 h 142"/>
                  <a:gd name="T20" fmla="*/ 32 w 76"/>
                  <a:gd name="T21" fmla="*/ 0 h 142"/>
                  <a:gd name="T22" fmla="*/ 13 w 76"/>
                  <a:gd name="T23" fmla="*/ 6 h 142"/>
                  <a:gd name="T24" fmla="*/ 10 w 76"/>
                  <a:gd name="T25" fmla="*/ 11 h 142"/>
                  <a:gd name="T26" fmla="*/ 10 w 76"/>
                  <a:gd name="T27" fmla="*/ 11 h 142"/>
                  <a:gd name="T28" fmla="*/ 10 w 76"/>
                  <a:gd name="T29" fmla="*/ 11 h 142"/>
                  <a:gd name="T30" fmla="*/ 10 w 76"/>
                  <a:gd name="T31" fmla="*/ 11 h 142"/>
                  <a:gd name="T32" fmla="*/ 5 w 76"/>
                  <a:gd name="T33" fmla="*/ 44 h 142"/>
                  <a:gd name="T34" fmla="*/ 33 w 76"/>
                  <a:gd name="T35" fmla="*/ 69 h 142"/>
                  <a:gd name="T36" fmla="*/ 40 w 76"/>
                  <a:gd name="T37" fmla="*/ 73 h 142"/>
                  <a:gd name="T38" fmla="*/ 36 w 76"/>
                  <a:gd name="T39" fmla="*/ 81 h 142"/>
                  <a:gd name="T40" fmla="*/ 28 w 76"/>
                  <a:gd name="T41" fmla="*/ 116 h 142"/>
                  <a:gd name="T42" fmla="*/ 51 w 76"/>
                  <a:gd name="T43" fmla="*/ 141 h 142"/>
                  <a:gd name="T44" fmla="*/ 51 w 76"/>
                  <a:gd name="T45" fmla="*/ 141 h 142"/>
                  <a:gd name="T46" fmla="*/ 52 w 76"/>
                  <a:gd name="T47" fmla="*/ 141 h 142"/>
                  <a:gd name="T48" fmla="*/ 52 w 76"/>
                  <a:gd name="T49" fmla="*/ 141 h 142"/>
                  <a:gd name="T50" fmla="*/ 57 w 76"/>
                  <a:gd name="T51" fmla="*/ 142 h 142"/>
                  <a:gd name="T52" fmla="*/ 76 w 76"/>
                  <a:gd name="T53" fmla="*/ 136 h 142"/>
                  <a:gd name="T54" fmla="*/ 34 w 76"/>
                  <a:gd name="T55" fmla="*/ 66 h 142"/>
                  <a:gd name="T56" fmla="*/ 6 w 76"/>
                  <a:gd name="T57" fmla="*/ 45 h 142"/>
                  <a:gd name="T58" fmla="*/ 16 w 76"/>
                  <a:gd name="T59" fmla="*/ 12 h 142"/>
                  <a:gd name="T60" fmla="*/ 43 w 76"/>
                  <a:gd name="T61" fmla="*/ 33 h 142"/>
                  <a:gd name="T62" fmla="*/ 34 w 76"/>
                  <a:gd name="T63" fmla="*/ 66 h 142"/>
                  <a:gd name="T64" fmla="*/ 29 w 76"/>
                  <a:gd name="T65" fmla="*/ 115 h 142"/>
                  <a:gd name="T66" fmla="*/ 39 w 76"/>
                  <a:gd name="T67" fmla="*/ 82 h 142"/>
                  <a:gd name="T68" fmla="*/ 66 w 76"/>
                  <a:gd name="T69" fmla="*/ 103 h 142"/>
                  <a:gd name="T70" fmla="*/ 56 w 76"/>
                  <a:gd name="T71" fmla="*/ 137 h 142"/>
                  <a:gd name="T72" fmla="*/ 29 w 76"/>
                  <a:gd name="T73" fmla="*/ 11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142">
                    <a:moveTo>
                      <a:pt x="76" y="136"/>
                    </a:moveTo>
                    <a:cubicBezTo>
                      <a:pt x="76" y="134"/>
                      <a:pt x="75" y="127"/>
                      <a:pt x="74" y="124"/>
                    </a:cubicBezTo>
                    <a:cubicBezTo>
                      <a:pt x="74" y="119"/>
                      <a:pt x="72" y="112"/>
                      <a:pt x="69" y="103"/>
                    </a:cubicBezTo>
                    <a:cubicBezTo>
                      <a:pt x="66" y="96"/>
                      <a:pt x="64" y="90"/>
                      <a:pt x="62" y="87"/>
                    </a:cubicBezTo>
                    <a:cubicBezTo>
                      <a:pt x="62" y="87"/>
                      <a:pt x="62" y="87"/>
                      <a:pt x="62" y="87"/>
                    </a:cubicBezTo>
                    <a:cubicBezTo>
                      <a:pt x="62" y="87"/>
                      <a:pt x="57" y="75"/>
                      <a:pt x="55" y="68"/>
                    </a:cubicBezTo>
                    <a:cubicBezTo>
                      <a:pt x="52" y="61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49" y="44"/>
                      <a:pt x="48" y="39"/>
                      <a:pt x="46" y="31"/>
                    </a:cubicBezTo>
                    <a:cubicBezTo>
                      <a:pt x="43" y="22"/>
                      <a:pt x="40" y="16"/>
                      <a:pt x="38" y="12"/>
                    </a:cubicBezTo>
                    <a:cubicBezTo>
                      <a:pt x="36" y="8"/>
                      <a:pt x="33" y="2"/>
                      <a:pt x="32" y="0"/>
                    </a:cubicBezTo>
                    <a:cubicBezTo>
                      <a:pt x="24" y="2"/>
                      <a:pt x="20" y="3"/>
                      <a:pt x="13" y="6"/>
                    </a:cubicBezTo>
                    <a:cubicBezTo>
                      <a:pt x="13" y="8"/>
                      <a:pt x="11" y="10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" y="17"/>
                      <a:pt x="0" y="31"/>
                      <a:pt x="5" y="44"/>
                    </a:cubicBezTo>
                    <a:cubicBezTo>
                      <a:pt x="10" y="60"/>
                      <a:pt x="20" y="71"/>
                      <a:pt x="33" y="69"/>
                    </a:cubicBezTo>
                    <a:cubicBezTo>
                      <a:pt x="35" y="69"/>
                      <a:pt x="38" y="69"/>
                      <a:pt x="40" y="73"/>
                    </a:cubicBezTo>
                    <a:cubicBezTo>
                      <a:pt x="41" y="77"/>
                      <a:pt x="38" y="79"/>
                      <a:pt x="36" y="81"/>
                    </a:cubicBezTo>
                    <a:cubicBezTo>
                      <a:pt x="25" y="86"/>
                      <a:pt x="23" y="101"/>
                      <a:pt x="28" y="116"/>
                    </a:cubicBezTo>
                    <a:cubicBezTo>
                      <a:pt x="32" y="130"/>
                      <a:pt x="4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2" y="141"/>
                      <a:pt x="52" y="141"/>
                      <a:pt x="52" y="141"/>
                    </a:cubicBezTo>
                    <a:cubicBezTo>
                      <a:pt x="52" y="141"/>
                      <a:pt x="52" y="141"/>
                      <a:pt x="52" y="141"/>
                    </a:cubicBezTo>
                    <a:cubicBezTo>
                      <a:pt x="53" y="141"/>
                      <a:pt x="56" y="141"/>
                      <a:pt x="57" y="142"/>
                    </a:cubicBezTo>
                    <a:cubicBezTo>
                      <a:pt x="65" y="141"/>
                      <a:pt x="69" y="140"/>
                      <a:pt x="76" y="136"/>
                    </a:cubicBezTo>
                    <a:moveTo>
                      <a:pt x="34" y="66"/>
                    </a:moveTo>
                    <a:cubicBezTo>
                      <a:pt x="22" y="70"/>
                      <a:pt x="11" y="60"/>
                      <a:pt x="6" y="45"/>
                    </a:cubicBezTo>
                    <a:cubicBezTo>
                      <a:pt x="1" y="30"/>
                      <a:pt x="3" y="16"/>
                      <a:pt x="16" y="12"/>
                    </a:cubicBezTo>
                    <a:cubicBezTo>
                      <a:pt x="28" y="8"/>
                      <a:pt x="35" y="8"/>
                      <a:pt x="43" y="33"/>
                    </a:cubicBezTo>
                    <a:cubicBezTo>
                      <a:pt x="52" y="62"/>
                      <a:pt x="46" y="62"/>
                      <a:pt x="34" y="66"/>
                    </a:cubicBezTo>
                    <a:moveTo>
                      <a:pt x="29" y="115"/>
                    </a:moveTo>
                    <a:cubicBezTo>
                      <a:pt x="24" y="100"/>
                      <a:pt x="27" y="86"/>
                      <a:pt x="39" y="82"/>
                    </a:cubicBezTo>
                    <a:cubicBezTo>
                      <a:pt x="51" y="78"/>
                      <a:pt x="57" y="75"/>
                      <a:pt x="66" y="103"/>
                    </a:cubicBezTo>
                    <a:cubicBezTo>
                      <a:pt x="74" y="128"/>
                      <a:pt x="68" y="133"/>
                      <a:pt x="56" y="137"/>
                    </a:cubicBezTo>
                    <a:cubicBezTo>
                      <a:pt x="43" y="140"/>
                      <a:pt x="34" y="130"/>
                      <a:pt x="29" y="115"/>
                    </a:cubicBezTo>
                  </a:path>
                </a:pathLst>
              </a:custGeom>
              <a:solidFill>
                <a:srgbClr val="F04C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pic>
            <p:nvPicPr>
              <p:cNvPr id="3634" name="Picture 562"/>
              <p:cNvPicPr>
                <a:picLocks noChangeAspect="1" noChangeArrowheads="1"/>
              </p:cNvPicPr>
              <p:nvPr/>
            </p:nvPicPr>
            <p:blipFill>
              <a:blip r:embed="rId36" cstate="email"/>
              <a:srcRect/>
              <a:stretch>
                <a:fillRect/>
              </a:stretch>
            </p:blipFill>
            <p:spPr bwMode="auto">
              <a:xfrm>
                <a:off x="2702" y="2332"/>
                <a:ext cx="70" cy="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22" name="Freeform 563"/>
              <p:cNvSpPr>
                <a:spLocks noEditPoints="1"/>
              </p:cNvSpPr>
              <p:nvPr/>
            </p:nvSpPr>
            <p:spPr bwMode="auto">
              <a:xfrm>
                <a:off x="2698" y="2345"/>
                <a:ext cx="72" cy="88"/>
              </a:xfrm>
              <a:custGeom>
                <a:avLst/>
                <a:gdLst>
                  <a:gd name="T0" fmla="*/ 32 w 42"/>
                  <a:gd name="T1" fmla="*/ 51 h 51"/>
                  <a:gd name="T2" fmla="*/ 32 w 42"/>
                  <a:gd name="T3" fmla="*/ 51 h 51"/>
                  <a:gd name="T4" fmla="*/ 32 w 42"/>
                  <a:gd name="T5" fmla="*/ 51 h 51"/>
                  <a:gd name="T6" fmla="*/ 32 w 42"/>
                  <a:gd name="T7" fmla="*/ 51 h 51"/>
                  <a:gd name="T8" fmla="*/ 41 w 42"/>
                  <a:gd name="T9" fmla="*/ 32 h 51"/>
                  <a:gd name="T10" fmla="*/ 38 w 42"/>
                  <a:gd name="T11" fmla="*/ 48 h 51"/>
                  <a:gd name="T12" fmla="*/ 38 w 42"/>
                  <a:gd name="T13" fmla="*/ 48 h 51"/>
                  <a:gd name="T14" fmla="*/ 42 w 42"/>
                  <a:gd name="T15" fmla="*/ 39 h 51"/>
                  <a:gd name="T16" fmla="*/ 41 w 42"/>
                  <a:gd name="T17" fmla="*/ 32 h 51"/>
                  <a:gd name="T18" fmla="*/ 41 w 42"/>
                  <a:gd name="T19" fmla="*/ 32 h 51"/>
                  <a:gd name="T20" fmla="*/ 5 w 42"/>
                  <a:gd name="T21" fmla="*/ 0 h 51"/>
                  <a:gd name="T22" fmla="*/ 0 w 42"/>
                  <a:gd name="T23" fmla="*/ 6 h 51"/>
                  <a:gd name="T24" fmla="*/ 25 w 42"/>
                  <a:gd name="T25" fmla="*/ 19 h 51"/>
                  <a:gd name="T26" fmla="*/ 24 w 42"/>
                  <a:gd name="T27" fmla="*/ 17 h 51"/>
                  <a:gd name="T28" fmla="*/ 5 w 42"/>
                  <a:gd name="T2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51">
                    <a:moveTo>
                      <a:pt x="32" y="51"/>
                    </a:move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51"/>
                      <a:pt x="32" y="51"/>
                      <a:pt x="32" y="51"/>
                    </a:cubicBezTo>
                    <a:moveTo>
                      <a:pt x="41" y="32"/>
                    </a:moveTo>
                    <a:cubicBezTo>
                      <a:pt x="42" y="41"/>
                      <a:pt x="41" y="45"/>
                      <a:pt x="38" y="48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40" y="46"/>
                      <a:pt x="42" y="44"/>
                      <a:pt x="42" y="39"/>
                    </a:cubicBezTo>
                    <a:cubicBezTo>
                      <a:pt x="42" y="37"/>
                      <a:pt x="41" y="35"/>
                      <a:pt x="41" y="32"/>
                    </a:cubicBezTo>
                    <a:cubicBezTo>
                      <a:pt x="41" y="32"/>
                      <a:pt x="41" y="32"/>
                      <a:pt x="41" y="32"/>
                    </a:cubicBezTo>
                    <a:moveTo>
                      <a:pt x="5" y="0"/>
                    </a:moveTo>
                    <a:cubicBezTo>
                      <a:pt x="3" y="1"/>
                      <a:pt x="1" y="3"/>
                      <a:pt x="0" y="6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19"/>
                      <a:pt x="25" y="18"/>
                      <a:pt x="24" y="17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A796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3" name="Freeform 564"/>
              <p:cNvSpPr>
                <a:spLocks noEditPoints="1"/>
              </p:cNvSpPr>
              <p:nvPr/>
            </p:nvSpPr>
            <p:spPr bwMode="auto">
              <a:xfrm>
                <a:off x="2722" y="2338"/>
                <a:ext cx="41" cy="92"/>
              </a:xfrm>
              <a:custGeom>
                <a:avLst/>
                <a:gdLst>
                  <a:gd name="T0" fmla="*/ 24 w 24"/>
                  <a:gd name="T1" fmla="*/ 52 h 53"/>
                  <a:gd name="T2" fmla="*/ 22 w 24"/>
                  <a:gd name="T3" fmla="*/ 53 h 53"/>
                  <a:gd name="T4" fmla="*/ 22 w 24"/>
                  <a:gd name="T5" fmla="*/ 53 h 53"/>
                  <a:gd name="T6" fmla="*/ 24 w 24"/>
                  <a:gd name="T7" fmla="*/ 52 h 53"/>
                  <a:gd name="T8" fmla="*/ 24 w 24"/>
                  <a:gd name="T9" fmla="*/ 52 h 53"/>
                  <a:gd name="T10" fmla="*/ 5 w 24"/>
                  <a:gd name="T11" fmla="*/ 0 h 53"/>
                  <a:gd name="T12" fmla="*/ 5 w 24"/>
                  <a:gd name="T13" fmla="*/ 0 h 53"/>
                  <a:gd name="T14" fmla="*/ 0 w 24"/>
                  <a:gd name="T15" fmla="*/ 1 h 53"/>
                  <a:gd name="T16" fmla="*/ 10 w 24"/>
                  <a:gd name="T17" fmla="*/ 21 h 53"/>
                  <a:gd name="T18" fmla="*/ 11 w 24"/>
                  <a:gd name="T19" fmla="*/ 23 h 53"/>
                  <a:gd name="T20" fmla="*/ 20 w 24"/>
                  <a:gd name="T21" fmla="*/ 28 h 53"/>
                  <a:gd name="T22" fmla="*/ 15 w 24"/>
                  <a:gd name="T23" fmla="*/ 6 h 53"/>
                  <a:gd name="T24" fmla="*/ 5 w 24"/>
                  <a:gd name="T25" fmla="*/ 0 h 53"/>
                  <a:gd name="T26" fmla="*/ 5 w 24"/>
                  <a:gd name="T2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53">
                    <a:moveTo>
                      <a:pt x="24" y="52"/>
                    </a:moveTo>
                    <a:cubicBezTo>
                      <a:pt x="24" y="52"/>
                      <a:pt x="23" y="53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0" y="1"/>
                    </a:cubicBezTo>
                    <a:cubicBezTo>
                      <a:pt x="4" y="6"/>
                      <a:pt x="7" y="13"/>
                      <a:pt x="10" y="21"/>
                    </a:cubicBezTo>
                    <a:cubicBezTo>
                      <a:pt x="11" y="22"/>
                      <a:pt x="11" y="23"/>
                      <a:pt x="11" y="23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18" y="20"/>
                      <a:pt x="16" y="12"/>
                      <a:pt x="15" y="6"/>
                    </a:cubicBezTo>
                    <a:cubicBezTo>
                      <a:pt x="12" y="2"/>
                      <a:pt x="9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623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4" name="Freeform 565"/>
              <p:cNvSpPr/>
              <p:nvPr/>
            </p:nvSpPr>
            <p:spPr bwMode="auto">
              <a:xfrm>
                <a:off x="2753" y="2430"/>
                <a:ext cx="7" cy="3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2 h 2"/>
                  <a:gd name="T4" fmla="*/ 0 w 4"/>
                  <a:gd name="T5" fmla="*/ 2 h 2"/>
                  <a:gd name="T6" fmla="*/ 4 w 4"/>
                  <a:gd name="T7" fmla="*/ 0 h 2"/>
                  <a:gd name="T8" fmla="*/ 4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3" y="1"/>
                      <a:pt x="2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3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623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5" name="Freeform 566"/>
              <p:cNvSpPr>
                <a:spLocks noEditPoints="1"/>
              </p:cNvSpPr>
              <p:nvPr/>
            </p:nvSpPr>
            <p:spPr bwMode="auto">
              <a:xfrm>
                <a:off x="2698" y="2338"/>
                <a:ext cx="72" cy="74"/>
              </a:xfrm>
              <a:custGeom>
                <a:avLst/>
                <a:gdLst>
                  <a:gd name="T0" fmla="*/ 37 w 42"/>
                  <a:gd name="T1" fmla="*/ 23 h 43"/>
                  <a:gd name="T2" fmla="*/ 37 w 42"/>
                  <a:gd name="T3" fmla="*/ 23 h 43"/>
                  <a:gd name="T4" fmla="*/ 41 w 42"/>
                  <a:gd name="T5" fmla="*/ 36 h 43"/>
                  <a:gd name="T6" fmla="*/ 42 w 42"/>
                  <a:gd name="T7" fmla="*/ 43 h 43"/>
                  <a:gd name="T8" fmla="*/ 37 w 42"/>
                  <a:gd name="T9" fmla="*/ 23 h 43"/>
                  <a:gd name="T10" fmla="*/ 37 w 42"/>
                  <a:gd name="T11" fmla="*/ 23 h 43"/>
                  <a:gd name="T12" fmla="*/ 37 w 42"/>
                  <a:gd name="T13" fmla="*/ 22 h 43"/>
                  <a:gd name="T14" fmla="*/ 37 w 42"/>
                  <a:gd name="T15" fmla="*/ 22 h 43"/>
                  <a:gd name="T16" fmla="*/ 37 w 42"/>
                  <a:gd name="T17" fmla="*/ 22 h 43"/>
                  <a:gd name="T18" fmla="*/ 10 w 42"/>
                  <a:gd name="T19" fmla="*/ 2 h 43"/>
                  <a:gd name="T20" fmla="*/ 10 w 42"/>
                  <a:gd name="T21" fmla="*/ 2 h 43"/>
                  <a:gd name="T22" fmla="*/ 0 w 42"/>
                  <a:gd name="T23" fmla="*/ 10 h 43"/>
                  <a:gd name="T24" fmla="*/ 0 w 42"/>
                  <a:gd name="T25" fmla="*/ 10 h 43"/>
                  <a:gd name="T26" fmla="*/ 5 w 42"/>
                  <a:gd name="T27" fmla="*/ 4 h 43"/>
                  <a:gd name="T28" fmla="*/ 10 w 42"/>
                  <a:gd name="T29" fmla="*/ 2 h 43"/>
                  <a:gd name="T30" fmla="*/ 10 w 42"/>
                  <a:gd name="T31" fmla="*/ 2 h 43"/>
                  <a:gd name="T32" fmla="*/ 10 w 42"/>
                  <a:gd name="T33" fmla="*/ 2 h 43"/>
                  <a:gd name="T34" fmla="*/ 10 w 42"/>
                  <a:gd name="T35" fmla="*/ 2 h 43"/>
                  <a:gd name="T36" fmla="*/ 10 w 42"/>
                  <a:gd name="T37" fmla="*/ 2 h 43"/>
                  <a:gd name="T38" fmla="*/ 19 w 42"/>
                  <a:gd name="T39" fmla="*/ 0 h 43"/>
                  <a:gd name="T40" fmla="*/ 10 w 42"/>
                  <a:gd name="T41" fmla="*/ 2 h 43"/>
                  <a:gd name="T42" fmla="*/ 14 w 42"/>
                  <a:gd name="T43" fmla="*/ 1 h 43"/>
                  <a:gd name="T44" fmla="*/ 19 w 42"/>
                  <a:gd name="T45" fmla="*/ 0 h 43"/>
                  <a:gd name="T46" fmla="*/ 19 w 42"/>
                  <a:gd name="T47" fmla="*/ 0 h 43"/>
                  <a:gd name="T48" fmla="*/ 19 w 42"/>
                  <a:gd name="T49" fmla="*/ 0 h 43"/>
                  <a:gd name="T50" fmla="*/ 19 w 42"/>
                  <a:gd name="T51" fmla="*/ 0 h 43"/>
                  <a:gd name="T52" fmla="*/ 19 w 42"/>
                  <a:gd name="T5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" h="43">
                    <a:moveTo>
                      <a:pt x="37" y="23"/>
                    </a:moveTo>
                    <a:cubicBezTo>
                      <a:pt x="37" y="23"/>
                      <a:pt x="37" y="23"/>
                      <a:pt x="37" y="23"/>
                    </a:cubicBezTo>
                    <a:cubicBezTo>
                      <a:pt x="39" y="28"/>
                      <a:pt x="40" y="33"/>
                      <a:pt x="41" y="36"/>
                    </a:cubicBezTo>
                    <a:cubicBezTo>
                      <a:pt x="41" y="39"/>
                      <a:pt x="42" y="41"/>
                      <a:pt x="42" y="43"/>
                    </a:cubicBezTo>
                    <a:cubicBezTo>
                      <a:pt x="42" y="39"/>
                      <a:pt x="40" y="3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moveTo>
                      <a:pt x="37" y="22"/>
                    </a:moveTo>
                    <a:cubicBezTo>
                      <a:pt x="37" y="22"/>
                      <a:pt x="37" y="22"/>
                      <a:pt x="37" y="22"/>
                    </a:cubicBezTo>
                    <a:cubicBezTo>
                      <a:pt x="37" y="22"/>
                      <a:pt x="37" y="22"/>
                      <a:pt x="37" y="22"/>
                    </a:cubicBezTo>
                    <a:moveTo>
                      <a:pt x="10" y="2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5" y="3"/>
                      <a:pt x="2" y="6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7"/>
                      <a:pt x="3" y="5"/>
                      <a:pt x="5" y="4"/>
                    </a:cubicBezTo>
                    <a:cubicBezTo>
                      <a:pt x="7" y="3"/>
                      <a:pt x="8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moveTo>
                      <a:pt x="10" y="2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moveTo>
                      <a:pt x="19" y="0"/>
                    </a:moveTo>
                    <a:cubicBezTo>
                      <a:pt x="16" y="0"/>
                      <a:pt x="13" y="1"/>
                      <a:pt x="10" y="2"/>
                    </a:cubicBezTo>
                    <a:cubicBezTo>
                      <a:pt x="11" y="1"/>
                      <a:pt x="13" y="1"/>
                      <a:pt x="14" y="1"/>
                    </a:cubicBezTo>
                    <a:cubicBezTo>
                      <a:pt x="16" y="0"/>
                      <a:pt x="17" y="0"/>
                      <a:pt x="19" y="0"/>
                    </a:cubicBezTo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solidFill>
                <a:srgbClr val="A04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pic>
            <p:nvPicPr>
              <p:cNvPr id="3639" name="Picture 567"/>
              <p:cNvPicPr>
                <a:picLocks noChangeAspect="1" noChangeArrowheads="1"/>
              </p:cNvPicPr>
              <p:nvPr/>
            </p:nvPicPr>
            <p:blipFill>
              <a:blip r:embed="rId37" cstate="email"/>
              <a:srcRect/>
              <a:stretch>
                <a:fillRect/>
              </a:stretch>
            </p:blipFill>
            <p:spPr bwMode="auto">
              <a:xfrm>
                <a:off x="2784" y="2487"/>
                <a:ext cx="31" cy="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0" name="Picture 568"/>
              <p:cNvPicPr>
                <a:picLocks noChangeAspect="1" noChangeArrowheads="1"/>
              </p:cNvPicPr>
              <p:nvPr/>
            </p:nvPicPr>
            <p:blipFill>
              <a:blip r:embed="rId38" cstate="screen"/>
              <a:srcRect/>
              <a:stretch>
                <a:fillRect/>
              </a:stretch>
            </p:blipFill>
            <p:spPr bwMode="auto">
              <a:xfrm>
                <a:off x="2732" y="2452"/>
                <a:ext cx="70" cy="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1" name="Picture 569"/>
              <p:cNvPicPr>
                <a:picLocks noChangeAspect="1" noChangeArrowheads="1"/>
              </p:cNvPicPr>
              <p:nvPr/>
            </p:nvPicPr>
            <p:blipFill>
              <a:blip r:embed="rId39" cstate="email"/>
              <a:srcRect/>
              <a:stretch>
                <a:fillRect/>
              </a:stretch>
            </p:blipFill>
            <p:spPr bwMode="auto">
              <a:xfrm>
                <a:off x="2777" y="2549"/>
                <a:ext cx="20" cy="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26" name="Freeform 570"/>
              <p:cNvSpPr/>
              <p:nvPr/>
            </p:nvSpPr>
            <p:spPr bwMode="auto">
              <a:xfrm>
                <a:off x="2737" y="2463"/>
                <a:ext cx="16" cy="15"/>
              </a:xfrm>
              <a:custGeom>
                <a:avLst/>
                <a:gdLst>
                  <a:gd name="T0" fmla="*/ 9 w 9"/>
                  <a:gd name="T1" fmla="*/ 0 h 9"/>
                  <a:gd name="T2" fmla="*/ 0 w 9"/>
                  <a:gd name="T3" fmla="*/ 9 h 9"/>
                  <a:gd name="T4" fmla="*/ 1 w 9"/>
                  <a:gd name="T5" fmla="*/ 9 h 9"/>
                  <a:gd name="T6" fmla="*/ 9 w 9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9">
                    <a:moveTo>
                      <a:pt x="9" y="0"/>
                    </a:moveTo>
                    <a:cubicBezTo>
                      <a:pt x="5" y="1"/>
                      <a:pt x="1" y="5"/>
                      <a:pt x="0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A796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7" name="Freeform 571"/>
              <p:cNvSpPr/>
              <p:nvPr/>
            </p:nvSpPr>
            <p:spPr bwMode="auto">
              <a:xfrm>
                <a:off x="2762" y="2459"/>
                <a:ext cx="14" cy="37"/>
              </a:xfrm>
              <a:custGeom>
                <a:avLst/>
                <a:gdLst>
                  <a:gd name="T0" fmla="*/ 2 w 8"/>
                  <a:gd name="T1" fmla="*/ 0 h 21"/>
                  <a:gd name="T2" fmla="*/ 0 w 8"/>
                  <a:gd name="T3" fmla="*/ 0 h 21"/>
                  <a:gd name="T4" fmla="*/ 3 w 8"/>
                  <a:gd name="T5" fmla="*/ 19 h 21"/>
                  <a:gd name="T6" fmla="*/ 8 w 8"/>
                  <a:gd name="T7" fmla="*/ 21 h 21"/>
                  <a:gd name="T8" fmla="*/ 6 w 8"/>
                  <a:gd name="T9" fmla="*/ 10 h 21"/>
                  <a:gd name="T10" fmla="*/ 2 w 8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1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8"/>
                      <a:pt x="2" y="14"/>
                      <a:pt x="3" y="19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19"/>
                      <a:pt x="7" y="15"/>
                      <a:pt x="6" y="10"/>
                    </a:cubicBezTo>
                    <a:cubicBezTo>
                      <a:pt x="5" y="7"/>
                      <a:pt x="3" y="3"/>
                      <a:pt x="2" y="0"/>
                    </a:cubicBezTo>
                  </a:path>
                </a:pathLst>
              </a:custGeom>
              <a:solidFill>
                <a:srgbClr val="623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8" name="Freeform 572"/>
              <p:cNvSpPr>
                <a:spLocks noEditPoints="1"/>
              </p:cNvSpPr>
              <p:nvPr/>
            </p:nvSpPr>
            <p:spPr bwMode="auto">
              <a:xfrm>
                <a:off x="2765" y="2457"/>
                <a:ext cx="42" cy="98"/>
              </a:xfrm>
              <a:custGeom>
                <a:avLst/>
                <a:gdLst>
                  <a:gd name="T0" fmla="*/ 24 w 24"/>
                  <a:gd name="T1" fmla="*/ 42 h 56"/>
                  <a:gd name="T2" fmla="*/ 15 w 24"/>
                  <a:gd name="T3" fmla="*/ 56 h 56"/>
                  <a:gd name="T4" fmla="*/ 15 w 24"/>
                  <a:gd name="T5" fmla="*/ 56 h 56"/>
                  <a:gd name="T6" fmla="*/ 24 w 24"/>
                  <a:gd name="T7" fmla="*/ 43 h 56"/>
                  <a:gd name="T8" fmla="*/ 24 w 24"/>
                  <a:gd name="T9" fmla="*/ 42 h 56"/>
                  <a:gd name="T10" fmla="*/ 4 w 24"/>
                  <a:gd name="T11" fmla="*/ 0 h 56"/>
                  <a:gd name="T12" fmla="*/ 4 w 24"/>
                  <a:gd name="T13" fmla="*/ 0 h 56"/>
                  <a:gd name="T14" fmla="*/ 0 w 24"/>
                  <a:gd name="T15" fmla="*/ 1 h 56"/>
                  <a:gd name="T16" fmla="*/ 4 w 24"/>
                  <a:gd name="T17" fmla="*/ 11 h 56"/>
                  <a:gd name="T18" fmla="*/ 9 w 24"/>
                  <a:gd name="T19" fmla="*/ 24 h 56"/>
                  <a:gd name="T20" fmla="*/ 18 w 24"/>
                  <a:gd name="T21" fmla="*/ 28 h 56"/>
                  <a:gd name="T22" fmla="*/ 15 w 24"/>
                  <a:gd name="T23" fmla="*/ 22 h 56"/>
                  <a:gd name="T24" fmla="*/ 5 w 24"/>
                  <a:gd name="T25" fmla="*/ 0 h 56"/>
                  <a:gd name="T26" fmla="*/ 4 w 24"/>
                  <a:gd name="T27" fmla="*/ 0 h 56"/>
                  <a:gd name="T28" fmla="*/ 4 w 24"/>
                  <a:gd name="T2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56">
                    <a:moveTo>
                      <a:pt x="24" y="42"/>
                    </a:moveTo>
                    <a:cubicBezTo>
                      <a:pt x="24" y="50"/>
                      <a:pt x="21" y="54"/>
                      <a:pt x="15" y="56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21" y="54"/>
                      <a:pt x="24" y="50"/>
                      <a:pt x="24" y="43"/>
                    </a:cubicBezTo>
                    <a:cubicBezTo>
                      <a:pt x="24" y="43"/>
                      <a:pt x="24" y="43"/>
                      <a:pt x="24" y="42"/>
                    </a:cubicBezTo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1"/>
                    </a:cubicBezTo>
                    <a:cubicBezTo>
                      <a:pt x="1" y="4"/>
                      <a:pt x="3" y="8"/>
                      <a:pt x="4" y="11"/>
                    </a:cubicBezTo>
                    <a:cubicBezTo>
                      <a:pt x="6" y="15"/>
                      <a:pt x="7" y="19"/>
                      <a:pt x="9" y="24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7" y="26"/>
                      <a:pt x="16" y="24"/>
                      <a:pt x="15" y="22"/>
                    </a:cubicBezTo>
                    <a:cubicBezTo>
                      <a:pt x="12" y="15"/>
                      <a:pt x="8" y="7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623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9" name="Freeform 573"/>
              <p:cNvSpPr>
                <a:spLocks noEditPoints="1"/>
              </p:cNvSpPr>
              <p:nvPr/>
            </p:nvSpPr>
            <p:spPr bwMode="auto">
              <a:xfrm>
                <a:off x="2737" y="2457"/>
                <a:ext cx="70" cy="101"/>
              </a:xfrm>
              <a:custGeom>
                <a:avLst/>
                <a:gdLst>
                  <a:gd name="T0" fmla="*/ 27 w 40"/>
                  <a:gd name="T1" fmla="*/ 58 h 58"/>
                  <a:gd name="T2" fmla="*/ 26 w 40"/>
                  <a:gd name="T3" fmla="*/ 58 h 58"/>
                  <a:gd name="T4" fmla="*/ 26 w 40"/>
                  <a:gd name="T5" fmla="*/ 58 h 58"/>
                  <a:gd name="T6" fmla="*/ 27 w 40"/>
                  <a:gd name="T7" fmla="*/ 58 h 58"/>
                  <a:gd name="T8" fmla="*/ 36 w 40"/>
                  <a:gd name="T9" fmla="*/ 23 h 58"/>
                  <a:gd name="T10" fmla="*/ 37 w 40"/>
                  <a:gd name="T11" fmla="*/ 24 h 58"/>
                  <a:gd name="T12" fmla="*/ 40 w 40"/>
                  <a:gd name="T13" fmla="*/ 42 h 58"/>
                  <a:gd name="T14" fmla="*/ 37 w 40"/>
                  <a:gd name="T15" fmla="*/ 24 h 58"/>
                  <a:gd name="T16" fmla="*/ 36 w 40"/>
                  <a:gd name="T17" fmla="*/ 23 h 58"/>
                  <a:gd name="T18" fmla="*/ 10 w 40"/>
                  <a:gd name="T19" fmla="*/ 3 h 58"/>
                  <a:gd name="T20" fmla="*/ 10 w 40"/>
                  <a:gd name="T21" fmla="*/ 3 h 58"/>
                  <a:gd name="T22" fmla="*/ 0 w 40"/>
                  <a:gd name="T23" fmla="*/ 12 h 58"/>
                  <a:gd name="T24" fmla="*/ 0 w 40"/>
                  <a:gd name="T25" fmla="*/ 12 h 58"/>
                  <a:gd name="T26" fmla="*/ 9 w 40"/>
                  <a:gd name="T27" fmla="*/ 3 h 58"/>
                  <a:gd name="T28" fmla="*/ 10 w 40"/>
                  <a:gd name="T29" fmla="*/ 3 h 58"/>
                  <a:gd name="T30" fmla="*/ 10 w 40"/>
                  <a:gd name="T31" fmla="*/ 3 h 58"/>
                  <a:gd name="T32" fmla="*/ 10 w 40"/>
                  <a:gd name="T33" fmla="*/ 2 h 58"/>
                  <a:gd name="T34" fmla="*/ 10 w 40"/>
                  <a:gd name="T35" fmla="*/ 3 h 58"/>
                  <a:gd name="T36" fmla="*/ 10 w 40"/>
                  <a:gd name="T37" fmla="*/ 2 h 58"/>
                  <a:gd name="T38" fmla="*/ 20 w 40"/>
                  <a:gd name="T39" fmla="*/ 0 h 58"/>
                  <a:gd name="T40" fmla="*/ 10 w 40"/>
                  <a:gd name="T41" fmla="*/ 2 h 58"/>
                  <a:gd name="T42" fmla="*/ 14 w 40"/>
                  <a:gd name="T43" fmla="*/ 1 h 58"/>
                  <a:gd name="T44" fmla="*/ 16 w 40"/>
                  <a:gd name="T45" fmla="*/ 1 h 58"/>
                  <a:gd name="T46" fmla="*/ 20 w 40"/>
                  <a:gd name="T47" fmla="*/ 0 h 58"/>
                  <a:gd name="T48" fmla="*/ 20 w 40"/>
                  <a:gd name="T49" fmla="*/ 0 h 58"/>
                  <a:gd name="T50" fmla="*/ 20 w 40"/>
                  <a:gd name="T51" fmla="*/ 0 h 58"/>
                  <a:gd name="T52" fmla="*/ 20 w 40"/>
                  <a:gd name="T53" fmla="*/ 0 h 58"/>
                  <a:gd name="T54" fmla="*/ 20 w 40"/>
                  <a:gd name="T5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" h="58">
                    <a:moveTo>
                      <a:pt x="27" y="58"/>
                    </a:moveTo>
                    <a:cubicBezTo>
                      <a:pt x="27" y="58"/>
                      <a:pt x="27" y="58"/>
                      <a:pt x="26" y="58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7" y="58"/>
                      <a:pt x="27" y="58"/>
                      <a:pt x="27" y="58"/>
                    </a:cubicBezTo>
                    <a:moveTo>
                      <a:pt x="36" y="23"/>
                    </a:moveTo>
                    <a:cubicBezTo>
                      <a:pt x="37" y="24"/>
                      <a:pt x="37" y="24"/>
                      <a:pt x="37" y="24"/>
                    </a:cubicBezTo>
                    <a:cubicBezTo>
                      <a:pt x="39" y="32"/>
                      <a:pt x="40" y="38"/>
                      <a:pt x="40" y="42"/>
                    </a:cubicBezTo>
                    <a:cubicBezTo>
                      <a:pt x="40" y="38"/>
                      <a:pt x="39" y="32"/>
                      <a:pt x="37" y="24"/>
                    </a:cubicBezTo>
                    <a:cubicBezTo>
                      <a:pt x="37" y="24"/>
                      <a:pt x="37" y="24"/>
                      <a:pt x="36" y="23"/>
                    </a:cubicBezTo>
                    <a:moveTo>
                      <a:pt x="10" y="3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5" y="4"/>
                      <a:pt x="1" y="8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8"/>
                      <a:pt x="5" y="4"/>
                      <a:pt x="9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moveTo>
                      <a:pt x="10" y="2"/>
                    </a:moveTo>
                    <a:cubicBezTo>
                      <a:pt x="10" y="2"/>
                      <a:pt x="10" y="3"/>
                      <a:pt x="10" y="3"/>
                    </a:cubicBezTo>
                    <a:cubicBezTo>
                      <a:pt x="10" y="3"/>
                      <a:pt x="10" y="2"/>
                      <a:pt x="10" y="2"/>
                    </a:cubicBezTo>
                    <a:moveTo>
                      <a:pt x="20" y="0"/>
                    </a:moveTo>
                    <a:cubicBezTo>
                      <a:pt x="17" y="0"/>
                      <a:pt x="14" y="1"/>
                      <a:pt x="10" y="2"/>
                    </a:cubicBezTo>
                    <a:cubicBezTo>
                      <a:pt x="12" y="2"/>
                      <a:pt x="13" y="2"/>
                      <a:pt x="14" y="1"/>
                    </a:cubicBezTo>
                    <a:cubicBezTo>
                      <a:pt x="15" y="1"/>
                      <a:pt x="15" y="1"/>
                      <a:pt x="16" y="1"/>
                    </a:cubicBezTo>
                    <a:cubicBezTo>
                      <a:pt x="17" y="0"/>
                      <a:pt x="19" y="0"/>
                      <a:pt x="20" y="0"/>
                    </a:cubicBezTo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rgbClr val="A04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0" name="Freeform 574"/>
              <p:cNvSpPr>
                <a:spLocks noEditPoints="1"/>
              </p:cNvSpPr>
              <p:nvPr/>
            </p:nvSpPr>
            <p:spPr bwMode="auto">
              <a:xfrm>
                <a:off x="2694" y="2374"/>
                <a:ext cx="43" cy="63"/>
              </a:xfrm>
              <a:custGeom>
                <a:avLst/>
                <a:gdLst>
                  <a:gd name="T0" fmla="*/ 25 w 25"/>
                  <a:gd name="T1" fmla="*/ 36 h 36"/>
                  <a:gd name="T2" fmla="*/ 25 w 25"/>
                  <a:gd name="T3" fmla="*/ 36 h 36"/>
                  <a:gd name="T4" fmla="*/ 25 w 25"/>
                  <a:gd name="T5" fmla="*/ 36 h 36"/>
                  <a:gd name="T6" fmla="*/ 25 w 25"/>
                  <a:gd name="T7" fmla="*/ 36 h 36"/>
                  <a:gd name="T8" fmla="*/ 3 w 25"/>
                  <a:gd name="T9" fmla="*/ 15 h 36"/>
                  <a:gd name="T10" fmla="*/ 25 w 25"/>
                  <a:gd name="T11" fmla="*/ 36 h 36"/>
                  <a:gd name="T12" fmla="*/ 3 w 25"/>
                  <a:gd name="T13" fmla="*/ 15 h 36"/>
                  <a:gd name="T14" fmla="*/ 2 w 25"/>
                  <a:gd name="T15" fmla="*/ 14 h 36"/>
                  <a:gd name="T16" fmla="*/ 2 w 25"/>
                  <a:gd name="T17" fmla="*/ 15 h 36"/>
                  <a:gd name="T18" fmla="*/ 2 w 25"/>
                  <a:gd name="T19" fmla="*/ 14 h 36"/>
                  <a:gd name="T20" fmla="*/ 0 w 25"/>
                  <a:gd name="T21" fmla="*/ 0 h 36"/>
                  <a:gd name="T22" fmla="*/ 2 w 25"/>
                  <a:gd name="T23" fmla="*/ 14 h 36"/>
                  <a:gd name="T24" fmla="*/ 2 w 25"/>
                  <a:gd name="T25" fmla="*/ 14 h 36"/>
                  <a:gd name="T26" fmla="*/ 2 w 25"/>
                  <a:gd name="T27" fmla="*/ 14 h 36"/>
                  <a:gd name="T28" fmla="*/ 0 w 25"/>
                  <a:gd name="T2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" h="36">
                    <a:moveTo>
                      <a:pt x="25" y="36"/>
                    </a:move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6"/>
                      <a:pt x="25" y="36"/>
                    </a:cubicBezTo>
                    <a:moveTo>
                      <a:pt x="3" y="15"/>
                    </a:moveTo>
                    <a:cubicBezTo>
                      <a:pt x="7" y="27"/>
                      <a:pt x="15" y="36"/>
                      <a:pt x="25" y="36"/>
                    </a:cubicBezTo>
                    <a:cubicBezTo>
                      <a:pt x="15" y="36"/>
                      <a:pt x="7" y="27"/>
                      <a:pt x="3" y="15"/>
                    </a:cubicBezTo>
                    <a:moveTo>
                      <a:pt x="2" y="14"/>
                    </a:moveTo>
                    <a:cubicBezTo>
                      <a:pt x="2" y="14"/>
                      <a:pt x="2" y="15"/>
                      <a:pt x="2" y="15"/>
                    </a:cubicBezTo>
                    <a:cubicBezTo>
                      <a:pt x="2" y="15"/>
                      <a:pt x="2" y="14"/>
                      <a:pt x="2" y="14"/>
                    </a:cubicBezTo>
                    <a:moveTo>
                      <a:pt x="0" y="0"/>
                    </a:moveTo>
                    <a:cubicBezTo>
                      <a:pt x="0" y="4"/>
                      <a:pt x="1" y="9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9"/>
                      <a:pt x="0" y="4"/>
                      <a:pt x="0" y="0"/>
                    </a:cubicBezTo>
                  </a:path>
                </a:pathLst>
              </a:custGeom>
              <a:solidFill>
                <a:srgbClr val="DCC2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1" name="Freeform 575"/>
              <p:cNvSpPr/>
              <p:nvPr/>
            </p:nvSpPr>
            <p:spPr bwMode="auto">
              <a:xfrm>
                <a:off x="2692" y="2355"/>
                <a:ext cx="61" cy="82"/>
              </a:xfrm>
              <a:custGeom>
                <a:avLst/>
                <a:gdLst>
                  <a:gd name="T0" fmla="*/ 3 w 35"/>
                  <a:gd name="T1" fmla="*/ 0 h 47"/>
                  <a:gd name="T2" fmla="*/ 3 w 35"/>
                  <a:gd name="T3" fmla="*/ 25 h 47"/>
                  <a:gd name="T4" fmla="*/ 25 w 35"/>
                  <a:gd name="T5" fmla="*/ 47 h 47"/>
                  <a:gd name="T6" fmla="*/ 31 w 35"/>
                  <a:gd name="T7" fmla="*/ 46 h 47"/>
                  <a:gd name="T8" fmla="*/ 35 w 35"/>
                  <a:gd name="T9" fmla="*/ 45 h 47"/>
                  <a:gd name="T10" fmla="*/ 31 w 35"/>
                  <a:gd name="T11" fmla="*/ 46 h 47"/>
                  <a:gd name="T12" fmla="*/ 31 w 35"/>
                  <a:gd name="T13" fmla="*/ 46 h 47"/>
                  <a:gd name="T14" fmla="*/ 26 w 35"/>
                  <a:gd name="T15" fmla="*/ 47 h 47"/>
                  <a:gd name="T16" fmla="*/ 26 w 35"/>
                  <a:gd name="T17" fmla="*/ 47 h 47"/>
                  <a:gd name="T18" fmla="*/ 26 w 35"/>
                  <a:gd name="T19" fmla="*/ 47 h 47"/>
                  <a:gd name="T20" fmla="*/ 26 w 35"/>
                  <a:gd name="T21" fmla="*/ 47 h 47"/>
                  <a:gd name="T22" fmla="*/ 26 w 35"/>
                  <a:gd name="T23" fmla="*/ 47 h 47"/>
                  <a:gd name="T24" fmla="*/ 4 w 35"/>
                  <a:gd name="T25" fmla="*/ 26 h 47"/>
                  <a:gd name="T26" fmla="*/ 3 w 35"/>
                  <a:gd name="T27" fmla="*/ 26 h 47"/>
                  <a:gd name="T28" fmla="*/ 3 w 35"/>
                  <a:gd name="T29" fmla="*/ 25 h 47"/>
                  <a:gd name="T30" fmla="*/ 3 w 35"/>
                  <a:gd name="T31" fmla="*/ 25 h 47"/>
                  <a:gd name="T32" fmla="*/ 3 w 35"/>
                  <a:gd name="T33" fmla="*/ 25 h 47"/>
                  <a:gd name="T34" fmla="*/ 1 w 35"/>
                  <a:gd name="T35" fmla="*/ 11 h 47"/>
                  <a:gd name="T36" fmla="*/ 3 w 35"/>
                  <a:gd name="T37" fmla="*/ 0 h 47"/>
                  <a:gd name="T38" fmla="*/ 3 w 35"/>
                  <a:gd name="T3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" h="47">
                    <a:moveTo>
                      <a:pt x="3" y="0"/>
                    </a:moveTo>
                    <a:cubicBezTo>
                      <a:pt x="0" y="6"/>
                      <a:pt x="0" y="15"/>
                      <a:pt x="3" y="25"/>
                    </a:cubicBezTo>
                    <a:cubicBezTo>
                      <a:pt x="7" y="38"/>
                      <a:pt x="16" y="47"/>
                      <a:pt x="25" y="47"/>
                    </a:cubicBezTo>
                    <a:cubicBezTo>
                      <a:pt x="27" y="47"/>
                      <a:pt x="29" y="47"/>
                      <a:pt x="31" y="46"/>
                    </a:cubicBezTo>
                    <a:cubicBezTo>
                      <a:pt x="32" y="46"/>
                      <a:pt x="34" y="45"/>
                      <a:pt x="35" y="45"/>
                    </a:cubicBezTo>
                    <a:cubicBezTo>
                      <a:pt x="34" y="45"/>
                      <a:pt x="32" y="46"/>
                      <a:pt x="31" y="46"/>
                    </a:cubicBezTo>
                    <a:cubicBezTo>
                      <a:pt x="31" y="46"/>
                      <a:pt x="31" y="46"/>
                      <a:pt x="31" y="46"/>
                    </a:cubicBezTo>
                    <a:cubicBezTo>
                      <a:pt x="29" y="47"/>
                      <a:pt x="27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16" y="47"/>
                      <a:pt x="8" y="38"/>
                      <a:pt x="4" y="26"/>
                    </a:cubicBezTo>
                    <a:cubicBezTo>
                      <a:pt x="4" y="26"/>
                      <a:pt x="4" y="26"/>
                      <a:pt x="3" y="26"/>
                    </a:cubicBezTo>
                    <a:cubicBezTo>
                      <a:pt x="3" y="26"/>
                      <a:pt x="3" y="25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2" y="20"/>
                      <a:pt x="1" y="15"/>
                      <a:pt x="1" y="11"/>
                    </a:cubicBezTo>
                    <a:cubicBezTo>
                      <a:pt x="1" y="7"/>
                      <a:pt x="2" y="3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D46D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pic>
            <p:nvPicPr>
              <p:cNvPr id="3648" name="Picture 576"/>
              <p:cNvPicPr>
                <a:picLocks noChangeAspect="1" noChangeArrowheads="1"/>
              </p:cNvPicPr>
              <p:nvPr/>
            </p:nvPicPr>
            <p:blipFill>
              <a:blip r:embed="rId40" cstate="screen"/>
              <a:srcRect/>
              <a:stretch>
                <a:fillRect/>
              </a:stretch>
            </p:blipFill>
            <p:spPr bwMode="auto">
              <a:xfrm>
                <a:off x="2752" y="2382"/>
                <a:ext cx="20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32" name="Freeform 577"/>
              <p:cNvSpPr>
                <a:spLocks noEditPoints="1"/>
              </p:cNvSpPr>
              <p:nvPr/>
            </p:nvSpPr>
            <p:spPr bwMode="auto">
              <a:xfrm>
                <a:off x="2694" y="2355"/>
                <a:ext cx="76" cy="82"/>
              </a:xfrm>
              <a:custGeom>
                <a:avLst/>
                <a:gdLst>
                  <a:gd name="T0" fmla="*/ 36 w 44"/>
                  <a:gd name="T1" fmla="*/ 20 h 47"/>
                  <a:gd name="T2" fmla="*/ 40 w 44"/>
                  <a:gd name="T3" fmla="*/ 42 h 47"/>
                  <a:gd name="T4" fmla="*/ 43 w 44"/>
                  <a:gd name="T5" fmla="*/ 26 h 47"/>
                  <a:gd name="T6" fmla="*/ 36 w 44"/>
                  <a:gd name="T7" fmla="*/ 20 h 47"/>
                  <a:gd name="T8" fmla="*/ 0 w 44"/>
                  <a:gd name="T9" fmla="*/ 7 h 47"/>
                  <a:gd name="T10" fmla="*/ 0 w 44"/>
                  <a:gd name="T11" fmla="*/ 11 h 47"/>
                  <a:gd name="T12" fmla="*/ 2 w 44"/>
                  <a:gd name="T13" fmla="*/ 25 h 47"/>
                  <a:gd name="T14" fmla="*/ 2 w 44"/>
                  <a:gd name="T15" fmla="*/ 25 h 47"/>
                  <a:gd name="T16" fmla="*/ 2 w 44"/>
                  <a:gd name="T17" fmla="*/ 25 h 47"/>
                  <a:gd name="T18" fmla="*/ 2 w 44"/>
                  <a:gd name="T19" fmla="*/ 26 h 47"/>
                  <a:gd name="T20" fmla="*/ 3 w 44"/>
                  <a:gd name="T21" fmla="*/ 26 h 47"/>
                  <a:gd name="T22" fmla="*/ 25 w 44"/>
                  <a:gd name="T23" fmla="*/ 47 h 47"/>
                  <a:gd name="T24" fmla="*/ 25 w 44"/>
                  <a:gd name="T25" fmla="*/ 47 h 47"/>
                  <a:gd name="T26" fmla="*/ 25 w 44"/>
                  <a:gd name="T27" fmla="*/ 47 h 47"/>
                  <a:gd name="T28" fmla="*/ 30 w 44"/>
                  <a:gd name="T29" fmla="*/ 46 h 47"/>
                  <a:gd name="T30" fmla="*/ 30 w 44"/>
                  <a:gd name="T31" fmla="*/ 46 h 47"/>
                  <a:gd name="T32" fmla="*/ 34 w 44"/>
                  <a:gd name="T33" fmla="*/ 45 h 47"/>
                  <a:gd name="T34" fmla="*/ 34 w 44"/>
                  <a:gd name="T35" fmla="*/ 45 h 47"/>
                  <a:gd name="T36" fmla="*/ 22 w 44"/>
                  <a:gd name="T37" fmla="*/ 21 h 47"/>
                  <a:gd name="T38" fmla="*/ 0 w 44"/>
                  <a:gd name="T39" fmla="*/ 7 h 47"/>
                  <a:gd name="T40" fmla="*/ 2 w 44"/>
                  <a:gd name="T41" fmla="*/ 0 h 47"/>
                  <a:gd name="T42" fmla="*/ 2 w 44"/>
                  <a:gd name="T43" fmla="*/ 0 h 47"/>
                  <a:gd name="T44" fmla="*/ 27 w 44"/>
                  <a:gd name="T45" fmla="*/ 21 h 47"/>
                  <a:gd name="T46" fmla="*/ 33 w 44"/>
                  <a:gd name="T47" fmla="*/ 32 h 47"/>
                  <a:gd name="T48" fmla="*/ 27 w 44"/>
                  <a:gd name="T49" fmla="*/ 13 h 47"/>
                  <a:gd name="T50" fmla="*/ 2 w 44"/>
                  <a:gd name="T5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4" h="47">
                    <a:moveTo>
                      <a:pt x="36" y="20"/>
                    </a:moveTo>
                    <a:cubicBezTo>
                      <a:pt x="37" y="27"/>
                      <a:pt x="39" y="35"/>
                      <a:pt x="40" y="42"/>
                    </a:cubicBezTo>
                    <a:cubicBezTo>
                      <a:pt x="43" y="39"/>
                      <a:pt x="44" y="35"/>
                      <a:pt x="43" y="26"/>
                    </a:cubicBezTo>
                    <a:cubicBezTo>
                      <a:pt x="36" y="20"/>
                      <a:pt x="36" y="20"/>
                      <a:pt x="36" y="20"/>
                    </a:cubicBezTo>
                    <a:moveTo>
                      <a:pt x="0" y="7"/>
                    </a:moveTo>
                    <a:cubicBezTo>
                      <a:pt x="0" y="8"/>
                      <a:pt x="0" y="10"/>
                      <a:pt x="0" y="11"/>
                    </a:cubicBezTo>
                    <a:cubicBezTo>
                      <a:pt x="0" y="15"/>
                      <a:pt x="1" y="20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6"/>
                      <a:pt x="2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7" y="38"/>
                      <a:pt x="1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6" y="47"/>
                      <a:pt x="28" y="47"/>
                      <a:pt x="30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1" y="46"/>
                      <a:pt x="33" y="45"/>
                      <a:pt x="34" y="45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29" y="34"/>
                      <a:pt x="24" y="25"/>
                      <a:pt x="22" y="21"/>
                    </a:cubicBezTo>
                    <a:cubicBezTo>
                      <a:pt x="17" y="14"/>
                      <a:pt x="9" y="11"/>
                      <a:pt x="0" y="7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1" y="4"/>
                      <a:pt x="21" y="11"/>
                      <a:pt x="27" y="21"/>
                    </a:cubicBezTo>
                    <a:cubicBezTo>
                      <a:pt x="29" y="23"/>
                      <a:pt x="31" y="27"/>
                      <a:pt x="33" y="32"/>
                    </a:cubicBezTo>
                    <a:cubicBezTo>
                      <a:pt x="31" y="26"/>
                      <a:pt x="29" y="19"/>
                      <a:pt x="27" y="1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B190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3" name="Freeform 578"/>
              <p:cNvSpPr/>
              <p:nvPr/>
            </p:nvSpPr>
            <p:spPr bwMode="auto">
              <a:xfrm>
                <a:off x="2741" y="2378"/>
                <a:ext cx="22" cy="52"/>
              </a:xfrm>
              <a:custGeom>
                <a:avLst/>
                <a:gdLst>
                  <a:gd name="T0" fmla="*/ 0 w 13"/>
                  <a:gd name="T1" fmla="*/ 0 h 30"/>
                  <a:gd name="T2" fmla="*/ 6 w 13"/>
                  <a:gd name="T3" fmla="*/ 19 h 30"/>
                  <a:gd name="T4" fmla="*/ 11 w 13"/>
                  <a:gd name="T5" fmla="*/ 30 h 30"/>
                  <a:gd name="T6" fmla="*/ 13 w 13"/>
                  <a:gd name="T7" fmla="*/ 29 h 30"/>
                  <a:gd name="T8" fmla="*/ 9 w 13"/>
                  <a:gd name="T9" fmla="*/ 7 h 30"/>
                  <a:gd name="T10" fmla="*/ 9 w 13"/>
                  <a:gd name="T11" fmla="*/ 5 h 30"/>
                  <a:gd name="T12" fmla="*/ 0 w 13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0">
                    <a:moveTo>
                      <a:pt x="0" y="0"/>
                    </a:moveTo>
                    <a:cubicBezTo>
                      <a:pt x="2" y="6"/>
                      <a:pt x="4" y="13"/>
                      <a:pt x="6" y="19"/>
                    </a:cubicBezTo>
                    <a:cubicBezTo>
                      <a:pt x="8" y="22"/>
                      <a:pt x="9" y="26"/>
                      <a:pt x="11" y="30"/>
                    </a:cubicBezTo>
                    <a:cubicBezTo>
                      <a:pt x="12" y="30"/>
                      <a:pt x="13" y="29"/>
                      <a:pt x="13" y="29"/>
                    </a:cubicBezTo>
                    <a:cubicBezTo>
                      <a:pt x="12" y="22"/>
                      <a:pt x="10" y="14"/>
                      <a:pt x="9" y="7"/>
                    </a:cubicBezTo>
                    <a:cubicBezTo>
                      <a:pt x="9" y="6"/>
                      <a:pt x="9" y="6"/>
                      <a:pt x="9" y="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05F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4" name="Freeform 579"/>
              <p:cNvSpPr/>
              <p:nvPr/>
            </p:nvSpPr>
            <p:spPr bwMode="auto">
              <a:xfrm>
                <a:off x="2694" y="2355"/>
                <a:ext cx="66" cy="78"/>
              </a:xfrm>
              <a:custGeom>
                <a:avLst/>
                <a:gdLst>
                  <a:gd name="T0" fmla="*/ 2 w 38"/>
                  <a:gd name="T1" fmla="*/ 0 h 45"/>
                  <a:gd name="T2" fmla="*/ 0 w 38"/>
                  <a:gd name="T3" fmla="*/ 7 h 45"/>
                  <a:gd name="T4" fmla="*/ 22 w 38"/>
                  <a:gd name="T5" fmla="*/ 21 h 45"/>
                  <a:gd name="T6" fmla="*/ 34 w 38"/>
                  <a:gd name="T7" fmla="*/ 45 h 45"/>
                  <a:gd name="T8" fmla="*/ 38 w 38"/>
                  <a:gd name="T9" fmla="*/ 43 h 45"/>
                  <a:gd name="T10" fmla="*/ 33 w 38"/>
                  <a:gd name="T11" fmla="*/ 32 h 45"/>
                  <a:gd name="T12" fmla="*/ 27 w 38"/>
                  <a:gd name="T13" fmla="*/ 21 h 45"/>
                  <a:gd name="T14" fmla="*/ 2 w 38"/>
                  <a:gd name="T1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45">
                    <a:moveTo>
                      <a:pt x="2" y="0"/>
                    </a:moveTo>
                    <a:cubicBezTo>
                      <a:pt x="1" y="2"/>
                      <a:pt x="0" y="5"/>
                      <a:pt x="0" y="7"/>
                    </a:cubicBezTo>
                    <a:cubicBezTo>
                      <a:pt x="9" y="11"/>
                      <a:pt x="17" y="14"/>
                      <a:pt x="22" y="21"/>
                    </a:cubicBezTo>
                    <a:cubicBezTo>
                      <a:pt x="24" y="25"/>
                      <a:pt x="29" y="34"/>
                      <a:pt x="34" y="45"/>
                    </a:cubicBezTo>
                    <a:cubicBezTo>
                      <a:pt x="36" y="44"/>
                      <a:pt x="37" y="44"/>
                      <a:pt x="38" y="43"/>
                    </a:cubicBezTo>
                    <a:cubicBezTo>
                      <a:pt x="36" y="39"/>
                      <a:pt x="35" y="35"/>
                      <a:pt x="33" y="32"/>
                    </a:cubicBezTo>
                    <a:cubicBezTo>
                      <a:pt x="31" y="27"/>
                      <a:pt x="29" y="23"/>
                      <a:pt x="27" y="21"/>
                    </a:cubicBezTo>
                    <a:cubicBezTo>
                      <a:pt x="21" y="11"/>
                      <a:pt x="11" y="4"/>
                      <a:pt x="2" y="0"/>
                    </a:cubicBezTo>
                  </a:path>
                </a:pathLst>
              </a:custGeom>
              <a:solidFill>
                <a:srgbClr val="905F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5" name="Freeform 580"/>
              <p:cNvSpPr>
                <a:spLocks noEditPoints="1"/>
              </p:cNvSpPr>
              <p:nvPr/>
            </p:nvSpPr>
            <p:spPr bwMode="auto">
              <a:xfrm>
                <a:off x="2694" y="2355"/>
                <a:ext cx="52" cy="82"/>
              </a:xfrm>
              <a:custGeom>
                <a:avLst/>
                <a:gdLst>
                  <a:gd name="T0" fmla="*/ 25 w 30"/>
                  <a:gd name="T1" fmla="*/ 47 h 47"/>
                  <a:gd name="T2" fmla="*/ 25 w 30"/>
                  <a:gd name="T3" fmla="*/ 47 h 47"/>
                  <a:gd name="T4" fmla="*/ 25 w 30"/>
                  <a:gd name="T5" fmla="*/ 47 h 47"/>
                  <a:gd name="T6" fmla="*/ 25 w 30"/>
                  <a:gd name="T7" fmla="*/ 47 h 47"/>
                  <a:gd name="T8" fmla="*/ 30 w 30"/>
                  <a:gd name="T9" fmla="*/ 46 h 47"/>
                  <a:gd name="T10" fmla="*/ 25 w 30"/>
                  <a:gd name="T11" fmla="*/ 47 h 47"/>
                  <a:gd name="T12" fmla="*/ 30 w 30"/>
                  <a:gd name="T13" fmla="*/ 46 h 47"/>
                  <a:gd name="T14" fmla="*/ 2 w 30"/>
                  <a:gd name="T15" fmla="*/ 26 h 47"/>
                  <a:gd name="T16" fmla="*/ 3 w 30"/>
                  <a:gd name="T17" fmla="*/ 26 h 47"/>
                  <a:gd name="T18" fmla="*/ 2 w 30"/>
                  <a:gd name="T19" fmla="*/ 26 h 47"/>
                  <a:gd name="T20" fmla="*/ 2 w 30"/>
                  <a:gd name="T21" fmla="*/ 25 h 47"/>
                  <a:gd name="T22" fmla="*/ 2 w 30"/>
                  <a:gd name="T23" fmla="*/ 25 h 47"/>
                  <a:gd name="T24" fmla="*/ 2 w 30"/>
                  <a:gd name="T25" fmla="*/ 25 h 47"/>
                  <a:gd name="T26" fmla="*/ 2 w 30"/>
                  <a:gd name="T27" fmla="*/ 0 h 47"/>
                  <a:gd name="T28" fmla="*/ 0 w 30"/>
                  <a:gd name="T29" fmla="*/ 11 h 47"/>
                  <a:gd name="T30" fmla="*/ 0 w 30"/>
                  <a:gd name="T31" fmla="*/ 7 h 47"/>
                  <a:gd name="T32" fmla="*/ 2 w 30"/>
                  <a:gd name="T33" fmla="*/ 0 h 47"/>
                  <a:gd name="T34" fmla="*/ 2 w 30"/>
                  <a:gd name="T35" fmla="*/ 0 h 47"/>
                  <a:gd name="T36" fmla="*/ 2 w 30"/>
                  <a:gd name="T37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47">
                    <a:moveTo>
                      <a:pt x="25" y="47"/>
                    </a:move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moveTo>
                      <a:pt x="30" y="46"/>
                    </a:moveTo>
                    <a:cubicBezTo>
                      <a:pt x="28" y="47"/>
                      <a:pt x="26" y="47"/>
                      <a:pt x="25" y="47"/>
                    </a:cubicBezTo>
                    <a:cubicBezTo>
                      <a:pt x="26" y="47"/>
                      <a:pt x="28" y="47"/>
                      <a:pt x="30" y="46"/>
                    </a:cubicBezTo>
                    <a:moveTo>
                      <a:pt x="2" y="26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3" y="26"/>
                      <a:pt x="3" y="26"/>
                      <a:pt x="2" y="26"/>
                    </a:cubicBezTo>
                    <a:moveTo>
                      <a:pt x="2" y="25"/>
                    </a:move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moveTo>
                      <a:pt x="2" y="0"/>
                    </a:moveTo>
                    <a:cubicBezTo>
                      <a:pt x="1" y="3"/>
                      <a:pt x="0" y="7"/>
                      <a:pt x="0" y="11"/>
                    </a:cubicBezTo>
                    <a:cubicBezTo>
                      <a:pt x="0" y="10"/>
                      <a:pt x="0" y="8"/>
                      <a:pt x="0" y="7"/>
                    </a:cubicBezTo>
                    <a:cubicBezTo>
                      <a:pt x="0" y="5"/>
                      <a:pt x="1" y="2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AE6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pic>
            <p:nvPicPr>
              <p:cNvPr id="3653" name="Picture 581"/>
              <p:cNvPicPr>
                <a:picLocks noChangeAspect="1" noChangeArrowheads="1"/>
              </p:cNvPicPr>
              <p:nvPr/>
            </p:nvPicPr>
            <p:blipFill>
              <a:blip r:embed="rId41" cstate="email"/>
              <a:srcRect/>
              <a:stretch>
                <a:fillRect/>
              </a:stretch>
            </p:blipFill>
            <p:spPr bwMode="auto">
              <a:xfrm>
                <a:off x="2730" y="2514"/>
                <a:ext cx="63" cy="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16" name="Freeform 582"/>
              <p:cNvSpPr/>
              <p:nvPr/>
            </p:nvSpPr>
            <p:spPr bwMode="auto">
              <a:xfrm>
                <a:off x="2751" y="2546"/>
                <a:ext cx="9" cy="9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5 w 5"/>
                  <a:gd name="T5" fmla="*/ 5 h 5"/>
                  <a:gd name="T6" fmla="*/ 5 w 5"/>
                  <a:gd name="T7" fmla="*/ 5 h 5"/>
                  <a:gd name="T8" fmla="*/ 0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3" y="4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3" y="4"/>
                      <a:pt x="1" y="2"/>
                      <a:pt x="0" y="0"/>
                    </a:cubicBezTo>
                  </a:path>
                </a:pathLst>
              </a:custGeom>
              <a:solidFill>
                <a:srgbClr val="975D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7" name="Freeform 583"/>
              <p:cNvSpPr/>
              <p:nvPr/>
            </p:nvSpPr>
            <p:spPr bwMode="auto">
              <a:xfrm>
                <a:off x="2732" y="2478"/>
                <a:ext cx="51" cy="80"/>
              </a:xfrm>
              <a:custGeom>
                <a:avLst/>
                <a:gdLst>
                  <a:gd name="T0" fmla="*/ 2 w 29"/>
                  <a:gd name="T1" fmla="*/ 0 h 46"/>
                  <a:gd name="T2" fmla="*/ 3 w 29"/>
                  <a:gd name="T3" fmla="*/ 24 h 46"/>
                  <a:gd name="T4" fmla="*/ 24 w 29"/>
                  <a:gd name="T5" fmla="*/ 46 h 46"/>
                  <a:gd name="T6" fmla="*/ 29 w 29"/>
                  <a:gd name="T7" fmla="*/ 46 h 46"/>
                  <a:gd name="T8" fmla="*/ 29 w 29"/>
                  <a:gd name="T9" fmla="*/ 46 h 46"/>
                  <a:gd name="T10" fmla="*/ 29 w 29"/>
                  <a:gd name="T11" fmla="*/ 46 h 46"/>
                  <a:gd name="T12" fmla="*/ 29 w 29"/>
                  <a:gd name="T13" fmla="*/ 46 h 46"/>
                  <a:gd name="T14" fmla="*/ 24 w 29"/>
                  <a:gd name="T15" fmla="*/ 46 h 46"/>
                  <a:gd name="T16" fmla="*/ 24 w 29"/>
                  <a:gd name="T17" fmla="*/ 46 h 46"/>
                  <a:gd name="T18" fmla="*/ 24 w 29"/>
                  <a:gd name="T19" fmla="*/ 46 h 46"/>
                  <a:gd name="T20" fmla="*/ 24 w 29"/>
                  <a:gd name="T21" fmla="*/ 46 h 46"/>
                  <a:gd name="T22" fmla="*/ 24 w 29"/>
                  <a:gd name="T23" fmla="*/ 46 h 46"/>
                  <a:gd name="T24" fmla="*/ 16 w 29"/>
                  <a:gd name="T25" fmla="*/ 44 h 46"/>
                  <a:gd name="T26" fmla="*/ 11 w 29"/>
                  <a:gd name="T27" fmla="*/ 39 h 46"/>
                  <a:gd name="T28" fmla="*/ 3 w 29"/>
                  <a:gd name="T29" fmla="*/ 25 h 46"/>
                  <a:gd name="T30" fmla="*/ 3 w 29"/>
                  <a:gd name="T31" fmla="*/ 25 h 46"/>
                  <a:gd name="T32" fmla="*/ 3 w 29"/>
                  <a:gd name="T33" fmla="*/ 24 h 46"/>
                  <a:gd name="T34" fmla="*/ 3 w 29"/>
                  <a:gd name="T35" fmla="*/ 24 h 46"/>
                  <a:gd name="T36" fmla="*/ 3 w 29"/>
                  <a:gd name="T37" fmla="*/ 24 h 46"/>
                  <a:gd name="T38" fmla="*/ 3 w 29"/>
                  <a:gd name="T39" fmla="*/ 24 h 46"/>
                  <a:gd name="T40" fmla="*/ 3 w 29"/>
                  <a:gd name="T41" fmla="*/ 24 h 46"/>
                  <a:gd name="T42" fmla="*/ 1 w 29"/>
                  <a:gd name="T43" fmla="*/ 10 h 46"/>
                  <a:gd name="T44" fmla="*/ 3 w 29"/>
                  <a:gd name="T45" fmla="*/ 0 h 46"/>
                  <a:gd name="T46" fmla="*/ 2 w 29"/>
                  <a:gd name="T4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46">
                    <a:moveTo>
                      <a:pt x="2" y="0"/>
                    </a:moveTo>
                    <a:cubicBezTo>
                      <a:pt x="0" y="6"/>
                      <a:pt x="0" y="15"/>
                      <a:pt x="3" y="24"/>
                    </a:cubicBezTo>
                    <a:cubicBezTo>
                      <a:pt x="7" y="37"/>
                      <a:pt x="15" y="46"/>
                      <a:pt x="24" y="46"/>
                    </a:cubicBezTo>
                    <a:cubicBezTo>
                      <a:pt x="26" y="46"/>
                      <a:pt x="28" y="46"/>
                      <a:pt x="29" y="46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28" y="46"/>
                      <a:pt x="26" y="46"/>
                      <a:pt x="24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2" y="46"/>
                      <a:pt x="19" y="46"/>
                      <a:pt x="16" y="44"/>
                    </a:cubicBezTo>
                    <a:cubicBezTo>
                      <a:pt x="14" y="43"/>
                      <a:pt x="12" y="41"/>
                      <a:pt x="11" y="39"/>
                    </a:cubicBezTo>
                    <a:cubicBezTo>
                      <a:pt x="8" y="35"/>
                      <a:pt x="5" y="30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3" y="25"/>
                      <a:pt x="3" y="25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1" y="19"/>
                      <a:pt x="1" y="15"/>
                      <a:pt x="1" y="10"/>
                    </a:cubicBezTo>
                    <a:cubicBezTo>
                      <a:pt x="1" y="7"/>
                      <a:pt x="1" y="3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D46D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pic>
            <p:nvPicPr>
              <p:cNvPr id="3656" name="Picture 584"/>
              <p:cNvPicPr>
                <a:picLocks noChangeAspect="1" noChangeArrowheads="1"/>
              </p:cNvPicPr>
              <p:nvPr/>
            </p:nvPicPr>
            <p:blipFill>
              <a:blip r:embed="rId42" cstate="email"/>
              <a:srcRect/>
              <a:stretch>
                <a:fillRect/>
              </a:stretch>
            </p:blipFill>
            <p:spPr bwMode="auto">
              <a:xfrm>
                <a:off x="2728" y="2496"/>
                <a:ext cx="47" cy="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7" name="Picture 585"/>
              <p:cNvPicPr>
                <a:picLocks noChangeAspect="1" noChangeArrowheads="1"/>
              </p:cNvPicPr>
              <p:nvPr/>
            </p:nvPicPr>
            <p:blipFill>
              <a:blip r:embed="rId43" cstate="screen"/>
              <a:srcRect/>
              <a:stretch>
                <a:fillRect/>
              </a:stretch>
            </p:blipFill>
            <p:spPr bwMode="auto">
              <a:xfrm>
                <a:off x="2729" y="2472"/>
                <a:ext cx="43" cy="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8" name="Picture 586"/>
              <p:cNvPicPr>
                <a:picLocks noChangeAspect="1" noChangeArrowheads="1"/>
              </p:cNvPicPr>
              <p:nvPr/>
            </p:nvPicPr>
            <p:blipFill>
              <a:blip r:embed="rId44" cstate="email"/>
              <a:srcRect/>
              <a:stretch>
                <a:fillRect/>
              </a:stretch>
            </p:blipFill>
            <p:spPr bwMode="auto">
              <a:xfrm>
                <a:off x="2754" y="2493"/>
                <a:ext cx="4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9" name="Picture 587"/>
              <p:cNvPicPr>
                <a:picLocks noChangeAspect="1" noChangeArrowheads="1"/>
              </p:cNvPicPr>
              <p:nvPr/>
            </p:nvPicPr>
            <p:blipFill>
              <a:blip r:embed="rId45" cstate="screen"/>
              <a:srcRect/>
              <a:stretch>
                <a:fillRect/>
              </a:stretch>
            </p:blipFill>
            <p:spPr bwMode="auto">
              <a:xfrm>
                <a:off x="2769" y="2492"/>
                <a:ext cx="17" cy="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0" name="Picture 588"/>
              <p:cNvPicPr>
                <a:picLocks noChangeAspect="1" noChangeArrowheads="1"/>
              </p:cNvPicPr>
              <p:nvPr/>
            </p:nvPicPr>
            <p:blipFill>
              <a:blip r:embed="rId46" cstate="email"/>
              <a:srcRect/>
              <a:stretch>
                <a:fillRect/>
              </a:stretch>
            </p:blipFill>
            <p:spPr bwMode="auto">
              <a:xfrm>
                <a:off x="2789" y="2496"/>
                <a:ext cx="26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18" name="Freeform 589"/>
              <p:cNvSpPr/>
              <p:nvPr/>
            </p:nvSpPr>
            <p:spPr bwMode="auto">
              <a:xfrm>
                <a:off x="2734" y="2478"/>
                <a:ext cx="5" cy="5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B190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9" name="Freeform 590"/>
              <p:cNvSpPr/>
              <p:nvPr/>
            </p:nvSpPr>
            <p:spPr bwMode="auto">
              <a:xfrm>
                <a:off x="2751" y="2492"/>
                <a:ext cx="26" cy="63"/>
              </a:xfrm>
              <a:custGeom>
                <a:avLst/>
                <a:gdLst>
                  <a:gd name="T0" fmla="*/ 9 w 15"/>
                  <a:gd name="T1" fmla="*/ 0 h 36"/>
                  <a:gd name="T2" fmla="*/ 10 w 15"/>
                  <a:gd name="T3" fmla="*/ 7 h 36"/>
                  <a:gd name="T4" fmla="*/ 10 w 15"/>
                  <a:gd name="T5" fmla="*/ 7 h 36"/>
                  <a:gd name="T6" fmla="*/ 0 w 15"/>
                  <a:gd name="T7" fmla="*/ 31 h 36"/>
                  <a:gd name="T8" fmla="*/ 5 w 15"/>
                  <a:gd name="T9" fmla="*/ 36 h 36"/>
                  <a:gd name="T10" fmla="*/ 14 w 15"/>
                  <a:gd name="T11" fmla="*/ 5 h 36"/>
                  <a:gd name="T12" fmla="*/ 14 w 15"/>
                  <a:gd name="T13" fmla="*/ 4 h 36"/>
                  <a:gd name="T14" fmla="*/ 14 w 15"/>
                  <a:gd name="T15" fmla="*/ 2 h 36"/>
                  <a:gd name="T16" fmla="*/ 9 w 15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36">
                    <a:moveTo>
                      <a:pt x="9" y="0"/>
                    </a:moveTo>
                    <a:cubicBezTo>
                      <a:pt x="9" y="3"/>
                      <a:pt x="9" y="5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16"/>
                      <a:pt x="5" y="23"/>
                      <a:pt x="0" y="31"/>
                    </a:cubicBezTo>
                    <a:cubicBezTo>
                      <a:pt x="1" y="33"/>
                      <a:pt x="3" y="35"/>
                      <a:pt x="5" y="36"/>
                    </a:cubicBezTo>
                    <a:cubicBezTo>
                      <a:pt x="10" y="28"/>
                      <a:pt x="15" y="16"/>
                      <a:pt x="14" y="5"/>
                    </a:cubicBezTo>
                    <a:cubicBezTo>
                      <a:pt x="14" y="5"/>
                      <a:pt x="14" y="4"/>
                      <a:pt x="14" y="4"/>
                    </a:cubicBezTo>
                    <a:cubicBezTo>
                      <a:pt x="14" y="3"/>
                      <a:pt x="14" y="3"/>
                      <a:pt x="14" y="2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905F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0" name="Freeform 591"/>
              <p:cNvSpPr/>
              <p:nvPr/>
            </p:nvSpPr>
            <p:spPr bwMode="auto">
              <a:xfrm>
                <a:off x="2781" y="2499"/>
                <a:ext cx="26" cy="56"/>
              </a:xfrm>
              <a:custGeom>
                <a:avLst/>
                <a:gdLst>
                  <a:gd name="T0" fmla="*/ 0 w 15"/>
                  <a:gd name="T1" fmla="*/ 0 h 32"/>
                  <a:gd name="T2" fmla="*/ 0 w 15"/>
                  <a:gd name="T3" fmla="*/ 0 h 32"/>
                  <a:gd name="T4" fmla="*/ 6 w 15"/>
                  <a:gd name="T5" fmla="*/ 32 h 32"/>
                  <a:gd name="T6" fmla="*/ 15 w 15"/>
                  <a:gd name="T7" fmla="*/ 18 h 32"/>
                  <a:gd name="T8" fmla="*/ 9 w 15"/>
                  <a:gd name="T9" fmla="*/ 4 h 32"/>
                  <a:gd name="T10" fmla="*/ 0 w 15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3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12"/>
                      <a:pt x="6" y="23"/>
                      <a:pt x="6" y="32"/>
                    </a:cubicBezTo>
                    <a:cubicBezTo>
                      <a:pt x="12" y="30"/>
                      <a:pt x="15" y="26"/>
                      <a:pt x="15" y="18"/>
                    </a:cubicBezTo>
                    <a:cubicBezTo>
                      <a:pt x="13" y="14"/>
                      <a:pt x="11" y="9"/>
                      <a:pt x="9" y="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05F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1" name="Freeform 592"/>
              <p:cNvSpPr>
                <a:spLocks noEditPoints="1"/>
              </p:cNvSpPr>
              <p:nvPr/>
            </p:nvSpPr>
            <p:spPr bwMode="auto">
              <a:xfrm>
                <a:off x="2734" y="2478"/>
                <a:ext cx="49" cy="80"/>
              </a:xfrm>
              <a:custGeom>
                <a:avLst/>
                <a:gdLst>
                  <a:gd name="T0" fmla="*/ 23 w 28"/>
                  <a:gd name="T1" fmla="*/ 46 h 46"/>
                  <a:gd name="T2" fmla="*/ 23 w 28"/>
                  <a:gd name="T3" fmla="*/ 46 h 46"/>
                  <a:gd name="T4" fmla="*/ 23 w 28"/>
                  <a:gd name="T5" fmla="*/ 46 h 46"/>
                  <a:gd name="T6" fmla="*/ 23 w 28"/>
                  <a:gd name="T7" fmla="*/ 46 h 46"/>
                  <a:gd name="T8" fmla="*/ 28 w 28"/>
                  <a:gd name="T9" fmla="*/ 46 h 46"/>
                  <a:gd name="T10" fmla="*/ 23 w 28"/>
                  <a:gd name="T11" fmla="*/ 46 h 46"/>
                  <a:gd name="T12" fmla="*/ 28 w 28"/>
                  <a:gd name="T13" fmla="*/ 46 h 46"/>
                  <a:gd name="T14" fmla="*/ 28 w 28"/>
                  <a:gd name="T15" fmla="*/ 46 h 46"/>
                  <a:gd name="T16" fmla="*/ 28 w 28"/>
                  <a:gd name="T17" fmla="*/ 46 h 46"/>
                  <a:gd name="T18" fmla="*/ 28 w 28"/>
                  <a:gd name="T19" fmla="*/ 46 h 46"/>
                  <a:gd name="T20" fmla="*/ 28 w 28"/>
                  <a:gd name="T21" fmla="*/ 46 h 46"/>
                  <a:gd name="T22" fmla="*/ 2 w 28"/>
                  <a:gd name="T23" fmla="*/ 25 h 46"/>
                  <a:gd name="T24" fmla="*/ 2 w 28"/>
                  <a:gd name="T25" fmla="*/ 25 h 46"/>
                  <a:gd name="T26" fmla="*/ 2 w 28"/>
                  <a:gd name="T27" fmla="*/ 25 h 46"/>
                  <a:gd name="T28" fmla="*/ 2 w 28"/>
                  <a:gd name="T29" fmla="*/ 24 h 46"/>
                  <a:gd name="T30" fmla="*/ 2 w 28"/>
                  <a:gd name="T31" fmla="*/ 24 h 46"/>
                  <a:gd name="T32" fmla="*/ 2 w 28"/>
                  <a:gd name="T33" fmla="*/ 24 h 46"/>
                  <a:gd name="T34" fmla="*/ 2 w 28"/>
                  <a:gd name="T35" fmla="*/ 24 h 46"/>
                  <a:gd name="T36" fmla="*/ 2 w 28"/>
                  <a:gd name="T37" fmla="*/ 24 h 46"/>
                  <a:gd name="T38" fmla="*/ 2 w 28"/>
                  <a:gd name="T39" fmla="*/ 24 h 46"/>
                  <a:gd name="T40" fmla="*/ 2 w 28"/>
                  <a:gd name="T41" fmla="*/ 0 h 46"/>
                  <a:gd name="T42" fmla="*/ 0 w 28"/>
                  <a:gd name="T43" fmla="*/ 10 h 46"/>
                  <a:gd name="T44" fmla="*/ 0 w 28"/>
                  <a:gd name="T45" fmla="*/ 3 h 46"/>
                  <a:gd name="T46" fmla="*/ 2 w 28"/>
                  <a:gd name="T47" fmla="*/ 0 h 46"/>
                  <a:gd name="T48" fmla="*/ 2 w 28"/>
                  <a:gd name="T4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" h="46">
                    <a:moveTo>
                      <a:pt x="23" y="46"/>
                    </a:move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46"/>
                      <a:pt x="23" y="46"/>
                      <a:pt x="23" y="46"/>
                    </a:cubicBezTo>
                    <a:moveTo>
                      <a:pt x="28" y="46"/>
                    </a:moveTo>
                    <a:cubicBezTo>
                      <a:pt x="27" y="46"/>
                      <a:pt x="25" y="46"/>
                      <a:pt x="23" y="46"/>
                    </a:cubicBezTo>
                    <a:cubicBezTo>
                      <a:pt x="25" y="46"/>
                      <a:pt x="27" y="46"/>
                      <a:pt x="28" y="46"/>
                    </a:cubicBezTo>
                    <a:moveTo>
                      <a:pt x="28" y="46"/>
                    </a:moveTo>
                    <a:cubicBezTo>
                      <a:pt x="28" y="46"/>
                      <a:pt x="28" y="46"/>
                      <a:pt x="28" y="46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28" y="46"/>
                      <a:pt x="28" y="46"/>
                      <a:pt x="28" y="46"/>
                    </a:cubicBezTo>
                    <a:moveTo>
                      <a:pt x="2" y="25"/>
                    </a:move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moveTo>
                      <a:pt x="2" y="24"/>
                    </a:move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moveTo>
                      <a:pt x="2" y="24"/>
                    </a:move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moveTo>
                      <a:pt x="2" y="0"/>
                    </a:moveTo>
                    <a:cubicBezTo>
                      <a:pt x="0" y="3"/>
                      <a:pt x="0" y="7"/>
                      <a:pt x="0" y="10"/>
                    </a:cubicBezTo>
                    <a:cubicBezTo>
                      <a:pt x="0" y="8"/>
                      <a:pt x="0" y="5"/>
                      <a:pt x="0" y="3"/>
                    </a:cubicBezTo>
                    <a:cubicBezTo>
                      <a:pt x="1" y="2"/>
                      <a:pt x="1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AE6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2" name="Freeform 593"/>
              <p:cNvSpPr/>
              <p:nvPr/>
            </p:nvSpPr>
            <p:spPr bwMode="auto">
              <a:xfrm>
                <a:off x="2727" y="2456"/>
                <a:ext cx="92" cy="111"/>
              </a:xfrm>
              <a:custGeom>
                <a:avLst/>
                <a:gdLst>
                  <a:gd name="T0" fmla="*/ 51 w 53"/>
                  <a:gd name="T1" fmla="*/ 46 h 64"/>
                  <a:gd name="T2" fmla="*/ 50 w 53"/>
                  <a:gd name="T3" fmla="*/ 39 h 64"/>
                  <a:gd name="T4" fmla="*/ 45 w 53"/>
                  <a:gd name="T5" fmla="*/ 34 h 64"/>
                  <a:gd name="T6" fmla="*/ 33 w 53"/>
                  <a:gd name="T7" fmla="*/ 59 h 64"/>
                  <a:gd name="T8" fmla="*/ 6 w 53"/>
                  <a:gd name="T9" fmla="*/ 37 h 64"/>
                  <a:gd name="T10" fmla="*/ 16 w 53"/>
                  <a:gd name="T11" fmla="*/ 4 h 64"/>
                  <a:gd name="T12" fmla="*/ 18 w 53"/>
                  <a:gd name="T13" fmla="*/ 3 h 64"/>
                  <a:gd name="T14" fmla="*/ 16 w 53"/>
                  <a:gd name="T15" fmla="*/ 0 h 64"/>
                  <a:gd name="T16" fmla="*/ 13 w 53"/>
                  <a:gd name="T17" fmla="*/ 3 h 64"/>
                  <a:gd name="T18" fmla="*/ 5 w 53"/>
                  <a:gd name="T19" fmla="*/ 38 h 64"/>
                  <a:gd name="T20" fmla="*/ 28 w 53"/>
                  <a:gd name="T21" fmla="*/ 63 h 64"/>
                  <a:gd name="T22" fmla="*/ 28 w 53"/>
                  <a:gd name="T23" fmla="*/ 63 h 64"/>
                  <a:gd name="T24" fmla="*/ 29 w 53"/>
                  <a:gd name="T25" fmla="*/ 63 h 64"/>
                  <a:gd name="T26" fmla="*/ 29 w 53"/>
                  <a:gd name="T27" fmla="*/ 63 h 64"/>
                  <a:gd name="T28" fmla="*/ 34 w 53"/>
                  <a:gd name="T29" fmla="*/ 64 h 64"/>
                  <a:gd name="T30" fmla="*/ 53 w 53"/>
                  <a:gd name="T31" fmla="*/ 58 h 64"/>
                  <a:gd name="T32" fmla="*/ 51 w 53"/>
                  <a:gd name="T33" fmla="*/ 4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3" h="64">
                    <a:moveTo>
                      <a:pt x="51" y="46"/>
                    </a:moveTo>
                    <a:cubicBezTo>
                      <a:pt x="51" y="44"/>
                      <a:pt x="50" y="41"/>
                      <a:pt x="50" y="39"/>
                    </a:cubicBezTo>
                    <a:cubicBezTo>
                      <a:pt x="48" y="37"/>
                      <a:pt x="47" y="36"/>
                      <a:pt x="45" y="34"/>
                    </a:cubicBezTo>
                    <a:cubicBezTo>
                      <a:pt x="49" y="51"/>
                      <a:pt x="43" y="55"/>
                      <a:pt x="33" y="59"/>
                    </a:cubicBezTo>
                    <a:cubicBezTo>
                      <a:pt x="20" y="62"/>
                      <a:pt x="11" y="52"/>
                      <a:pt x="6" y="37"/>
                    </a:cubicBezTo>
                    <a:cubicBezTo>
                      <a:pt x="1" y="22"/>
                      <a:pt x="4" y="8"/>
                      <a:pt x="16" y="4"/>
                    </a:cubicBezTo>
                    <a:cubicBezTo>
                      <a:pt x="17" y="3"/>
                      <a:pt x="17" y="3"/>
                      <a:pt x="18" y="3"/>
                    </a:cubicBezTo>
                    <a:cubicBezTo>
                      <a:pt x="17" y="2"/>
                      <a:pt x="17" y="1"/>
                      <a:pt x="16" y="0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2" y="8"/>
                      <a:pt x="0" y="23"/>
                      <a:pt x="5" y="38"/>
                    </a:cubicBezTo>
                    <a:cubicBezTo>
                      <a:pt x="9" y="52"/>
                      <a:pt x="18" y="63"/>
                      <a:pt x="28" y="63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9" y="63"/>
                      <a:pt x="29" y="63"/>
                      <a:pt x="29" y="63"/>
                    </a:cubicBezTo>
                    <a:cubicBezTo>
                      <a:pt x="29" y="63"/>
                      <a:pt x="29" y="63"/>
                      <a:pt x="29" y="63"/>
                    </a:cubicBezTo>
                    <a:cubicBezTo>
                      <a:pt x="30" y="63"/>
                      <a:pt x="33" y="63"/>
                      <a:pt x="34" y="64"/>
                    </a:cubicBezTo>
                    <a:cubicBezTo>
                      <a:pt x="42" y="63"/>
                      <a:pt x="46" y="62"/>
                      <a:pt x="53" y="58"/>
                    </a:cubicBezTo>
                    <a:cubicBezTo>
                      <a:pt x="53" y="56"/>
                      <a:pt x="52" y="49"/>
                      <a:pt x="51" y="46"/>
                    </a:cubicBezTo>
                    <a:close/>
                  </a:path>
                </a:pathLst>
              </a:custGeom>
              <a:solidFill>
                <a:srgbClr val="9030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3" name="Freeform 594"/>
              <p:cNvSpPr/>
              <p:nvPr/>
            </p:nvSpPr>
            <p:spPr bwMode="auto">
              <a:xfrm>
                <a:off x="2689" y="2350"/>
                <a:ext cx="54" cy="92"/>
              </a:xfrm>
              <a:custGeom>
                <a:avLst/>
                <a:gdLst>
                  <a:gd name="T0" fmla="*/ 5 w 31"/>
                  <a:gd name="T1" fmla="*/ 28 h 53"/>
                  <a:gd name="T2" fmla="*/ 5 w 31"/>
                  <a:gd name="T3" fmla="*/ 3 h 53"/>
                  <a:gd name="T4" fmla="*/ 4 w 31"/>
                  <a:gd name="T5" fmla="*/ 0 h 53"/>
                  <a:gd name="T6" fmla="*/ 4 w 31"/>
                  <a:gd name="T7" fmla="*/ 27 h 53"/>
                  <a:gd name="T8" fmla="*/ 31 w 31"/>
                  <a:gd name="T9" fmla="*/ 52 h 53"/>
                  <a:gd name="T10" fmla="*/ 30 w 31"/>
                  <a:gd name="T11" fmla="*/ 50 h 53"/>
                  <a:gd name="T12" fmla="*/ 5 w 31"/>
                  <a:gd name="T13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53">
                    <a:moveTo>
                      <a:pt x="5" y="28"/>
                    </a:moveTo>
                    <a:cubicBezTo>
                      <a:pt x="2" y="19"/>
                      <a:pt x="2" y="10"/>
                      <a:pt x="5" y="3"/>
                    </a:cubicBezTo>
                    <a:cubicBezTo>
                      <a:pt x="4" y="2"/>
                      <a:pt x="4" y="1"/>
                      <a:pt x="4" y="0"/>
                    </a:cubicBezTo>
                    <a:cubicBezTo>
                      <a:pt x="0" y="7"/>
                      <a:pt x="0" y="17"/>
                      <a:pt x="4" y="27"/>
                    </a:cubicBezTo>
                    <a:cubicBezTo>
                      <a:pt x="9" y="43"/>
                      <a:pt x="19" y="53"/>
                      <a:pt x="31" y="52"/>
                    </a:cubicBezTo>
                    <a:cubicBezTo>
                      <a:pt x="31" y="51"/>
                      <a:pt x="30" y="51"/>
                      <a:pt x="30" y="50"/>
                    </a:cubicBezTo>
                    <a:cubicBezTo>
                      <a:pt x="19" y="52"/>
                      <a:pt x="10" y="42"/>
                      <a:pt x="5" y="28"/>
                    </a:cubicBezTo>
                    <a:close/>
                  </a:path>
                </a:pathLst>
              </a:custGeom>
              <a:solidFill>
                <a:srgbClr val="9030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4" name="Freeform 595"/>
              <p:cNvSpPr/>
              <p:nvPr/>
            </p:nvSpPr>
            <p:spPr bwMode="auto">
              <a:xfrm>
                <a:off x="2533" y="2553"/>
                <a:ext cx="41" cy="22"/>
              </a:xfrm>
              <a:custGeom>
                <a:avLst/>
                <a:gdLst>
                  <a:gd name="T0" fmla="*/ 31 w 41"/>
                  <a:gd name="T1" fmla="*/ 21 h 22"/>
                  <a:gd name="T2" fmla="*/ 0 w 41"/>
                  <a:gd name="T3" fmla="*/ 0 h 22"/>
                  <a:gd name="T4" fmla="*/ 36 w 41"/>
                  <a:gd name="T5" fmla="*/ 5 h 22"/>
                  <a:gd name="T6" fmla="*/ 41 w 41"/>
                  <a:gd name="T7" fmla="*/ 7 h 22"/>
                  <a:gd name="T8" fmla="*/ 36 w 41"/>
                  <a:gd name="T9" fmla="*/ 22 h 22"/>
                  <a:gd name="T10" fmla="*/ 31 w 41"/>
                  <a:gd name="T11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22">
                    <a:moveTo>
                      <a:pt x="31" y="21"/>
                    </a:moveTo>
                    <a:lnTo>
                      <a:pt x="0" y="0"/>
                    </a:lnTo>
                    <a:lnTo>
                      <a:pt x="36" y="5"/>
                    </a:lnTo>
                    <a:lnTo>
                      <a:pt x="41" y="7"/>
                    </a:lnTo>
                    <a:lnTo>
                      <a:pt x="36" y="22"/>
                    </a:lnTo>
                    <a:lnTo>
                      <a:pt x="31" y="21"/>
                    </a:lnTo>
                    <a:close/>
                  </a:path>
                </a:pathLst>
              </a:custGeom>
              <a:solidFill>
                <a:srgbClr val="F0E3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5" name="Freeform 596"/>
              <p:cNvSpPr/>
              <p:nvPr/>
            </p:nvSpPr>
            <p:spPr bwMode="auto">
              <a:xfrm>
                <a:off x="2564" y="2558"/>
                <a:ext cx="189" cy="82"/>
              </a:xfrm>
              <a:custGeom>
                <a:avLst/>
                <a:gdLst>
                  <a:gd name="T0" fmla="*/ 3 w 109"/>
                  <a:gd name="T1" fmla="*/ 2 h 47"/>
                  <a:gd name="T2" fmla="*/ 1 w 109"/>
                  <a:gd name="T3" fmla="*/ 4 h 47"/>
                  <a:gd name="T4" fmla="*/ 2 w 109"/>
                  <a:gd name="T5" fmla="*/ 7 h 47"/>
                  <a:gd name="T6" fmla="*/ 0 w 109"/>
                  <a:gd name="T7" fmla="*/ 9 h 47"/>
                  <a:gd name="T8" fmla="*/ 106 w 109"/>
                  <a:gd name="T9" fmla="*/ 47 h 47"/>
                  <a:gd name="T10" fmla="*/ 109 w 109"/>
                  <a:gd name="T11" fmla="*/ 38 h 47"/>
                  <a:gd name="T12" fmla="*/ 3 w 109"/>
                  <a:gd name="T13" fmla="*/ 0 h 47"/>
                  <a:gd name="T14" fmla="*/ 3 w 109"/>
                  <a:gd name="T15" fmla="*/ 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47">
                    <a:moveTo>
                      <a:pt x="3" y="2"/>
                    </a:moveTo>
                    <a:cubicBezTo>
                      <a:pt x="3" y="4"/>
                      <a:pt x="2" y="4"/>
                      <a:pt x="1" y="4"/>
                    </a:cubicBezTo>
                    <a:cubicBezTo>
                      <a:pt x="2" y="5"/>
                      <a:pt x="2" y="6"/>
                      <a:pt x="2" y="7"/>
                    </a:cubicBezTo>
                    <a:cubicBezTo>
                      <a:pt x="1" y="8"/>
                      <a:pt x="0" y="9"/>
                      <a:pt x="0" y="9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9" y="38"/>
                      <a:pt x="109" y="38"/>
                      <a:pt x="109" y="3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4" y="1"/>
                      <a:pt x="3" y="2"/>
                    </a:cubicBezTo>
                    <a:close/>
                  </a:path>
                </a:pathLst>
              </a:custGeom>
              <a:solidFill>
                <a:srgbClr val="FBA9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6" name="Freeform 597"/>
              <p:cNvSpPr/>
              <p:nvPr/>
            </p:nvSpPr>
            <p:spPr bwMode="auto">
              <a:xfrm>
                <a:off x="2569" y="2558"/>
                <a:ext cx="184" cy="71"/>
              </a:xfrm>
              <a:custGeom>
                <a:avLst/>
                <a:gdLst>
                  <a:gd name="T0" fmla="*/ 0 w 106"/>
                  <a:gd name="T1" fmla="*/ 0 h 41"/>
                  <a:gd name="T2" fmla="*/ 0 w 106"/>
                  <a:gd name="T3" fmla="*/ 2 h 41"/>
                  <a:gd name="T4" fmla="*/ 105 w 106"/>
                  <a:gd name="T5" fmla="*/ 41 h 41"/>
                  <a:gd name="T6" fmla="*/ 106 w 106"/>
                  <a:gd name="T7" fmla="*/ 38 h 41"/>
                  <a:gd name="T8" fmla="*/ 0 w 106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41">
                    <a:moveTo>
                      <a:pt x="0" y="0"/>
                    </a:moveTo>
                    <a:cubicBezTo>
                      <a:pt x="0" y="0"/>
                      <a:pt x="1" y="1"/>
                      <a:pt x="0" y="2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6" y="38"/>
                      <a:pt x="106" y="38"/>
                      <a:pt x="106" y="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7" name="Freeform 598"/>
              <p:cNvSpPr/>
              <p:nvPr/>
            </p:nvSpPr>
            <p:spPr bwMode="auto">
              <a:xfrm>
                <a:off x="2564" y="2570"/>
                <a:ext cx="184" cy="70"/>
              </a:xfrm>
              <a:custGeom>
                <a:avLst/>
                <a:gdLst>
                  <a:gd name="T0" fmla="*/ 2 w 106"/>
                  <a:gd name="T1" fmla="*/ 0 h 40"/>
                  <a:gd name="T2" fmla="*/ 0 w 106"/>
                  <a:gd name="T3" fmla="*/ 2 h 40"/>
                  <a:gd name="T4" fmla="*/ 106 w 106"/>
                  <a:gd name="T5" fmla="*/ 40 h 40"/>
                  <a:gd name="T6" fmla="*/ 106 w 106"/>
                  <a:gd name="T7" fmla="*/ 38 h 40"/>
                  <a:gd name="T8" fmla="*/ 2 w 106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40">
                    <a:moveTo>
                      <a:pt x="2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06" y="40"/>
                      <a:pt x="106" y="40"/>
                      <a:pt x="106" y="40"/>
                    </a:cubicBezTo>
                    <a:cubicBezTo>
                      <a:pt x="106" y="38"/>
                      <a:pt x="106" y="38"/>
                      <a:pt x="106" y="38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E1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8" name="Freeform 599"/>
              <p:cNvSpPr/>
              <p:nvPr/>
            </p:nvSpPr>
            <p:spPr bwMode="auto">
              <a:xfrm>
                <a:off x="2757" y="2629"/>
                <a:ext cx="29" cy="23"/>
              </a:xfrm>
              <a:custGeom>
                <a:avLst/>
                <a:gdLst>
                  <a:gd name="T0" fmla="*/ 15 w 17"/>
                  <a:gd name="T1" fmla="*/ 4 h 13"/>
                  <a:gd name="T2" fmla="*/ 17 w 17"/>
                  <a:gd name="T3" fmla="*/ 7 h 13"/>
                  <a:gd name="T4" fmla="*/ 15 w 17"/>
                  <a:gd name="T5" fmla="*/ 11 h 13"/>
                  <a:gd name="T6" fmla="*/ 12 w 17"/>
                  <a:gd name="T7" fmla="*/ 13 h 13"/>
                  <a:gd name="T8" fmla="*/ 8 w 17"/>
                  <a:gd name="T9" fmla="*/ 11 h 13"/>
                  <a:gd name="T10" fmla="*/ 0 w 17"/>
                  <a:gd name="T11" fmla="*/ 6 h 13"/>
                  <a:gd name="T12" fmla="*/ 2 w 17"/>
                  <a:gd name="T13" fmla="*/ 1 h 13"/>
                  <a:gd name="T14" fmla="*/ 11 w 17"/>
                  <a:gd name="T15" fmla="*/ 2 h 13"/>
                  <a:gd name="T16" fmla="*/ 15 w 17"/>
                  <a:gd name="T17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3">
                    <a:moveTo>
                      <a:pt x="15" y="4"/>
                    </a:moveTo>
                    <a:cubicBezTo>
                      <a:pt x="17" y="4"/>
                      <a:pt x="17" y="6"/>
                      <a:pt x="17" y="7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2"/>
                      <a:pt x="13" y="13"/>
                      <a:pt x="12" y="13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1"/>
                      <a:pt x="0" y="7"/>
                      <a:pt x="0" y="6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0" y="2"/>
                      <a:pt x="11" y="2"/>
                    </a:cubicBezTo>
                    <a:lnTo>
                      <a:pt x="15" y="4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9" name="Freeform 600"/>
              <p:cNvSpPr/>
              <p:nvPr/>
            </p:nvSpPr>
            <p:spPr bwMode="auto">
              <a:xfrm>
                <a:off x="2744" y="2624"/>
                <a:ext cx="33" cy="24"/>
              </a:xfrm>
              <a:custGeom>
                <a:avLst/>
                <a:gdLst>
                  <a:gd name="T0" fmla="*/ 7 w 33"/>
                  <a:gd name="T1" fmla="*/ 0 h 24"/>
                  <a:gd name="T2" fmla="*/ 0 w 33"/>
                  <a:gd name="T3" fmla="*/ 16 h 24"/>
                  <a:gd name="T4" fmla="*/ 26 w 33"/>
                  <a:gd name="T5" fmla="*/ 24 h 24"/>
                  <a:gd name="T6" fmla="*/ 33 w 33"/>
                  <a:gd name="T7" fmla="*/ 9 h 24"/>
                  <a:gd name="T8" fmla="*/ 7 w 3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4">
                    <a:moveTo>
                      <a:pt x="7" y="0"/>
                    </a:moveTo>
                    <a:lnTo>
                      <a:pt x="0" y="16"/>
                    </a:lnTo>
                    <a:lnTo>
                      <a:pt x="26" y="24"/>
                    </a:lnTo>
                    <a:lnTo>
                      <a:pt x="33" y="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193D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0" name="Freeform 601"/>
              <p:cNvSpPr/>
              <p:nvPr/>
            </p:nvSpPr>
            <p:spPr bwMode="auto">
              <a:xfrm>
                <a:off x="2750" y="2624"/>
                <a:ext cx="27" cy="14"/>
              </a:xfrm>
              <a:custGeom>
                <a:avLst/>
                <a:gdLst>
                  <a:gd name="T0" fmla="*/ 1 w 27"/>
                  <a:gd name="T1" fmla="*/ 0 h 14"/>
                  <a:gd name="T2" fmla="*/ 0 w 27"/>
                  <a:gd name="T3" fmla="*/ 3 h 14"/>
                  <a:gd name="T4" fmla="*/ 26 w 27"/>
                  <a:gd name="T5" fmla="*/ 14 h 14"/>
                  <a:gd name="T6" fmla="*/ 27 w 27"/>
                  <a:gd name="T7" fmla="*/ 9 h 14"/>
                  <a:gd name="T8" fmla="*/ 1 w 27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4">
                    <a:moveTo>
                      <a:pt x="1" y="0"/>
                    </a:moveTo>
                    <a:lnTo>
                      <a:pt x="0" y="3"/>
                    </a:lnTo>
                    <a:lnTo>
                      <a:pt x="26" y="14"/>
                    </a:lnTo>
                    <a:lnTo>
                      <a:pt x="27" y="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A21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1" name="Freeform 602"/>
              <p:cNvSpPr/>
              <p:nvPr/>
            </p:nvSpPr>
            <p:spPr bwMode="auto">
              <a:xfrm>
                <a:off x="2744" y="2636"/>
                <a:ext cx="28" cy="12"/>
              </a:xfrm>
              <a:custGeom>
                <a:avLst/>
                <a:gdLst>
                  <a:gd name="T0" fmla="*/ 2 w 28"/>
                  <a:gd name="T1" fmla="*/ 0 h 12"/>
                  <a:gd name="T2" fmla="*/ 0 w 28"/>
                  <a:gd name="T3" fmla="*/ 4 h 12"/>
                  <a:gd name="T4" fmla="*/ 26 w 28"/>
                  <a:gd name="T5" fmla="*/ 12 h 12"/>
                  <a:gd name="T6" fmla="*/ 28 w 28"/>
                  <a:gd name="T7" fmla="*/ 9 h 12"/>
                  <a:gd name="T8" fmla="*/ 2 w 2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2">
                    <a:moveTo>
                      <a:pt x="2" y="0"/>
                    </a:moveTo>
                    <a:lnTo>
                      <a:pt x="0" y="4"/>
                    </a:lnTo>
                    <a:lnTo>
                      <a:pt x="26" y="12"/>
                    </a:lnTo>
                    <a:lnTo>
                      <a:pt x="28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A21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2" name="Freeform 603"/>
              <p:cNvSpPr/>
              <p:nvPr/>
            </p:nvSpPr>
            <p:spPr bwMode="auto">
              <a:xfrm>
                <a:off x="2751" y="2626"/>
                <a:ext cx="7" cy="15"/>
              </a:xfrm>
              <a:custGeom>
                <a:avLst/>
                <a:gdLst>
                  <a:gd name="T0" fmla="*/ 7 w 7"/>
                  <a:gd name="T1" fmla="*/ 0 h 15"/>
                  <a:gd name="T2" fmla="*/ 2 w 7"/>
                  <a:gd name="T3" fmla="*/ 15 h 15"/>
                  <a:gd name="T4" fmla="*/ 0 w 7"/>
                  <a:gd name="T5" fmla="*/ 15 h 15"/>
                  <a:gd name="T6" fmla="*/ 6 w 7"/>
                  <a:gd name="T7" fmla="*/ 0 h 15"/>
                  <a:gd name="T8" fmla="*/ 7 w 7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lnTo>
                      <a:pt x="2" y="15"/>
                    </a:lnTo>
                    <a:lnTo>
                      <a:pt x="0" y="15"/>
                    </a:lnTo>
                    <a:lnTo>
                      <a:pt x="6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B5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3" name="Freeform 604"/>
              <p:cNvSpPr/>
              <p:nvPr/>
            </p:nvSpPr>
            <p:spPr bwMode="auto">
              <a:xfrm>
                <a:off x="2750" y="2626"/>
                <a:ext cx="7" cy="15"/>
              </a:xfrm>
              <a:custGeom>
                <a:avLst/>
                <a:gdLst>
                  <a:gd name="T0" fmla="*/ 7 w 7"/>
                  <a:gd name="T1" fmla="*/ 0 h 15"/>
                  <a:gd name="T2" fmla="*/ 0 w 7"/>
                  <a:gd name="T3" fmla="*/ 15 h 15"/>
                  <a:gd name="T4" fmla="*/ 0 w 7"/>
                  <a:gd name="T5" fmla="*/ 15 h 15"/>
                  <a:gd name="T6" fmla="*/ 5 w 7"/>
                  <a:gd name="T7" fmla="*/ 0 h 15"/>
                  <a:gd name="T8" fmla="*/ 7 w 7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lnTo>
                      <a:pt x="0" y="15"/>
                    </a:lnTo>
                    <a:lnTo>
                      <a:pt x="0" y="15"/>
                    </a:lnTo>
                    <a:lnTo>
                      <a:pt x="5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B5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5" name="Freeform 605"/>
              <p:cNvSpPr/>
              <p:nvPr/>
            </p:nvSpPr>
            <p:spPr bwMode="auto">
              <a:xfrm>
                <a:off x="2748" y="2624"/>
                <a:ext cx="7" cy="17"/>
              </a:xfrm>
              <a:custGeom>
                <a:avLst/>
                <a:gdLst>
                  <a:gd name="T0" fmla="*/ 7 w 7"/>
                  <a:gd name="T1" fmla="*/ 2 h 17"/>
                  <a:gd name="T2" fmla="*/ 0 w 7"/>
                  <a:gd name="T3" fmla="*/ 17 h 17"/>
                  <a:gd name="T4" fmla="*/ 0 w 7"/>
                  <a:gd name="T5" fmla="*/ 16 h 17"/>
                  <a:gd name="T6" fmla="*/ 5 w 7"/>
                  <a:gd name="T7" fmla="*/ 0 h 17"/>
                  <a:gd name="T8" fmla="*/ 7 w 7"/>
                  <a:gd name="T9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7">
                    <a:moveTo>
                      <a:pt x="7" y="2"/>
                    </a:moveTo>
                    <a:lnTo>
                      <a:pt x="0" y="17"/>
                    </a:lnTo>
                    <a:lnTo>
                      <a:pt x="0" y="16"/>
                    </a:lnTo>
                    <a:lnTo>
                      <a:pt x="5" y="0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F5B5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6" name="Freeform 606"/>
              <p:cNvSpPr/>
              <p:nvPr/>
            </p:nvSpPr>
            <p:spPr bwMode="auto">
              <a:xfrm>
                <a:off x="2533" y="2553"/>
                <a:ext cx="14" cy="9"/>
              </a:xfrm>
              <a:custGeom>
                <a:avLst/>
                <a:gdLst>
                  <a:gd name="T0" fmla="*/ 0 w 8"/>
                  <a:gd name="T1" fmla="*/ 0 h 5"/>
                  <a:gd name="T2" fmla="*/ 7 w 8"/>
                  <a:gd name="T3" fmla="*/ 5 h 5"/>
                  <a:gd name="T4" fmla="*/ 8 w 8"/>
                  <a:gd name="T5" fmla="*/ 3 h 5"/>
                  <a:gd name="T6" fmla="*/ 8 w 8"/>
                  <a:gd name="T7" fmla="*/ 2 h 5"/>
                  <a:gd name="T8" fmla="*/ 0 w 8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0" y="0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4"/>
                      <a:pt x="8" y="3"/>
                    </a:cubicBezTo>
                    <a:cubicBezTo>
                      <a:pt x="8" y="2"/>
                      <a:pt x="8" y="2"/>
                      <a:pt x="8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13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8" name="Freeform 608"/>
            <p:cNvSpPr/>
            <p:nvPr/>
          </p:nvSpPr>
          <p:spPr bwMode="auto">
            <a:xfrm flipH="1" flipV="1">
              <a:off x="3006972" y="4462494"/>
              <a:ext cx="400483" cy="268959"/>
            </a:xfrm>
            <a:custGeom>
              <a:avLst/>
              <a:gdLst>
                <a:gd name="T0" fmla="*/ 4 w 156"/>
                <a:gd name="T1" fmla="*/ 75 h 105"/>
                <a:gd name="T2" fmla="*/ 1 w 156"/>
                <a:gd name="T3" fmla="*/ 70 h 105"/>
                <a:gd name="T4" fmla="*/ 16 w 156"/>
                <a:gd name="T5" fmla="*/ 4 h 105"/>
                <a:gd name="T6" fmla="*/ 21 w 156"/>
                <a:gd name="T7" fmla="*/ 0 h 105"/>
                <a:gd name="T8" fmla="*/ 152 w 156"/>
                <a:gd name="T9" fmla="*/ 30 h 105"/>
                <a:gd name="T10" fmla="*/ 156 w 156"/>
                <a:gd name="T11" fmla="*/ 35 h 105"/>
                <a:gd name="T12" fmla="*/ 141 w 156"/>
                <a:gd name="T13" fmla="*/ 101 h 105"/>
                <a:gd name="T14" fmla="*/ 136 w 156"/>
                <a:gd name="T15" fmla="*/ 104 h 105"/>
                <a:gd name="T16" fmla="*/ 4 w 156"/>
                <a:gd name="T17" fmla="*/ 7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05">
                  <a:moveTo>
                    <a:pt x="4" y="75"/>
                  </a:moveTo>
                  <a:cubicBezTo>
                    <a:pt x="2" y="74"/>
                    <a:pt x="0" y="72"/>
                    <a:pt x="1" y="7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1"/>
                    <a:pt x="19" y="0"/>
                    <a:pt x="21" y="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5" y="30"/>
                    <a:pt x="156" y="33"/>
                    <a:pt x="156" y="35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0" y="104"/>
                    <a:pt x="138" y="105"/>
                    <a:pt x="136" y="104"/>
                  </a:cubicBezTo>
                  <a:lnTo>
                    <a:pt x="4" y="75"/>
                  </a:lnTo>
                  <a:close/>
                </a:path>
              </a:pathLst>
            </a:custGeom>
            <a:solidFill>
              <a:srgbClr val="FAF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609"/>
            <p:cNvSpPr/>
            <p:nvPr/>
          </p:nvSpPr>
          <p:spPr bwMode="auto">
            <a:xfrm flipH="1" flipV="1">
              <a:off x="3045394" y="4462494"/>
              <a:ext cx="362060" cy="268959"/>
            </a:xfrm>
            <a:custGeom>
              <a:avLst/>
              <a:gdLst>
                <a:gd name="T0" fmla="*/ 4 w 141"/>
                <a:gd name="T1" fmla="*/ 75 h 105"/>
                <a:gd name="T2" fmla="*/ 1 w 141"/>
                <a:gd name="T3" fmla="*/ 70 h 105"/>
                <a:gd name="T4" fmla="*/ 16 w 141"/>
                <a:gd name="T5" fmla="*/ 4 h 105"/>
                <a:gd name="T6" fmla="*/ 21 w 141"/>
                <a:gd name="T7" fmla="*/ 0 h 105"/>
                <a:gd name="T8" fmla="*/ 141 w 141"/>
                <a:gd name="T9" fmla="*/ 101 h 105"/>
                <a:gd name="T10" fmla="*/ 136 w 141"/>
                <a:gd name="T11" fmla="*/ 104 h 105"/>
                <a:gd name="T12" fmla="*/ 4 w 141"/>
                <a:gd name="T13" fmla="*/ 7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05">
                  <a:moveTo>
                    <a:pt x="4" y="75"/>
                  </a:moveTo>
                  <a:cubicBezTo>
                    <a:pt x="2" y="74"/>
                    <a:pt x="0" y="72"/>
                    <a:pt x="1" y="7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1"/>
                    <a:pt x="19" y="0"/>
                    <a:pt x="21" y="0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0" y="104"/>
                    <a:pt x="138" y="105"/>
                    <a:pt x="136" y="104"/>
                  </a:cubicBezTo>
                  <a:lnTo>
                    <a:pt x="4" y="75"/>
                  </a:lnTo>
                  <a:close/>
                </a:path>
              </a:pathLst>
            </a:custGeom>
            <a:solidFill>
              <a:srgbClr val="DED9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610"/>
            <p:cNvSpPr/>
            <p:nvPr/>
          </p:nvSpPr>
          <p:spPr bwMode="auto">
            <a:xfrm flipH="1" flipV="1">
              <a:off x="3040961" y="4483183"/>
              <a:ext cx="328070" cy="227580"/>
            </a:xfrm>
            <a:custGeom>
              <a:avLst/>
              <a:gdLst>
                <a:gd name="T0" fmla="*/ 4 w 128"/>
                <a:gd name="T1" fmla="*/ 65 h 89"/>
                <a:gd name="T2" fmla="*/ 0 w 128"/>
                <a:gd name="T3" fmla="*/ 59 h 89"/>
                <a:gd name="T4" fmla="*/ 13 w 128"/>
                <a:gd name="T5" fmla="*/ 4 h 89"/>
                <a:gd name="T6" fmla="*/ 18 w 128"/>
                <a:gd name="T7" fmla="*/ 1 h 89"/>
                <a:gd name="T8" fmla="*/ 124 w 128"/>
                <a:gd name="T9" fmla="*/ 24 h 89"/>
                <a:gd name="T10" fmla="*/ 127 w 128"/>
                <a:gd name="T11" fmla="*/ 30 h 89"/>
                <a:gd name="T12" fmla="*/ 115 w 128"/>
                <a:gd name="T13" fmla="*/ 85 h 89"/>
                <a:gd name="T14" fmla="*/ 110 w 128"/>
                <a:gd name="T15" fmla="*/ 88 h 89"/>
                <a:gd name="T16" fmla="*/ 4 w 128"/>
                <a:gd name="T17" fmla="*/ 6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89">
                  <a:moveTo>
                    <a:pt x="4" y="65"/>
                  </a:moveTo>
                  <a:cubicBezTo>
                    <a:pt x="1" y="64"/>
                    <a:pt x="0" y="62"/>
                    <a:pt x="0" y="59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1"/>
                    <a:pt x="16" y="0"/>
                    <a:pt x="18" y="1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6" y="25"/>
                    <a:pt x="128" y="27"/>
                    <a:pt x="127" y="30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14" y="88"/>
                    <a:pt x="112" y="89"/>
                    <a:pt x="110" y="88"/>
                  </a:cubicBezTo>
                  <a:lnTo>
                    <a:pt x="4" y="65"/>
                  </a:lnTo>
                  <a:close/>
                </a:path>
              </a:pathLst>
            </a:custGeom>
            <a:solidFill>
              <a:srgbClr val="5A5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611"/>
            <p:cNvSpPr/>
            <p:nvPr/>
          </p:nvSpPr>
          <p:spPr bwMode="auto">
            <a:xfrm flipH="1" flipV="1">
              <a:off x="3073473" y="4483183"/>
              <a:ext cx="295559" cy="227580"/>
            </a:xfrm>
            <a:custGeom>
              <a:avLst/>
              <a:gdLst>
                <a:gd name="T0" fmla="*/ 4 w 115"/>
                <a:gd name="T1" fmla="*/ 65 h 89"/>
                <a:gd name="T2" fmla="*/ 0 w 115"/>
                <a:gd name="T3" fmla="*/ 59 h 89"/>
                <a:gd name="T4" fmla="*/ 13 w 115"/>
                <a:gd name="T5" fmla="*/ 4 h 89"/>
                <a:gd name="T6" fmla="*/ 18 w 115"/>
                <a:gd name="T7" fmla="*/ 1 h 89"/>
                <a:gd name="T8" fmla="*/ 115 w 115"/>
                <a:gd name="T9" fmla="*/ 85 h 89"/>
                <a:gd name="T10" fmla="*/ 110 w 115"/>
                <a:gd name="T11" fmla="*/ 88 h 89"/>
                <a:gd name="T12" fmla="*/ 4 w 115"/>
                <a:gd name="T13" fmla="*/ 6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89">
                  <a:moveTo>
                    <a:pt x="4" y="65"/>
                  </a:moveTo>
                  <a:cubicBezTo>
                    <a:pt x="1" y="64"/>
                    <a:pt x="0" y="62"/>
                    <a:pt x="0" y="59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1"/>
                    <a:pt x="16" y="0"/>
                    <a:pt x="18" y="1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14" y="88"/>
                    <a:pt x="112" y="89"/>
                    <a:pt x="110" y="88"/>
                  </a:cubicBezTo>
                  <a:lnTo>
                    <a:pt x="4" y="65"/>
                  </a:lnTo>
                  <a:close/>
                </a:path>
              </a:pathLst>
            </a:custGeom>
            <a:solidFill>
              <a:srgbClr val="384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612"/>
            <p:cNvSpPr/>
            <p:nvPr/>
          </p:nvSpPr>
          <p:spPr bwMode="auto">
            <a:xfrm flipH="1" flipV="1">
              <a:off x="3023228" y="4480228"/>
              <a:ext cx="38423" cy="159602"/>
            </a:xfrm>
            <a:custGeom>
              <a:avLst/>
              <a:gdLst>
                <a:gd name="T0" fmla="*/ 1 w 15"/>
                <a:gd name="T1" fmla="*/ 61 h 62"/>
                <a:gd name="T2" fmla="*/ 0 w 15"/>
                <a:gd name="T3" fmla="*/ 60 h 62"/>
                <a:gd name="T4" fmla="*/ 14 w 15"/>
                <a:gd name="T5" fmla="*/ 1 h 62"/>
                <a:gd name="T6" fmla="*/ 15 w 15"/>
                <a:gd name="T7" fmla="*/ 0 h 62"/>
                <a:gd name="T8" fmla="*/ 15 w 15"/>
                <a:gd name="T9" fmla="*/ 1 h 62"/>
                <a:gd name="T10" fmla="*/ 2 w 15"/>
                <a:gd name="T11" fmla="*/ 61 h 62"/>
                <a:gd name="T12" fmla="*/ 1 w 15"/>
                <a:gd name="T13" fmla="*/ 6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62">
                  <a:moveTo>
                    <a:pt x="1" y="61"/>
                  </a:moveTo>
                  <a:cubicBezTo>
                    <a:pt x="0" y="61"/>
                    <a:pt x="0" y="61"/>
                    <a:pt x="0" y="6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15" y="0"/>
                    <a:pt x="15" y="0"/>
                    <a:pt x="15" y="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1" y="62"/>
                    <a:pt x="1" y="61"/>
                  </a:cubicBezTo>
                  <a:close/>
                </a:path>
              </a:pathLst>
            </a:custGeom>
            <a:solidFill>
              <a:srgbClr val="3F5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613"/>
            <p:cNvSpPr/>
            <p:nvPr/>
          </p:nvSpPr>
          <p:spPr bwMode="auto">
            <a:xfrm flipH="1" flipV="1">
              <a:off x="3128151" y="4583673"/>
              <a:ext cx="150735" cy="76845"/>
            </a:xfrm>
            <a:custGeom>
              <a:avLst/>
              <a:gdLst>
                <a:gd name="T0" fmla="*/ 47 w 59"/>
                <a:gd name="T1" fmla="*/ 9 h 30"/>
                <a:gd name="T2" fmla="*/ 9 w 59"/>
                <a:gd name="T3" fmla="*/ 11 h 30"/>
                <a:gd name="T4" fmla="*/ 1 w 59"/>
                <a:gd name="T5" fmla="*/ 25 h 30"/>
                <a:gd name="T6" fmla="*/ 2 w 59"/>
                <a:gd name="T7" fmla="*/ 30 h 30"/>
                <a:gd name="T8" fmla="*/ 16 w 59"/>
                <a:gd name="T9" fmla="*/ 28 h 30"/>
                <a:gd name="T10" fmla="*/ 16 w 59"/>
                <a:gd name="T11" fmla="*/ 23 h 30"/>
                <a:gd name="T12" fmla="*/ 15 w 59"/>
                <a:gd name="T13" fmla="*/ 19 h 30"/>
                <a:gd name="T14" fmla="*/ 44 w 59"/>
                <a:gd name="T15" fmla="*/ 16 h 30"/>
                <a:gd name="T16" fmla="*/ 44 w 59"/>
                <a:gd name="T17" fmla="*/ 19 h 30"/>
                <a:gd name="T18" fmla="*/ 43 w 59"/>
                <a:gd name="T19" fmla="*/ 25 h 30"/>
                <a:gd name="T20" fmla="*/ 57 w 59"/>
                <a:gd name="T21" fmla="*/ 27 h 30"/>
                <a:gd name="T22" fmla="*/ 58 w 59"/>
                <a:gd name="T23" fmla="*/ 22 h 30"/>
                <a:gd name="T24" fmla="*/ 47 w 59"/>
                <a:gd name="T25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0">
                  <a:moveTo>
                    <a:pt x="47" y="9"/>
                  </a:moveTo>
                  <a:cubicBezTo>
                    <a:pt x="47" y="9"/>
                    <a:pt x="25" y="0"/>
                    <a:pt x="9" y="11"/>
                  </a:cubicBezTo>
                  <a:cubicBezTo>
                    <a:pt x="2" y="17"/>
                    <a:pt x="2" y="22"/>
                    <a:pt x="1" y="25"/>
                  </a:cubicBezTo>
                  <a:cubicBezTo>
                    <a:pt x="1" y="25"/>
                    <a:pt x="0" y="28"/>
                    <a:pt x="2" y="30"/>
                  </a:cubicBezTo>
                  <a:cubicBezTo>
                    <a:pt x="2" y="30"/>
                    <a:pt x="11" y="30"/>
                    <a:pt x="16" y="28"/>
                  </a:cubicBezTo>
                  <a:cubicBezTo>
                    <a:pt x="18" y="26"/>
                    <a:pt x="16" y="23"/>
                    <a:pt x="16" y="23"/>
                  </a:cubicBezTo>
                  <a:cubicBezTo>
                    <a:pt x="16" y="23"/>
                    <a:pt x="14" y="22"/>
                    <a:pt x="15" y="19"/>
                  </a:cubicBezTo>
                  <a:cubicBezTo>
                    <a:pt x="17" y="12"/>
                    <a:pt x="39" y="8"/>
                    <a:pt x="44" y="16"/>
                  </a:cubicBezTo>
                  <a:cubicBezTo>
                    <a:pt x="44" y="17"/>
                    <a:pt x="44" y="18"/>
                    <a:pt x="44" y="19"/>
                  </a:cubicBezTo>
                  <a:cubicBezTo>
                    <a:pt x="43" y="19"/>
                    <a:pt x="42" y="23"/>
                    <a:pt x="43" y="25"/>
                  </a:cubicBezTo>
                  <a:cubicBezTo>
                    <a:pt x="49" y="27"/>
                    <a:pt x="57" y="27"/>
                    <a:pt x="57" y="27"/>
                  </a:cubicBezTo>
                  <a:cubicBezTo>
                    <a:pt x="59" y="25"/>
                    <a:pt x="58" y="22"/>
                    <a:pt x="58" y="22"/>
                  </a:cubicBezTo>
                  <a:cubicBezTo>
                    <a:pt x="58" y="22"/>
                    <a:pt x="57" y="13"/>
                    <a:pt x="47" y="9"/>
                  </a:cubicBezTo>
                  <a:close/>
                </a:path>
              </a:pathLst>
            </a:custGeom>
            <a:solidFill>
              <a:srgbClr val="FF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14"/>
            <p:cNvSpPr/>
            <p:nvPr/>
          </p:nvSpPr>
          <p:spPr bwMode="auto">
            <a:xfrm flipH="1" flipV="1">
              <a:off x="3176918" y="4567417"/>
              <a:ext cx="45812" cy="10345"/>
            </a:xfrm>
            <a:custGeom>
              <a:avLst/>
              <a:gdLst>
                <a:gd name="T0" fmla="*/ 2 w 18"/>
                <a:gd name="T1" fmla="*/ 4 h 4"/>
                <a:gd name="T2" fmla="*/ 0 w 18"/>
                <a:gd name="T3" fmla="*/ 3 h 4"/>
                <a:gd name="T4" fmla="*/ 1 w 18"/>
                <a:gd name="T5" fmla="*/ 2 h 4"/>
                <a:gd name="T6" fmla="*/ 16 w 18"/>
                <a:gd name="T7" fmla="*/ 0 h 4"/>
                <a:gd name="T8" fmla="*/ 18 w 18"/>
                <a:gd name="T9" fmla="*/ 1 h 4"/>
                <a:gd name="T10" fmla="*/ 17 w 18"/>
                <a:gd name="T11" fmla="*/ 2 h 4"/>
                <a:gd name="T12" fmla="*/ 2 w 1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4">
                  <a:moveTo>
                    <a:pt x="2" y="4"/>
                  </a:moveTo>
                  <a:cubicBezTo>
                    <a:pt x="1" y="4"/>
                    <a:pt x="1" y="4"/>
                    <a:pt x="0" y="3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8" y="0"/>
                    <a:pt x="18" y="1"/>
                  </a:cubicBezTo>
                  <a:cubicBezTo>
                    <a:pt x="18" y="1"/>
                    <a:pt x="17" y="2"/>
                    <a:pt x="17" y="2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5695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615"/>
            <p:cNvSpPr/>
            <p:nvPr/>
          </p:nvSpPr>
          <p:spPr bwMode="auto">
            <a:xfrm flipH="1" flipV="1">
              <a:off x="3166574" y="4552640"/>
              <a:ext cx="62067" cy="14778"/>
            </a:xfrm>
            <a:custGeom>
              <a:avLst/>
              <a:gdLst>
                <a:gd name="T0" fmla="*/ 1 w 24"/>
                <a:gd name="T1" fmla="*/ 6 h 6"/>
                <a:gd name="T2" fmla="*/ 0 w 24"/>
                <a:gd name="T3" fmla="*/ 5 h 6"/>
                <a:gd name="T4" fmla="*/ 1 w 24"/>
                <a:gd name="T5" fmla="*/ 3 h 6"/>
                <a:gd name="T6" fmla="*/ 23 w 24"/>
                <a:gd name="T7" fmla="*/ 0 h 6"/>
                <a:gd name="T8" fmla="*/ 24 w 24"/>
                <a:gd name="T9" fmla="*/ 1 h 6"/>
                <a:gd name="T10" fmla="*/ 23 w 24"/>
                <a:gd name="T11" fmla="*/ 3 h 6"/>
                <a:gd name="T12" fmla="*/ 1 w 2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6">
                  <a:moveTo>
                    <a:pt x="1" y="6"/>
                  </a:move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4" y="1"/>
                    <a:pt x="24" y="1"/>
                  </a:cubicBezTo>
                  <a:cubicBezTo>
                    <a:pt x="24" y="2"/>
                    <a:pt x="24" y="3"/>
                    <a:pt x="23" y="3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5695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616"/>
            <p:cNvSpPr/>
            <p:nvPr/>
          </p:nvSpPr>
          <p:spPr bwMode="auto">
            <a:xfrm flipH="1" flipV="1">
              <a:off x="3159185" y="4539340"/>
              <a:ext cx="73890" cy="16256"/>
            </a:xfrm>
            <a:custGeom>
              <a:avLst/>
              <a:gdLst>
                <a:gd name="T0" fmla="*/ 1 w 29"/>
                <a:gd name="T1" fmla="*/ 6 h 6"/>
                <a:gd name="T2" fmla="*/ 0 w 29"/>
                <a:gd name="T3" fmla="*/ 5 h 6"/>
                <a:gd name="T4" fmla="*/ 1 w 29"/>
                <a:gd name="T5" fmla="*/ 3 h 6"/>
                <a:gd name="T6" fmla="*/ 28 w 29"/>
                <a:gd name="T7" fmla="*/ 0 h 6"/>
                <a:gd name="T8" fmla="*/ 29 w 29"/>
                <a:gd name="T9" fmla="*/ 1 h 6"/>
                <a:gd name="T10" fmla="*/ 28 w 29"/>
                <a:gd name="T11" fmla="*/ 2 h 6"/>
                <a:gd name="T12" fmla="*/ 1 w 29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6">
                  <a:moveTo>
                    <a:pt x="1" y="6"/>
                  </a:moveTo>
                  <a:cubicBezTo>
                    <a:pt x="1" y="6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9" y="0"/>
                    <a:pt x="29" y="1"/>
                  </a:cubicBezTo>
                  <a:cubicBezTo>
                    <a:pt x="29" y="1"/>
                    <a:pt x="29" y="2"/>
                    <a:pt x="28" y="2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5695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617"/>
            <p:cNvSpPr/>
            <p:nvPr/>
          </p:nvSpPr>
          <p:spPr bwMode="auto">
            <a:xfrm flipH="1" flipV="1">
              <a:off x="3373465" y="5680197"/>
              <a:ext cx="93102" cy="87190"/>
            </a:xfrm>
            <a:custGeom>
              <a:avLst/>
              <a:gdLst>
                <a:gd name="T0" fmla="*/ 5 w 36"/>
                <a:gd name="T1" fmla="*/ 8 h 34"/>
                <a:gd name="T2" fmla="*/ 7 w 36"/>
                <a:gd name="T3" fmla="*/ 8 h 34"/>
                <a:gd name="T4" fmla="*/ 7 w 36"/>
                <a:gd name="T5" fmla="*/ 12 h 34"/>
                <a:gd name="T6" fmla="*/ 9 w 36"/>
                <a:gd name="T7" fmla="*/ 14 h 34"/>
                <a:gd name="T8" fmla="*/ 13 w 36"/>
                <a:gd name="T9" fmla="*/ 14 h 34"/>
                <a:gd name="T10" fmla="*/ 13 w 36"/>
                <a:gd name="T11" fmla="*/ 17 h 34"/>
                <a:gd name="T12" fmla="*/ 15 w 36"/>
                <a:gd name="T13" fmla="*/ 18 h 34"/>
                <a:gd name="T14" fmla="*/ 18 w 36"/>
                <a:gd name="T15" fmla="*/ 17 h 34"/>
                <a:gd name="T16" fmla="*/ 19 w 36"/>
                <a:gd name="T17" fmla="*/ 21 h 34"/>
                <a:gd name="T18" fmla="*/ 20 w 36"/>
                <a:gd name="T19" fmla="*/ 21 h 34"/>
                <a:gd name="T20" fmla="*/ 21 w 36"/>
                <a:gd name="T21" fmla="*/ 25 h 34"/>
                <a:gd name="T22" fmla="*/ 22 w 36"/>
                <a:gd name="T23" fmla="*/ 26 h 34"/>
                <a:gd name="T24" fmla="*/ 24 w 36"/>
                <a:gd name="T25" fmla="*/ 25 h 34"/>
                <a:gd name="T26" fmla="*/ 24 w 36"/>
                <a:gd name="T27" fmla="*/ 29 h 34"/>
                <a:gd name="T28" fmla="*/ 26 w 36"/>
                <a:gd name="T29" fmla="*/ 29 h 34"/>
                <a:gd name="T30" fmla="*/ 27 w 36"/>
                <a:gd name="T31" fmla="*/ 32 h 34"/>
                <a:gd name="T32" fmla="*/ 28 w 36"/>
                <a:gd name="T33" fmla="*/ 33 h 34"/>
                <a:gd name="T34" fmla="*/ 28 w 36"/>
                <a:gd name="T35" fmla="*/ 33 h 34"/>
                <a:gd name="T36" fmla="*/ 28 w 36"/>
                <a:gd name="T37" fmla="*/ 34 h 34"/>
                <a:gd name="T38" fmla="*/ 36 w 36"/>
                <a:gd name="T39" fmla="*/ 24 h 34"/>
                <a:gd name="T40" fmla="*/ 3 w 36"/>
                <a:gd name="T41" fmla="*/ 0 h 34"/>
                <a:gd name="T42" fmla="*/ 5 w 36"/>
                <a:gd name="T4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" h="34">
                  <a:moveTo>
                    <a:pt x="5" y="8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5" y="8"/>
                    <a:pt x="5" y="8"/>
                  </a:cubicBezTo>
                  <a:close/>
                </a:path>
              </a:pathLst>
            </a:custGeom>
            <a:solidFill>
              <a:srgbClr val="C7B2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618"/>
            <p:cNvSpPr>
              <a:spLocks noEditPoints="1"/>
            </p:cNvSpPr>
            <p:nvPr/>
          </p:nvSpPr>
          <p:spPr bwMode="auto">
            <a:xfrm flipH="1" flipV="1">
              <a:off x="3343909" y="5658031"/>
              <a:ext cx="67979" cy="70934"/>
            </a:xfrm>
            <a:custGeom>
              <a:avLst/>
              <a:gdLst>
                <a:gd name="T0" fmla="*/ 16 w 27"/>
                <a:gd name="T1" fmla="*/ 26 h 28"/>
                <a:gd name="T2" fmla="*/ 26 w 27"/>
                <a:gd name="T3" fmla="*/ 13 h 28"/>
                <a:gd name="T4" fmla="*/ 25 w 27"/>
                <a:gd name="T5" fmla="*/ 9 h 28"/>
                <a:gd name="T6" fmla="*/ 15 w 27"/>
                <a:gd name="T7" fmla="*/ 1 h 28"/>
                <a:gd name="T8" fmla="*/ 11 w 27"/>
                <a:gd name="T9" fmla="*/ 2 h 28"/>
                <a:gd name="T10" fmla="*/ 1 w 27"/>
                <a:gd name="T11" fmla="*/ 15 h 28"/>
                <a:gd name="T12" fmla="*/ 2 w 27"/>
                <a:gd name="T13" fmla="*/ 19 h 28"/>
                <a:gd name="T14" fmla="*/ 12 w 27"/>
                <a:gd name="T15" fmla="*/ 27 h 28"/>
                <a:gd name="T16" fmla="*/ 16 w 27"/>
                <a:gd name="T17" fmla="*/ 26 h 28"/>
                <a:gd name="T18" fmla="*/ 11 w 27"/>
                <a:gd name="T19" fmla="*/ 23 h 28"/>
                <a:gd name="T20" fmla="*/ 11 w 27"/>
                <a:gd name="T21" fmla="*/ 20 h 28"/>
                <a:gd name="T22" fmla="*/ 19 w 27"/>
                <a:gd name="T23" fmla="*/ 9 h 28"/>
                <a:gd name="T24" fmla="*/ 21 w 27"/>
                <a:gd name="T25" fmla="*/ 9 h 28"/>
                <a:gd name="T26" fmla="*/ 21 w 27"/>
                <a:gd name="T27" fmla="*/ 9 h 28"/>
                <a:gd name="T28" fmla="*/ 22 w 27"/>
                <a:gd name="T29" fmla="*/ 12 h 28"/>
                <a:gd name="T30" fmla="*/ 14 w 27"/>
                <a:gd name="T31" fmla="*/ 23 h 28"/>
                <a:gd name="T32" fmla="*/ 12 w 27"/>
                <a:gd name="T33" fmla="*/ 23 h 28"/>
                <a:gd name="T34" fmla="*/ 11 w 27"/>
                <a:gd name="T35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28">
                  <a:moveTo>
                    <a:pt x="16" y="26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7" y="11"/>
                    <a:pt x="27" y="10"/>
                    <a:pt x="25" y="9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2" y="1"/>
                    <a:pt x="11" y="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7"/>
                    <a:pt x="0" y="18"/>
                    <a:pt x="2" y="19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5" y="28"/>
                    <a:pt x="16" y="26"/>
                  </a:cubicBezTo>
                  <a:close/>
                  <a:moveTo>
                    <a:pt x="11" y="23"/>
                  </a:moveTo>
                  <a:cubicBezTo>
                    <a:pt x="10" y="22"/>
                    <a:pt x="10" y="21"/>
                    <a:pt x="11" y="2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20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10"/>
                    <a:pt x="22" y="11"/>
                    <a:pt x="22" y="1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2" y="23"/>
                    <a:pt x="12" y="23"/>
                  </a:cubicBezTo>
                  <a:lnTo>
                    <a:pt x="11" y="23"/>
                  </a:lnTo>
                  <a:close/>
                </a:path>
              </a:pathLst>
            </a:custGeom>
            <a:solidFill>
              <a:srgbClr val="466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619"/>
            <p:cNvSpPr/>
            <p:nvPr/>
          </p:nvSpPr>
          <p:spPr bwMode="auto">
            <a:xfrm flipH="1" flipV="1">
              <a:off x="3376420" y="5660985"/>
              <a:ext cx="35467" cy="66501"/>
            </a:xfrm>
            <a:custGeom>
              <a:avLst/>
              <a:gdLst>
                <a:gd name="T0" fmla="*/ 13 w 14"/>
                <a:gd name="T1" fmla="*/ 22 h 26"/>
                <a:gd name="T2" fmla="*/ 12 w 14"/>
                <a:gd name="T3" fmla="*/ 22 h 26"/>
                <a:gd name="T4" fmla="*/ 11 w 14"/>
                <a:gd name="T5" fmla="*/ 22 h 26"/>
                <a:gd name="T6" fmla="*/ 11 w 14"/>
                <a:gd name="T7" fmla="*/ 19 h 26"/>
                <a:gd name="T8" fmla="*/ 13 w 14"/>
                <a:gd name="T9" fmla="*/ 15 h 26"/>
                <a:gd name="T10" fmla="*/ 13 w 14"/>
                <a:gd name="T11" fmla="*/ 0 h 26"/>
                <a:gd name="T12" fmla="*/ 11 w 14"/>
                <a:gd name="T13" fmla="*/ 1 h 26"/>
                <a:gd name="T14" fmla="*/ 1 w 14"/>
                <a:gd name="T15" fmla="*/ 14 h 26"/>
                <a:gd name="T16" fmla="*/ 2 w 14"/>
                <a:gd name="T17" fmla="*/ 18 h 26"/>
                <a:gd name="T18" fmla="*/ 12 w 14"/>
                <a:gd name="T19" fmla="*/ 26 h 26"/>
                <a:gd name="T20" fmla="*/ 14 w 14"/>
                <a:gd name="T21" fmla="*/ 26 h 26"/>
                <a:gd name="T22" fmla="*/ 13 w 14"/>
                <a:gd name="T23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26">
                  <a:moveTo>
                    <a:pt x="13" y="22"/>
                  </a:moveTo>
                  <a:cubicBezTo>
                    <a:pt x="13" y="22"/>
                    <a:pt x="12" y="22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1"/>
                    <a:pt x="10" y="20"/>
                    <a:pt x="11" y="19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1" y="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7"/>
                    <a:pt x="2" y="18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3" y="26"/>
                    <a:pt x="13" y="26"/>
                    <a:pt x="14" y="26"/>
                  </a:cubicBezTo>
                  <a:lnTo>
                    <a:pt x="13" y="22"/>
                  </a:lnTo>
                  <a:close/>
                </a:path>
              </a:pathLst>
            </a:custGeom>
            <a:solidFill>
              <a:srgbClr val="1D2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620"/>
            <p:cNvSpPr/>
            <p:nvPr/>
          </p:nvSpPr>
          <p:spPr bwMode="auto">
            <a:xfrm flipH="1" flipV="1">
              <a:off x="3394154" y="5717142"/>
              <a:ext cx="66501" cy="48768"/>
            </a:xfrm>
            <a:custGeom>
              <a:avLst/>
              <a:gdLst>
                <a:gd name="T0" fmla="*/ 1 w 26"/>
                <a:gd name="T1" fmla="*/ 0 h 19"/>
                <a:gd name="T2" fmla="*/ 26 w 26"/>
                <a:gd name="T3" fmla="*/ 19 h 19"/>
                <a:gd name="T4" fmla="*/ 21 w 26"/>
                <a:gd name="T5" fmla="*/ 17 h 19"/>
                <a:gd name="T6" fmla="*/ 0 w 26"/>
                <a:gd name="T7" fmla="*/ 2 h 19"/>
                <a:gd name="T8" fmla="*/ 1 w 26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9">
                  <a:moveTo>
                    <a:pt x="1" y="0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B79D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621"/>
            <p:cNvSpPr/>
            <p:nvPr/>
          </p:nvSpPr>
          <p:spPr bwMode="auto">
            <a:xfrm flipH="1" flipV="1">
              <a:off x="3324697" y="5721575"/>
              <a:ext cx="39901" cy="76845"/>
            </a:xfrm>
            <a:custGeom>
              <a:avLst/>
              <a:gdLst>
                <a:gd name="T0" fmla="*/ 6 w 15"/>
                <a:gd name="T1" fmla="*/ 5 h 30"/>
                <a:gd name="T2" fmla="*/ 5 w 15"/>
                <a:gd name="T3" fmla="*/ 7 h 30"/>
                <a:gd name="T4" fmla="*/ 8 w 15"/>
                <a:gd name="T5" fmla="*/ 8 h 30"/>
                <a:gd name="T6" fmla="*/ 7 w 15"/>
                <a:gd name="T7" fmla="*/ 11 h 30"/>
                <a:gd name="T8" fmla="*/ 9 w 15"/>
                <a:gd name="T9" fmla="*/ 12 h 30"/>
                <a:gd name="T10" fmla="*/ 8 w 15"/>
                <a:gd name="T11" fmla="*/ 14 h 30"/>
                <a:gd name="T12" fmla="*/ 8 w 15"/>
                <a:gd name="T13" fmla="*/ 15 h 30"/>
                <a:gd name="T14" fmla="*/ 9 w 15"/>
                <a:gd name="T15" fmla="*/ 16 h 30"/>
                <a:gd name="T16" fmla="*/ 9 w 15"/>
                <a:gd name="T17" fmla="*/ 17 h 30"/>
                <a:gd name="T18" fmla="*/ 11 w 15"/>
                <a:gd name="T19" fmla="*/ 19 h 30"/>
                <a:gd name="T20" fmla="*/ 11 w 15"/>
                <a:gd name="T21" fmla="*/ 20 h 30"/>
                <a:gd name="T22" fmla="*/ 10 w 15"/>
                <a:gd name="T23" fmla="*/ 21 h 30"/>
                <a:gd name="T24" fmla="*/ 14 w 15"/>
                <a:gd name="T25" fmla="*/ 24 h 30"/>
                <a:gd name="T26" fmla="*/ 13 w 15"/>
                <a:gd name="T27" fmla="*/ 25 h 30"/>
                <a:gd name="T28" fmla="*/ 15 w 15"/>
                <a:gd name="T29" fmla="*/ 26 h 30"/>
                <a:gd name="T30" fmla="*/ 15 w 15"/>
                <a:gd name="T31" fmla="*/ 28 h 30"/>
                <a:gd name="T32" fmla="*/ 15 w 15"/>
                <a:gd name="T33" fmla="*/ 28 h 30"/>
                <a:gd name="T34" fmla="*/ 15 w 15"/>
                <a:gd name="T35" fmla="*/ 28 h 30"/>
                <a:gd name="T36" fmla="*/ 6 w 15"/>
                <a:gd name="T37" fmla="*/ 30 h 30"/>
                <a:gd name="T38" fmla="*/ 0 w 15"/>
                <a:gd name="T39" fmla="*/ 1 h 30"/>
                <a:gd name="T40" fmla="*/ 6 w 15"/>
                <a:gd name="T41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" h="30">
                  <a:moveTo>
                    <a:pt x="6" y="5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0"/>
                    <a:pt x="6" y="5"/>
                    <a:pt x="6" y="5"/>
                  </a:cubicBezTo>
                  <a:close/>
                </a:path>
              </a:pathLst>
            </a:custGeom>
            <a:solidFill>
              <a:srgbClr val="213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622"/>
            <p:cNvSpPr/>
            <p:nvPr/>
          </p:nvSpPr>
          <p:spPr bwMode="auto">
            <a:xfrm flipH="1" flipV="1">
              <a:off x="3348342" y="5739309"/>
              <a:ext cx="10345" cy="57634"/>
            </a:xfrm>
            <a:custGeom>
              <a:avLst/>
              <a:gdLst>
                <a:gd name="T0" fmla="*/ 0 w 4"/>
                <a:gd name="T1" fmla="*/ 0 h 22"/>
                <a:gd name="T2" fmla="*/ 4 w 4"/>
                <a:gd name="T3" fmla="*/ 22 h 22"/>
                <a:gd name="T4" fmla="*/ 4 w 4"/>
                <a:gd name="T5" fmla="*/ 19 h 22"/>
                <a:gd name="T6" fmla="*/ 1 w 4"/>
                <a:gd name="T7" fmla="*/ 0 h 22"/>
                <a:gd name="T8" fmla="*/ 0 w 4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2">
                  <a:moveTo>
                    <a:pt x="0" y="0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09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623"/>
            <p:cNvSpPr>
              <a:spLocks noEditPoints="1"/>
            </p:cNvSpPr>
            <p:nvPr/>
          </p:nvSpPr>
          <p:spPr bwMode="auto">
            <a:xfrm flipH="1" flipV="1">
              <a:off x="3305486" y="5678720"/>
              <a:ext cx="53201" cy="56156"/>
            </a:xfrm>
            <a:custGeom>
              <a:avLst/>
              <a:gdLst>
                <a:gd name="T0" fmla="*/ 20 w 21"/>
                <a:gd name="T1" fmla="*/ 9 h 22"/>
                <a:gd name="T2" fmla="*/ 8 w 21"/>
                <a:gd name="T3" fmla="*/ 1 h 22"/>
                <a:gd name="T4" fmla="*/ 1 w 21"/>
                <a:gd name="T5" fmla="*/ 13 h 22"/>
                <a:gd name="T6" fmla="*/ 12 w 21"/>
                <a:gd name="T7" fmla="*/ 21 h 22"/>
                <a:gd name="T8" fmla="*/ 20 w 21"/>
                <a:gd name="T9" fmla="*/ 9 h 22"/>
                <a:gd name="T10" fmla="*/ 14 w 21"/>
                <a:gd name="T11" fmla="*/ 14 h 22"/>
                <a:gd name="T12" fmla="*/ 11 w 21"/>
                <a:gd name="T13" fmla="*/ 18 h 22"/>
                <a:gd name="T14" fmla="*/ 8 w 21"/>
                <a:gd name="T15" fmla="*/ 15 h 22"/>
                <a:gd name="T16" fmla="*/ 10 w 21"/>
                <a:gd name="T17" fmla="*/ 12 h 22"/>
                <a:gd name="T18" fmla="*/ 14 w 21"/>
                <a:gd name="T19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2">
                  <a:moveTo>
                    <a:pt x="20" y="9"/>
                  </a:moveTo>
                  <a:cubicBezTo>
                    <a:pt x="19" y="4"/>
                    <a:pt x="14" y="0"/>
                    <a:pt x="8" y="1"/>
                  </a:cubicBezTo>
                  <a:cubicBezTo>
                    <a:pt x="3" y="2"/>
                    <a:pt x="0" y="8"/>
                    <a:pt x="1" y="13"/>
                  </a:cubicBezTo>
                  <a:cubicBezTo>
                    <a:pt x="2" y="18"/>
                    <a:pt x="7" y="22"/>
                    <a:pt x="12" y="21"/>
                  </a:cubicBezTo>
                  <a:cubicBezTo>
                    <a:pt x="17" y="20"/>
                    <a:pt x="21" y="14"/>
                    <a:pt x="20" y="9"/>
                  </a:cubicBezTo>
                  <a:close/>
                  <a:moveTo>
                    <a:pt x="14" y="14"/>
                  </a:moveTo>
                  <a:cubicBezTo>
                    <a:pt x="14" y="16"/>
                    <a:pt x="13" y="17"/>
                    <a:pt x="11" y="18"/>
                  </a:cubicBezTo>
                  <a:cubicBezTo>
                    <a:pt x="10" y="18"/>
                    <a:pt x="8" y="17"/>
                    <a:pt x="8" y="15"/>
                  </a:cubicBezTo>
                  <a:cubicBezTo>
                    <a:pt x="8" y="14"/>
                    <a:pt x="9" y="12"/>
                    <a:pt x="10" y="12"/>
                  </a:cubicBezTo>
                  <a:cubicBezTo>
                    <a:pt x="12" y="11"/>
                    <a:pt x="13" y="12"/>
                    <a:pt x="14" y="14"/>
                  </a:cubicBezTo>
                  <a:close/>
                </a:path>
              </a:pathLst>
            </a:custGeom>
            <a:solidFill>
              <a:srgbClr val="213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624"/>
            <p:cNvSpPr/>
            <p:nvPr/>
          </p:nvSpPr>
          <p:spPr bwMode="auto">
            <a:xfrm flipH="1" flipV="1">
              <a:off x="3295142" y="5609263"/>
              <a:ext cx="94579" cy="94579"/>
            </a:xfrm>
            <a:custGeom>
              <a:avLst/>
              <a:gdLst>
                <a:gd name="T0" fmla="*/ 8 w 37"/>
                <a:gd name="T1" fmla="*/ 31 h 37"/>
                <a:gd name="T2" fmla="*/ 32 w 37"/>
                <a:gd name="T3" fmla="*/ 27 h 37"/>
                <a:gd name="T4" fmla="*/ 28 w 37"/>
                <a:gd name="T5" fmla="*/ 3 h 37"/>
                <a:gd name="T6" fmla="*/ 21 w 37"/>
                <a:gd name="T7" fmla="*/ 0 h 37"/>
                <a:gd name="T8" fmla="*/ 20 w 37"/>
                <a:gd name="T9" fmla="*/ 3 h 37"/>
                <a:gd name="T10" fmla="*/ 26 w 37"/>
                <a:gd name="T11" fmla="*/ 5 h 37"/>
                <a:gd name="T12" fmla="*/ 30 w 37"/>
                <a:gd name="T13" fmla="*/ 26 h 37"/>
                <a:gd name="T14" fmla="*/ 9 w 37"/>
                <a:gd name="T15" fmla="*/ 29 h 37"/>
                <a:gd name="T16" fmla="*/ 3 w 37"/>
                <a:gd name="T17" fmla="*/ 17 h 37"/>
                <a:gd name="T18" fmla="*/ 1 w 37"/>
                <a:gd name="T19" fmla="*/ 15 h 37"/>
                <a:gd name="T20" fmla="*/ 8 w 37"/>
                <a:gd name="T21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7">
                  <a:moveTo>
                    <a:pt x="8" y="31"/>
                  </a:moveTo>
                  <a:cubicBezTo>
                    <a:pt x="15" y="37"/>
                    <a:pt x="26" y="35"/>
                    <a:pt x="32" y="27"/>
                  </a:cubicBezTo>
                  <a:cubicBezTo>
                    <a:pt x="37" y="20"/>
                    <a:pt x="36" y="9"/>
                    <a:pt x="28" y="3"/>
                  </a:cubicBezTo>
                  <a:cubicBezTo>
                    <a:pt x="26" y="2"/>
                    <a:pt x="23" y="1"/>
                    <a:pt x="21" y="0"/>
                  </a:cubicBezTo>
                  <a:cubicBezTo>
                    <a:pt x="20" y="1"/>
                    <a:pt x="20" y="2"/>
                    <a:pt x="20" y="3"/>
                  </a:cubicBezTo>
                  <a:cubicBezTo>
                    <a:pt x="22" y="3"/>
                    <a:pt x="24" y="4"/>
                    <a:pt x="26" y="5"/>
                  </a:cubicBezTo>
                  <a:cubicBezTo>
                    <a:pt x="33" y="10"/>
                    <a:pt x="34" y="19"/>
                    <a:pt x="30" y="26"/>
                  </a:cubicBezTo>
                  <a:cubicBezTo>
                    <a:pt x="25" y="32"/>
                    <a:pt x="16" y="34"/>
                    <a:pt x="9" y="29"/>
                  </a:cubicBezTo>
                  <a:cubicBezTo>
                    <a:pt x="5" y="26"/>
                    <a:pt x="3" y="22"/>
                    <a:pt x="3" y="17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21"/>
                    <a:pt x="3" y="27"/>
                    <a:pt x="8" y="31"/>
                  </a:cubicBezTo>
                  <a:close/>
                </a:path>
              </a:pathLst>
            </a:custGeom>
            <a:solidFill>
              <a:srgbClr val="DE2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625"/>
            <p:cNvSpPr/>
            <p:nvPr/>
          </p:nvSpPr>
          <p:spPr bwMode="auto">
            <a:xfrm flipH="1" flipV="1">
              <a:off x="3355731" y="5669852"/>
              <a:ext cx="28079" cy="31034"/>
            </a:xfrm>
            <a:custGeom>
              <a:avLst/>
              <a:gdLst>
                <a:gd name="T0" fmla="*/ 2 w 11"/>
                <a:gd name="T1" fmla="*/ 12 h 12"/>
                <a:gd name="T2" fmla="*/ 4 w 11"/>
                <a:gd name="T3" fmla="*/ 8 h 12"/>
                <a:gd name="T4" fmla="*/ 11 w 11"/>
                <a:gd name="T5" fmla="*/ 2 h 12"/>
                <a:gd name="T6" fmla="*/ 11 w 11"/>
                <a:gd name="T7" fmla="*/ 0 h 12"/>
                <a:gd name="T8" fmla="*/ 2 w 11"/>
                <a:gd name="T9" fmla="*/ 6 h 12"/>
                <a:gd name="T10" fmla="*/ 0 w 11"/>
                <a:gd name="T11" fmla="*/ 11 h 12"/>
                <a:gd name="T12" fmla="*/ 2 w 1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2" y="12"/>
                  </a:moveTo>
                  <a:cubicBezTo>
                    <a:pt x="2" y="11"/>
                    <a:pt x="3" y="9"/>
                    <a:pt x="4" y="8"/>
                  </a:cubicBezTo>
                  <a:cubicBezTo>
                    <a:pt x="6" y="5"/>
                    <a:pt x="9" y="3"/>
                    <a:pt x="11" y="2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7" y="1"/>
                    <a:pt x="4" y="3"/>
                    <a:pt x="2" y="6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1" y="12"/>
                    <a:pt x="2" y="12"/>
                  </a:cubicBezTo>
                  <a:close/>
                </a:path>
              </a:pathLst>
            </a:custGeom>
            <a:solidFill>
              <a:srgbClr val="DE2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626"/>
            <p:cNvSpPr/>
            <p:nvPr/>
          </p:nvSpPr>
          <p:spPr bwMode="auto">
            <a:xfrm flipH="1" flipV="1">
              <a:off x="2723235" y="4783175"/>
              <a:ext cx="109357" cy="110835"/>
            </a:xfrm>
            <a:custGeom>
              <a:avLst/>
              <a:gdLst>
                <a:gd name="T0" fmla="*/ 39 w 43"/>
                <a:gd name="T1" fmla="*/ 7 h 43"/>
                <a:gd name="T2" fmla="*/ 42 w 43"/>
                <a:gd name="T3" fmla="*/ 13 h 43"/>
                <a:gd name="T4" fmla="*/ 36 w 43"/>
                <a:gd name="T5" fmla="*/ 39 h 43"/>
                <a:gd name="T6" fmla="*/ 30 w 43"/>
                <a:gd name="T7" fmla="*/ 42 h 43"/>
                <a:gd name="T8" fmla="*/ 0 w 43"/>
                <a:gd name="T9" fmla="*/ 35 h 43"/>
                <a:gd name="T10" fmla="*/ 8 w 43"/>
                <a:gd name="T11" fmla="*/ 0 h 43"/>
                <a:gd name="T12" fmla="*/ 39 w 43"/>
                <a:gd name="T13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3">
                  <a:moveTo>
                    <a:pt x="39" y="7"/>
                  </a:moveTo>
                  <a:cubicBezTo>
                    <a:pt x="41" y="8"/>
                    <a:pt x="43" y="11"/>
                    <a:pt x="42" y="13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1"/>
                    <a:pt x="33" y="43"/>
                    <a:pt x="30" y="4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39" y="7"/>
                  </a:lnTo>
                  <a:close/>
                </a:path>
              </a:pathLst>
            </a:custGeom>
            <a:solidFill>
              <a:srgbClr val="575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627"/>
            <p:cNvSpPr/>
            <p:nvPr/>
          </p:nvSpPr>
          <p:spPr bwMode="auto">
            <a:xfrm flipH="1" flipV="1">
              <a:off x="2723235" y="4855588"/>
              <a:ext cx="91623" cy="38423"/>
            </a:xfrm>
            <a:custGeom>
              <a:avLst/>
              <a:gdLst>
                <a:gd name="T0" fmla="*/ 0 w 36"/>
                <a:gd name="T1" fmla="*/ 6 h 15"/>
                <a:gd name="T2" fmla="*/ 35 w 36"/>
                <a:gd name="T3" fmla="*/ 15 h 15"/>
                <a:gd name="T4" fmla="*/ 35 w 36"/>
                <a:gd name="T5" fmla="*/ 13 h 15"/>
                <a:gd name="T6" fmla="*/ 32 w 36"/>
                <a:gd name="T7" fmla="*/ 7 h 15"/>
                <a:gd name="T8" fmla="*/ 1 w 36"/>
                <a:gd name="T9" fmla="*/ 0 h 15"/>
                <a:gd name="T10" fmla="*/ 0 w 36"/>
                <a:gd name="T11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5">
                  <a:moveTo>
                    <a:pt x="0" y="6"/>
                  </a:moveTo>
                  <a:cubicBezTo>
                    <a:pt x="35" y="15"/>
                    <a:pt x="35" y="15"/>
                    <a:pt x="35" y="15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1"/>
                    <a:pt x="34" y="8"/>
                    <a:pt x="32" y="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1A24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628"/>
            <p:cNvSpPr/>
            <p:nvPr/>
          </p:nvSpPr>
          <p:spPr bwMode="auto">
            <a:xfrm flipH="1" flipV="1">
              <a:off x="2738013" y="4783176"/>
              <a:ext cx="94579" cy="35467"/>
            </a:xfrm>
            <a:custGeom>
              <a:avLst/>
              <a:gdLst>
                <a:gd name="T0" fmla="*/ 0 w 37"/>
                <a:gd name="T1" fmla="*/ 6 h 14"/>
                <a:gd name="T2" fmla="*/ 30 w 37"/>
                <a:gd name="T3" fmla="*/ 13 h 14"/>
                <a:gd name="T4" fmla="*/ 36 w 37"/>
                <a:gd name="T5" fmla="*/ 10 h 14"/>
                <a:gd name="T6" fmla="*/ 37 w 37"/>
                <a:gd name="T7" fmla="*/ 8 h 14"/>
                <a:gd name="T8" fmla="*/ 2 w 37"/>
                <a:gd name="T9" fmla="*/ 0 h 14"/>
                <a:gd name="T10" fmla="*/ 0 w 37"/>
                <a:gd name="T1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4">
                  <a:moveTo>
                    <a:pt x="0" y="6"/>
                  </a:moveTo>
                  <a:cubicBezTo>
                    <a:pt x="30" y="13"/>
                    <a:pt x="30" y="13"/>
                    <a:pt x="30" y="13"/>
                  </a:cubicBezTo>
                  <a:cubicBezTo>
                    <a:pt x="33" y="14"/>
                    <a:pt x="36" y="12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1A24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629"/>
            <p:cNvSpPr/>
            <p:nvPr/>
          </p:nvSpPr>
          <p:spPr bwMode="auto">
            <a:xfrm flipH="1" flipV="1">
              <a:off x="2869536" y="4911744"/>
              <a:ext cx="35467" cy="31034"/>
            </a:xfrm>
            <a:custGeom>
              <a:avLst/>
              <a:gdLst>
                <a:gd name="T0" fmla="*/ 11 w 24"/>
                <a:gd name="T1" fmla="*/ 21 h 21"/>
                <a:gd name="T2" fmla="*/ 24 w 24"/>
                <a:gd name="T3" fmla="*/ 18 h 21"/>
                <a:gd name="T4" fmla="*/ 12 w 24"/>
                <a:gd name="T5" fmla="*/ 0 h 21"/>
                <a:gd name="T6" fmla="*/ 0 w 24"/>
                <a:gd name="T7" fmla="*/ 9 h 21"/>
                <a:gd name="T8" fmla="*/ 11 w 24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1">
                  <a:moveTo>
                    <a:pt x="11" y="21"/>
                  </a:moveTo>
                  <a:lnTo>
                    <a:pt x="24" y="18"/>
                  </a:lnTo>
                  <a:lnTo>
                    <a:pt x="12" y="0"/>
                  </a:lnTo>
                  <a:lnTo>
                    <a:pt x="0" y="9"/>
                  </a:lnTo>
                  <a:lnTo>
                    <a:pt x="11" y="21"/>
                  </a:lnTo>
                  <a:close/>
                </a:path>
              </a:pathLst>
            </a:custGeom>
            <a:solidFill>
              <a:srgbClr val="1A24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630"/>
            <p:cNvSpPr/>
            <p:nvPr/>
          </p:nvSpPr>
          <p:spPr bwMode="auto">
            <a:xfrm flipH="1" flipV="1">
              <a:off x="2878403" y="4922089"/>
              <a:ext cx="169947" cy="189158"/>
            </a:xfrm>
            <a:custGeom>
              <a:avLst/>
              <a:gdLst>
                <a:gd name="T0" fmla="*/ 42 w 66"/>
                <a:gd name="T1" fmla="*/ 67 h 74"/>
                <a:gd name="T2" fmla="*/ 42 w 66"/>
                <a:gd name="T3" fmla="*/ 67 h 74"/>
                <a:gd name="T4" fmla="*/ 59 w 66"/>
                <a:gd name="T5" fmla="*/ 74 h 74"/>
                <a:gd name="T6" fmla="*/ 66 w 66"/>
                <a:gd name="T7" fmla="*/ 69 h 74"/>
                <a:gd name="T8" fmla="*/ 62 w 66"/>
                <a:gd name="T9" fmla="*/ 51 h 74"/>
                <a:gd name="T10" fmla="*/ 61 w 66"/>
                <a:gd name="T11" fmla="*/ 47 h 74"/>
                <a:gd name="T12" fmla="*/ 24 w 66"/>
                <a:gd name="T13" fmla="*/ 2 h 74"/>
                <a:gd name="T14" fmla="*/ 18 w 66"/>
                <a:gd name="T15" fmla="*/ 1 h 74"/>
                <a:gd name="T16" fmla="*/ 2 w 66"/>
                <a:gd name="T17" fmla="*/ 15 h 74"/>
                <a:gd name="T18" fmla="*/ 1 w 66"/>
                <a:gd name="T19" fmla="*/ 21 h 74"/>
                <a:gd name="T20" fmla="*/ 38 w 66"/>
                <a:gd name="T21" fmla="*/ 66 h 74"/>
                <a:gd name="T22" fmla="*/ 42 w 66"/>
                <a:gd name="T23" fmla="*/ 6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74">
                  <a:moveTo>
                    <a:pt x="42" y="67"/>
                  </a:moveTo>
                  <a:cubicBezTo>
                    <a:pt x="42" y="67"/>
                    <a:pt x="42" y="67"/>
                    <a:pt x="42" y="67"/>
                  </a:cubicBezTo>
                  <a:cubicBezTo>
                    <a:pt x="49" y="66"/>
                    <a:pt x="56" y="71"/>
                    <a:pt x="59" y="74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3" y="65"/>
                    <a:pt x="59" y="58"/>
                    <a:pt x="62" y="51"/>
                  </a:cubicBezTo>
                  <a:cubicBezTo>
                    <a:pt x="62" y="50"/>
                    <a:pt x="62" y="48"/>
                    <a:pt x="61" y="47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0"/>
                    <a:pt x="20" y="0"/>
                    <a:pt x="18" y="1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6"/>
                    <a:pt x="0" y="19"/>
                    <a:pt x="1" y="21"/>
                  </a:cubicBezTo>
                  <a:cubicBezTo>
                    <a:pt x="38" y="66"/>
                    <a:pt x="38" y="66"/>
                    <a:pt x="38" y="66"/>
                  </a:cubicBezTo>
                  <a:cubicBezTo>
                    <a:pt x="39" y="67"/>
                    <a:pt x="41" y="67"/>
                    <a:pt x="42" y="67"/>
                  </a:cubicBezTo>
                  <a:close/>
                </a:path>
              </a:pathLst>
            </a:custGeom>
            <a:solidFill>
              <a:srgbClr val="FBA9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631"/>
            <p:cNvSpPr/>
            <p:nvPr/>
          </p:nvSpPr>
          <p:spPr bwMode="auto">
            <a:xfrm flipH="1" flipV="1">
              <a:off x="2878403" y="4922089"/>
              <a:ext cx="166991" cy="189158"/>
            </a:xfrm>
            <a:custGeom>
              <a:avLst/>
              <a:gdLst>
                <a:gd name="T0" fmla="*/ 17 w 65"/>
                <a:gd name="T1" fmla="*/ 7 h 74"/>
                <a:gd name="T2" fmla="*/ 53 w 65"/>
                <a:gd name="T3" fmla="*/ 52 h 74"/>
                <a:gd name="T4" fmla="*/ 54 w 65"/>
                <a:gd name="T5" fmla="*/ 56 h 74"/>
                <a:gd name="T6" fmla="*/ 58 w 65"/>
                <a:gd name="T7" fmla="*/ 74 h 74"/>
                <a:gd name="T8" fmla="*/ 65 w 65"/>
                <a:gd name="T9" fmla="*/ 69 h 74"/>
                <a:gd name="T10" fmla="*/ 61 w 65"/>
                <a:gd name="T11" fmla="*/ 51 h 74"/>
                <a:gd name="T12" fmla="*/ 60 w 65"/>
                <a:gd name="T13" fmla="*/ 47 h 74"/>
                <a:gd name="T14" fmla="*/ 23 w 65"/>
                <a:gd name="T15" fmla="*/ 2 h 74"/>
                <a:gd name="T16" fmla="*/ 17 w 65"/>
                <a:gd name="T17" fmla="*/ 1 h 74"/>
                <a:gd name="T18" fmla="*/ 1 w 65"/>
                <a:gd name="T19" fmla="*/ 15 h 74"/>
                <a:gd name="T20" fmla="*/ 0 w 65"/>
                <a:gd name="T21" fmla="*/ 16 h 74"/>
                <a:gd name="T22" fmla="*/ 11 w 65"/>
                <a:gd name="T23" fmla="*/ 7 h 74"/>
                <a:gd name="T24" fmla="*/ 17 w 65"/>
                <a:gd name="T25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74">
                  <a:moveTo>
                    <a:pt x="17" y="7"/>
                  </a:moveTo>
                  <a:cubicBezTo>
                    <a:pt x="53" y="52"/>
                    <a:pt x="53" y="52"/>
                    <a:pt x="53" y="52"/>
                  </a:cubicBezTo>
                  <a:cubicBezTo>
                    <a:pt x="54" y="54"/>
                    <a:pt x="55" y="55"/>
                    <a:pt x="54" y="56"/>
                  </a:cubicBezTo>
                  <a:cubicBezTo>
                    <a:pt x="51" y="63"/>
                    <a:pt x="55" y="70"/>
                    <a:pt x="58" y="74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2" y="65"/>
                    <a:pt x="58" y="58"/>
                    <a:pt x="61" y="51"/>
                  </a:cubicBezTo>
                  <a:cubicBezTo>
                    <a:pt x="61" y="50"/>
                    <a:pt x="61" y="48"/>
                    <a:pt x="60" y="4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0"/>
                    <a:pt x="19" y="0"/>
                    <a:pt x="17" y="1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3" y="5"/>
                    <a:pt x="15" y="6"/>
                    <a:pt x="17" y="7"/>
                  </a:cubicBezTo>
                  <a:close/>
                </a:path>
              </a:pathLst>
            </a:custGeom>
            <a:solidFill>
              <a:srgbClr val="FFC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632"/>
            <p:cNvSpPr/>
            <p:nvPr/>
          </p:nvSpPr>
          <p:spPr bwMode="auto">
            <a:xfrm flipH="1" flipV="1">
              <a:off x="2891704" y="4944255"/>
              <a:ext cx="192113" cy="208370"/>
            </a:xfrm>
            <a:custGeom>
              <a:avLst/>
              <a:gdLst>
                <a:gd name="T0" fmla="*/ 2 w 75"/>
                <a:gd name="T1" fmla="*/ 26 h 81"/>
                <a:gd name="T2" fmla="*/ 2 w 75"/>
                <a:gd name="T3" fmla="*/ 18 h 81"/>
                <a:gd name="T4" fmla="*/ 23 w 75"/>
                <a:gd name="T5" fmla="*/ 2 h 81"/>
                <a:gd name="T6" fmla="*/ 30 w 75"/>
                <a:gd name="T7" fmla="*/ 3 h 81"/>
                <a:gd name="T8" fmla="*/ 75 w 75"/>
                <a:gd name="T9" fmla="*/ 58 h 81"/>
                <a:gd name="T10" fmla="*/ 47 w 75"/>
                <a:gd name="T11" fmla="*/ 81 h 81"/>
                <a:gd name="T12" fmla="*/ 2 w 75"/>
                <a:gd name="T13" fmla="*/ 2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81">
                  <a:moveTo>
                    <a:pt x="2" y="26"/>
                  </a:moveTo>
                  <a:cubicBezTo>
                    <a:pt x="0" y="23"/>
                    <a:pt x="0" y="20"/>
                    <a:pt x="2" y="18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5" y="0"/>
                    <a:pt x="28" y="0"/>
                    <a:pt x="30" y="3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47" y="81"/>
                    <a:pt x="47" y="81"/>
                    <a:pt x="47" y="81"/>
                  </a:cubicBezTo>
                  <a:lnTo>
                    <a:pt x="2" y="26"/>
                  </a:lnTo>
                  <a:close/>
                </a:path>
              </a:pathLst>
            </a:custGeom>
            <a:solidFill>
              <a:srgbClr val="E174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33"/>
            <p:cNvSpPr/>
            <p:nvPr/>
          </p:nvSpPr>
          <p:spPr bwMode="auto">
            <a:xfrm flipH="1" flipV="1">
              <a:off x="2950816" y="4944255"/>
              <a:ext cx="133002" cy="164036"/>
            </a:xfrm>
            <a:custGeom>
              <a:avLst/>
              <a:gdLst>
                <a:gd name="T0" fmla="*/ 52 w 52"/>
                <a:gd name="T1" fmla="*/ 59 h 64"/>
                <a:gd name="T2" fmla="*/ 4 w 52"/>
                <a:gd name="T3" fmla="*/ 0 h 64"/>
                <a:gd name="T4" fmla="*/ 2 w 52"/>
                <a:gd name="T5" fmla="*/ 1 h 64"/>
                <a:gd name="T6" fmla="*/ 2 w 52"/>
                <a:gd name="T7" fmla="*/ 9 h 64"/>
                <a:gd name="T8" fmla="*/ 47 w 52"/>
                <a:gd name="T9" fmla="*/ 64 h 64"/>
                <a:gd name="T10" fmla="*/ 52 w 52"/>
                <a:gd name="T11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64">
                  <a:moveTo>
                    <a:pt x="52" y="59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3"/>
                    <a:pt x="0" y="6"/>
                    <a:pt x="2" y="9"/>
                  </a:cubicBezTo>
                  <a:cubicBezTo>
                    <a:pt x="47" y="64"/>
                    <a:pt x="47" y="64"/>
                    <a:pt x="47" y="64"/>
                  </a:cubicBezTo>
                  <a:lnTo>
                    <a:pt x="52" y="59"/>
                  </a:lnTo>
                  <a:close/>
                </a:path>
              </a:pathLst>
            </a:custGeom>
            <a:solidFill>
              <a:srgbClr val="C25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634"/>
            <p:cNvSpPr/>
            <p:nvPr/>
          </p:nvSpPr>
          <p:spPr bwMode="auto">
            <a:xfrm flipH="1" flipV="1">
              <a:off x="2891704" y="4993023"/>
              <a:ext cx="138913" cy="159602"/>
            </a:xfrm>
            <a:custGeom>
              <a:avLst/>
              <a:gdLst>
                <a:gd name="T0" fmla="*/ 54 w 54"/>
                <a:gd name="T1" fmla="*/ 58 h 62"/>
                <a:gd name="T2" fmla="*/ 9 w 54"/>
                <a:gd name="T3" fmla="*/ 3 h 62"/>
                <a:gd name="T4" fmla="*/ 2 w 54"/>
                <a:gd name="T5" fmla="*/ 2 h 62"/>
                <a:gd name="T6" fmla="*/ 0 w 54"/>
                <a:gd name="T7" fmla="*/ 3 h 62"/>
                <a:gd name="T8" fmla="*/ 49 w 54"/>
                <a:gd name="T9" fmla="*/ 62 h 62"/>
                <a:gd name="T10" fmla="*/ 54 w 54"/>
                <a:gd name="T11" fmla="*/ 5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62">
                  <a:moveTo>
                    <a:pt x="54" y="58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7" y="0"/>
                    <a:pt x="4" y="0"/>
                    <a:pt x="2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9" y="62"/>
                    <a:pt x="49" y="62"/>
                    <a:pt x="49" y="62"/>
                  </a:cubicBezTo>
                  <a:lnTo>
                    <a:pt x="54" y="58"/>
                  </a:lnTo>
                  <a:close/>
                </a:path>
              </a:pathLst>
            </a:custGeom>
            <a:solidFill>
              <a:srgbClr val="C25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635"/>
            <p:cNvSpPr/>
            <p:nvPr/>
          </p:nvSpPr>
          <p:spPr bwMode="auto">
            <a:xfrm flipH="1" flipV="1">
              <a:off x="2989238" y="5065435"/>
              <a:ext cx="76845" cy="63546"/>
            </a:xfrm>
            <a:custGeom>
              <a:avLst/>
              <a:gdLst>
                <a:gd name="T0" fmla="*/ 0 w 52"/>
                <a:gd name="T1" fmla="*/ 40 h 43"/>
                <a:gd name="T2" fmla="*/ 48 w 52"/>
                <a:gd name="T3" fmla="*/ 0 h 43"/>
                <a:gd name="T4" fmla="*/ 52 w 52"/>
                <a:gd name="T5" fmla="*/ 3 h 43"/>
                <a:gd name="T6" fmla="*/ 3 w 52"/>
                <a:gd name="T7" fmla="*/ 43 h 43"/>
                <a:gd name="T8" fmla="*/ 0 w 52"/>
                <a:gd name="T9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3">
                  <a:moveTo>
                    <a:pt x="0" y="40"/>
                  </a:moveTo>
                  <a:lnTo>
                    <a:pt x="48" y="0"/>
                  </a:lnTo>
                  <a:lnTo>
                    <a:pt x="52" y="3"/>
                  </a:lnTo>
                  <a:lnTo>
                    <a:pt x="3" y="4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FC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636"/>
            <p:cNvSpPr/>
            <p:nvPr/>
          </p:nvSpPr>
          <p:spPr bwMode="auto">
            <a:xfrm flipH="1" flipV="1">
              <a:off x="447430" y="5912210"/>
              <a:ext cx="631019" cy="722642"/>
            </a:xfrm>
            <a:custGeom>
              <a:avLst/>
              <a:gdLst>
                <a:gd name="T0" fmla="*/ 159 w 427"/>
                <a:gd name="T1" fmla="*/ 0 h 489"/>
                <a:gd name="T2" fmla="*/ 427 w 427"/>
                <a:gd name="T3" fmla="*/ 113 h 489"/>
                <a:gd name="T4" fmla="*/ 267 w 427"/>
                <a:gd name="T5" fmla="*/ 489 h 489"/>
                <a:gd name="T6" fmla="*/ 0 w 427"/>
                <a:gd name="T7" fmla="*/ 377 h 489"/>
                <a:gd name="T8" fmla="*/ 159 w 427"/>
                <a:gd name="T9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489">
                  <a:moveTo>
                    <a:pt x="159" y="0"/>
                  </a:moveTo>
                  <a:lnTo>
                    <a:pt x="427" y="113"/>
                  </a:lnTo>
                  <a:lnTo>
                    <a:pt x="267" y="489"/>
                  </a:lnTo>
                  <a:lnTo>
                    <a:pt x="0" y="377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F8FA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637"/>
            <p:cNvSpPr/>
            <p:nvPr/>
          </p:nvSpPr>
          <p:spPr bwMode="auto">
            <a:xfrm flipH="1" flipV="1">
              <a:off x="457776" y="5913689"/>
              <a:ext cx="693086" cy="741853"/>
            </a:xfrm>
            <a:custGeom>
              <a:avLst/>
              <a:gdLst>
                <a:gd name="T0" fmla="*/ 231 w 469"/>
                <a:gd name="T1" fmla="*/ 0 h 502"/>
                <a:gd name="T2" fmla="*/ 469 w 469"/>
                <a:gd name="T3" fmla="*/ 163 h 502"/>
                <a:gd name="T4" fmla="*/ 240 w 469"/>
                <a:gd name="T5" fmla="*/ 502 h 502"/>
                <a:gd name="T6" fmla="*/ 0 w 469"/>
                <a:gd name="T7" fmla="*/ 339 h 502"/>
                <a:gd name="T8" fmla="*/ 231 w 469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502">
                  <a:moveTo>
                    <a:pt x="231" y="0"/>
                  </a:moveTo>
                  <a:lnTo>
                    <a:pt x="469" y="163"/>
                  </a:lnTo>
                  <a:lnTo>
                    <a:pt x="240" y="502"/>
                  </a:lnTo>
                  <a:lnTo>
                    <a:pt x="0" y="339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638"/>
            <p:cNvSpPr/>
            <p:nvPr/>
          </p:nvSpPr>
          <p:spPr bwMode="auto">
            <a:xfrm flipH="1" flipV="1">
              <a:off x="411963" y="5990534"/>
              <a:ext cx="663530" cy="734464"/>
            </a:xfrm>
            <a:custGeom>
              <a:avLst/>
              <a:gdLst>
                <a:gd name="T0" fmla="*/ 194 w 449"/>
                <a:gd name="T1" fmla="*/ 0 h 497"/>
                <a:gd name="T2" fmla="*/ 449 w 449"/>
                <a:gd name="T3" fmla="*/ 137 h 497"/>
                <a:gd name="T4" fmla="*/ 253 w 449"/>
                <a:gd name="T5" fmla="*/ 497 h 497"/>
                <a:gd name="T6" fmla="*/ 0 w 449"/>
                <a:gd name="T7" fmla="*/ 359 h 497"/>
                <a:gd name="T8" fmla="*/ 194 w 449"/>
                <a:gd name="T9" fmla="*/ 0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9" h="497">
                  <a:moveTo>
                    <a:pt x="194" y="0"/>
                  </a:moveTo>
                  <a:lnTo>
                    <a:pt x="449" y="137"/>
                  </a:lnTo>
                  <a:lnTo>
                    <a:pt x="253" y="497"/>
                  </a:lnTo>
                  <a:lnTo>
                    <a:pt x="0" y="359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BA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639"/>
            <p:cNvSpPr/>
            <p:nvPr/>
          </p:nvSpPr>
          <p:spPr bwMode="auto">
            <a:xfrm flipH="1" flipV="1">
              <a:off x="437086" y="5986101"/>
              <a:ext cx="707864" cy="738897"/>
            </a:xfrm>
            <a:custGeom>
              <a:avLst/>
              <a:gdLst>
                <a:gd name="T0" fmla="*/ 248 w 479"/>
                <a:gd name="T1" fmla="*/ 0 h 500"/>
                <a:gd name="T2" fmla="*/ 479 w 479"/>
                <a:gd name="T3" fmla="*/ 176 h 500"/>
                <a:gd name="T4" fmla="*/ 229 w 479"/>
                <a:gd name="T5" fmla="*/ 500 h 500"/>
                <a:gd name="T6" fmla="*/ 0 w 479"/>
                <a:gd name="T7" fmla="*/ 325 h 500"/>
                <a:gd name="T8" fmla="*/ 248 w 479"/>
                <a:gd name="T9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9" h="500">
                  <a:moveTo>
                    <a:pt x="248" y="0"/>
                  </a:moveTo>
                  <a:lnTo>
                    <a:pt x="479" y="176"/>
                  </a:lnTo>
                  <a:lnTo>
                    <a:pt x="229" y="500"/>
                  </a:lnTo>
                  <a:lnTo>
                    <a:pt x="0" y="32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F8FA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640"/>
            <p:cNvSpPr/>
            <p:nvPr/>
          </p:nvSpPr>
          <p:spPr bwMode="auto">
            <a:xfrm flipH="1" flipV="1">
              <a:off x="742989" y="6232892"/>
              <a:ext cx="13301" cy="11822"/>
            </a:xfrm>
            <a:custGeom>
              <a:avLst/>
              <a:gdLst>
                <a:gd name="T0" fmla="*/ 2 w 5"/>
                <a:gd name="T1" fmla="*/ 0 h 5"/>
                <a:gd name="T2" fmla="*/ 3 w 5"/>
                <a:gd name="T3" fmla="*/ 0 h 5"/>
                <a:gd name="T4" fmla="*/ 5 w 5"/>
                <a:gd name="T5" fmla="*/ 1 h 5"/>
                <a:gd name="T6" fmla="*/ 5 w 5"/>
                <a:gd name="T7" fmla="*/ 3 h 5"/>
                <a:gd name="T8" fmla="*/ 4 w 5"/>
                <a:gd name="T9" fmla="*/ 4 h 5"/>
                <a:gd name="T10" fmla="*/ 2 w 5"/>
                <a:gd name="T11" fmla="*/ 5 h 5"/>
                <a:gd name="T12" fmla="*/ 1 w 5"/>
                <a:gd name="T13" fmla="*/ 4 h 5"/>
                <a:gd name="T14" fmla="*/ 1 w 5"/>
                <a:gd name="T15" fmla="*/ 2 h 5"/>
                <a:gd name="T16" fmla="*/ 2 w 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53C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641"/>
            <p:cNvSpPr/>
            <p:nvPr/>
          </p:nvSpPr>
          <p:spPr bwMode="auto">
            <a:xfrm flipH="1" flipV="1">
              <a:off x="833135" y="6300871"/>
              <a:ext cx="14778" cy="16256"/>
            </a:xfrm>
            <a:custGeom>
              <a:avLst/>
              <a:gdLst>
                <a:gd name="T0" fmla="*/ 2 w 6"/>
                <a:gd name="T1" fmla="*/ 1 h 6"/>
                <a:gd name="T2" fmla="*/ 3 w 6"/>
                <a:gd name="T3" fmla="*/ 1 h 6"/>
                <a:gd name="T4" fmla="*/ 5 w 6"/>
                <a:gd name="T5" fmla="*/ 2 h 6"/>
                <a:gd name="T6" fmla="*/ 5 w 6"/>
                <a:gd name="T7" fmla="*/ 4 h 6"/>
                <a:gd name="T8" fmla="*/ 4 w 6"/>
                <a:gd name="T9" fmla="*/ 5 h 6"/>
                <a:gd name="T10" fmla="*/ 2 w 6"/>
                <a:gd name="T11" fmla="*/ 5 h 6"/>
                <a:gd name="T12" fmla="*/ 1 w 6"/>
                <a:gd name="T13" fmla="*/ 4 h 6"/>
                <a:gd name="T14" fmla="*/ 1 w 6"/>
                <a:gd name="T15" fmla="*/ 2 h 6"/>
                <a:gd name="T16" fmla="*/ 2 w 6"/>
                <a:gd name="T1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cubicBezTo>
                    <a:pt x="2" y="0"/>
                    <a:pt x="3" y="0"/>
                    <a:pt x="3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3"/>
                    <a:pt x="1" y="2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3714" name="Picture 642"/>
            <p:cNvPicPr>
              <a:picLocks noChangeAspect="1" noChangeArrowheads="1"/>
            </p:cNvPicPr>
            <p:nvPr/>
          </p:nvPicPr>
          <p:blipFill>
            <a:blip r:embed="rId47" cstate="email"/>
            <a:srcRect/>
            <a:stretch>
              <a:fillRect/>
            </a:stretch>
          </p:blipFill>
          <p:spPr bwMode="auto">
            <a:xfrm flipH="1" flipV="1">
              <a:off x="927714" y="6368849"/>
              <a:ext cx="29556" cy="31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Freeform 643"/>
            <p:cNvSpPr/>
            <p:nvPr/>
          </p:nvSpPr>
          <p:spPr bwMode="auto">
            <a:xfrm flipH="1" flipV="1">
              <a:off x="765157" y="6098414"/>
              <a:ext cx="97534" cy="121179"/>
            </a:xfrm>
            <a:custGeom>
              <a:avLst/>
              <a:gdLst>
                <a:gd name="T0" fmla="*/ 32 w 38"/>
                <a:gd name="T1" fmla="*/ 0 h 47"/>
                <a:gd name="T2" fmla="*/ 38 w 38"/>
                <a:gd name="T3" fmla="*/ 4 h 47"/>
                <a:gd name="T4" fmla="*/ 6 w 38"/>
                <a:gd name="T5" fmla="*/ 46 h 47"/>
                <a:gd name="T6" fmla="*/ 4 w 38"/>
                <a:gd name="T7" fmla="*/ 47 h 47"/>
                <a:gd name="T8" fmla="*/ 0 w 38"/>
                <a:gd name="T9" fmla="*/ 44 h 47"/>
                <a:gd name="T10" fmla="*/ 0 w 38"/>
                <a:gd name="T11" fmla="*/ 42 h 47"/>
                <a:gd name="T12" fmla="*/ 32 w 38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47">
                  <a:moveTo>
                    <a:pt x="32" y="0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5" y="47"/>
                    <a:pt x="4" y="47"/>
                    <a:pt x="4" y="4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43"/>
                    <a:pt x="0" y="42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644"/>
            <p:cNvSpPr/>
            <p:nvPr/>
          </p:nvSpPr>
          <p:spPr bwMode="auto">
            <a:xfrm flipH="1" flipV="1">
              <a:off x="781413" y="6163436"/>
              <a:ext cx="53201" cy="63546"/>
            </a:xfrm>
            <a:custGeom>
              <a:avLst/>
              <a:gdLst>
                <a:gd name="T0" fmla="*/ 17 w 21"/>
                <a:gd name="T1" fmla="*/ 0 h 25"/>
                <a:gd name="T2" fmla="*/ 21 w 21"/>
                <a:gd name="T3" fmla="*/ 3 h 25"/>
                <a:gd name="T4" fmla="*/ 6 w 21"/>
                <a:gd name="T5" fmla="*/ 24 h 25"/>
                <a:gd name="T6" fmla="*/ 4 w 21"/>
                <a:gd name="T7" fmla="*/ 24 h 25"/>
                <a:gd name="T8" fmla="*/ 1 w 21"/>
                <a:gd name="T9" fmla="*/ 22 h 25"/>
                <a:gd name="T10" fmla="*/ 1 w 21"/>
                <a:gd name="T11" fmla="*/ 20 h 25"/>
                <a:gd name="T12" fmla="*/ 17 w 21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5">
                  <a:moveTo>
                    <a:pt x="17" y="0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4" y="25"/>
                    <a:pt x="4" y="24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1"/>
                    <a:pt x="1" y="2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645"/>
            <p:cNvSpPr/>
            <p:nvPr/>
          </p:nvSpPr>
          <p:spPr bwMode="auto">
            <a:xfrm flipH="1" flipV="1">
              <a:off x="862691" y="6194470"/>
              <a:ext cx="79801" cy="96057"/>
            </a:xfrm>
            <a:custGeom>
              <a:avLst/>
              <a:gdLst>
                <a:gd name="T0" fmla="*/ 25 w 31"/>
                <a:gd name="T1" fmla="*/ 0 h 38"/>
                <a:gd name="T2" fmla="*/ 31 w 31"/>
                <a:gd name="T3" fmla="*/ 4 h 38"/>
                <a:gd name="T4" fmla="*/ 6 w 31"/>
                <a:gd name="T5" fmla="*/ 37 h 38"/>
                <a:gd name="T6" fmla="*/ 4 w 31"/>
                <a:gd name="T7" fmla="*/ 37 h 38"/>
                <a:gd name="T8" fmla="*/ 0 w 31"/>
                <a:gd name="T9" fmla="*/ 34 h 38"/>
                <a:gd name="T10" fmla="*/ 0 w 31"/>
                <a:gd name="T11" fmla="*/ 33 h 38"/>
                <a:gd name="T12" fmla="*/ 25 w 31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8">
                  <a:moveTo>
                    <a:pt x="25" y="0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5" y="37"/>
                    <a:pt x="4" y="38"/>
                    <a:pt x="4" y="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3"/>
                    <a:pt x="0" y="33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53C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646"/>
            <p:cNvSpPr/>
            <p:nvPr/>
          </p:nvSpPr>
          <p:spPr bwMode="auto">
            <a:xfrm flipH="1" flipV="1">
              <a:off x="878947" y="6216636"/>
              <a:ext cx="69457" cy="84235"/>
            </a:xfrm>
            <a:custGeom>
              <a:avLst/>
              <a:gdLst>
                <a:gd name="T0" fmla="*/ 23 w 27"/>
                <a:gd name="T1" fmla="*/ 0 h 33"/>
                <a:gd name="T2" fmla="*/ 27 w 27"/>
                <a:gd name="T3" fmla="*/ 4 h 33"/>
                <a:gd name="T4" fmla="*/ 6 w 27"/>
                <a:gd name="T5" fmla="*/ 32 h 33"/>
                <a:gd name="T6" fmla="*/ 4 w 27"/>
                <a:gd name="T7" fmla="*/ 33 h 33"/>
                <a:gd name="T8" fmla="*/ 1 w 27"/>
                <a:gd name="T9" fmla="*/ 31 h 33"/>
                <a:gd name="T10" fmla="*/ 1 w 27"/>
                <a:gd name="T11" fmla="*/ 29 h 33"/>
                <a:gd name="T12" fmla="*/ 23 w 27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3">
                  <a:moveTo>
                    <a:pt x="23" y="0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5" y="33"/>
                    <a:pt x="4" y="33"/>
                    <a:pt x="4" y="33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0"/>
                    <a:pt x="0" y="29"/>
                    <a:pt x="1" y="29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647"/>
            <p:cNvSpPr/>
            <p:nvPr/>
          </p:nvSpPr>
          <p:spPr bwMode="auto">
            <a:xfrm flipH="1" flipV="1">
              <a:off x="813924" y="6147180"/>
              <a:ext cx="90146" cy="107879"/>
            </a:xfrm>
            <a:custGeom>
              <a:avLst/>
              <a:gdLst>
                <a:gd name="T0" fmla="*/ 29 w 35"/>
                <a:gd name="T1" fmla="*/ 0 h 42"/>
                <a:gd name="T2" fmla="*/ 35 w 35"/>
                <a:gd name="T3" fmla="*/ 4 h 42"/>
                <a:gd name="T4" fmla="*/ 6 w 35"/>
                <a:gd name="T5" fmla="*/ 41 h 42"/>
                <a:gd name="T6" fmla="*/ 4 w 35"/>
                <a:gd name="T7" fmla="*/ 42 h 42"/>
                <a:gd name="T8" fmla="*/ 1 w 35"/>
                <a:gd name="T9" fmla="*/ 39 h 42"/>
                <a:gd name="T10" fmla="*/ 1 w 35"/>
                <a:gd name="T11" fmla="*/ 37 h 42"/>
                <a:gd name="T12" fmla="*/ 29 w 35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2">
                  <a:moveTo>
                    <a:pt x="29" y="0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2"/>
                    <a:pt x="5" y="42"/>
                    <a:pt x="4" y="42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9"/>
                    <a:pt x="0" y="38"/>
                    <a:pt x="1" y="37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648"/>
            <p:cNvSpPr/>
            <p:nvPr/>
          </p:nvSpPr>
          <p:spPr bwMode="auto">
            <a:xfrm flipH="1" flipV="1">
              <a:off x="830180" y="6191514"/>
              <a:ext cx="62067" cy="73890"/>
            </a:xfrm>
            <a:custGeom>
              <a:avLst/>
              <a:gdLst>
                <a:gd name="T0" fmla="*/ 20 w 24"/>
                <a:gd name="T1" fmla="*/ 0 h 29"/>
                <a:gd name="T2" fmla="*/ 24 w 24"/>
                <a:gd name="T3" fmla="*/ 4 h 29"/>
                <a:gd name="T4" fmla="*/ 5 w 24"/>
                <a:gd name="T5" fmla="*/ 28 h 29"/>
                <a:gd name="T6" fmla="*/ 4 w 24"/>
                <a:gd name="T7" fmla="*/ 29 h 29"/>
                <a:gd name="T8" fmla="*/ 1 w 24"/>
                <a:gd name="T9" fmla="*/ 27 h 29"/>
                <a:gd name="T10" fmla="*/ 1 w 24"/>
                <a:gd name="T11" fmla="*/ 25 h 29"/>
                <a:gd name="T12" fmla="*/ 20 w 24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9">
                  <a:moveTo>
                    <a:pt x="20" y="0"/>
                  </a:moveTo>
                  <a:cubicBezTo>
                    <a:pt x="24" y="4"/>
                    <a:pt x="24" y="4"/>
                    <a:pt x="24" y="4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4" y="29"/>
                    <a:pt x="4" y="2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6"/>
                    <a:pt x="0" y="25"/>
                    <a:pt x="1" y="25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649"/>
            <p:cNvSpPr/>
            <p:nvPr/>
          </p:nvSpPr>
          <p:spPr bwMode="auto">
            <a:xfrm flipH="1" flipV="1">
              <a:off x="909981" y="6272792"/>
              <a:ext cx="45812" cy="54679"/>
            </a:xfrm>
            <a:custGeom>
              <a:avLst/>
              <a:gdLst>
                <a:gd name="T0" fmla="*/ 13 w 18"/>
                <a:gd name="T1" fmla="*/ 0 h 21"/>
                <a:gd name="T2" fmla="*/ 18 w 18"/>
                <a:gd name="T3" fmla="*/ 4 h 21"/>
                <a:gd name="T4" fmla="*/ 6 w 18"/>
                <a:gd name="T5" fmla="*/ 20 h 21"/>
                <a:gd name="T6" fmla="*/ 4 w 18"/>
                <a:gd name="T7" fmla="*/ 21 h 21"/>
                <a:gd name="T8" fmla="*/ 1 w 18"/>
                <a:gd name="T9" fmla="*/ 18 h 21"/>
                <a:gd name="T10" fmla="*/ 1 w 18"/>
                <a:gd name="T11" fmla="*/ 16 h 21"/>
                <a:gd name="T12" fmla="*/ 13 w 1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1">
                  <a:moveTo>
                    <a:pt x="13" y="0"/>
                  </a:moveTo>
                  <a:cubicBezTo>
                    <a:pt x="18" y="4"/>
                    <a:pt x="18" y="4"/>
                    <a:pt x="18" y="4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1"/>
                    <a:pt x="5" y="21"/>
                    <a:pt x="4" y="2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1" y="16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650"/>
            <p:cNvSpPr/>
            <p:nvPr/>
          </p:nvSpPr>
          <p:spPr bwMode="auto">
            <a:xfrm flipH="1" flipV="1">
              <a:off x="921803" y="6250626"/>
              <a:ext cx="69457" cy="87190"/>
            </a:xfrm>
            <a:custGeom>
              <a:avLst/>
              <a:gdLst>
                <a:gd name="T0" fmla="*/ 22 w 27"/>
                <a:gd name="T1" fmla="*/ 0 h 34"/>
                <a:gd name="T2" fmla="*/ 27 w 27"/>
                <a:gd name="T3" fmla="*/ 4 h 34"/>
                <a:gd name="T4" fmla="*/ 5 w 27"/>
                <a:gd name="T5" fmla="*/ 33 h 34"/>
                <a:gd name="T6" fmla="*/ 3 w 27"/>
                <a:gd name="T7" fmla="*/ 33 h 34"/>
                <a:gd name="T8" fmla="*/ 0 w 27"/>
                <a:gd name="T9" fmla="*/ 31 h 34"/>
                <a:gd name="T10" fmla="*/ 0 w 27"/>
                <a:gd name="T11" fmla="*/ 29 h 34"/>
                <a:gd name="T12" fmla="*/ 22 w 27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4">
                  <a:moveTo>
                    <a:pt x="22" y="0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4"/>
                    <a:pt x="3" y="34"/>
                    <a:pt x="3" y="33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0"/>
                    <a:pt x="0" y="2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651"/>
            <p:cNvSpPr/>
            <p:nvPr/>
          </p:nvSpPr>
          <p:spPr bwMode="auto">
            <a:xfrm flipH="1" flipV="1">
              <a:off x="837569" y="6088068"/>
              <a:ext cx="5911" cy="2956"/>
            </a:xfrm>
            <a:custGeom>
              <a:avLst/>
              <a:gdLst>
                <a:gd name="T0" fmla="*/ 0 w 4"/>
                <a:gd name="T1" fmla="*/ 0 h 2"/>
                <a:gd name="T2" fmla="*/ 4 w 4"/>
                <a:gd name="T3" fmla="*/ 2 h 2"/>
                <a:gd name="T4" fmla="*/ 2 w 4"/>
                <a:gd name="T5" fmla="*/ 2 h 2"/>
                <a:gd name="T6" fmla="*/ 0 w 4"/>
                <a:gd name="T7" fmla="*/ 0 h 2"/>
                <a:gd name="T8" fmla="*/ 0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4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652"/>
            <p:cNvSpPr/>
            <p:nvPr/>
          </p:nvSpPr>
          <p:spPr bwMode="auto">
            <a:xfrm flipH="1" flipV="1">
              <a:off x="827224" y="6096935"/>
              <a:ext cx="7389" cy="4434"/>
            </a:xfrm>
            <a:custGeom>
              <a:avLst/>
              <a:gdLst>
                <a:gd name="T0" fmla="*/ 1 w 5"/>
                <a:gd name="T1" fmla="*/ 0 h 3"/>
                <a:gd name="T2" fmla="*/ 5 w 5"/>
                <a:gd name="T3" fmla="*/ 2 h 3"/>
                <a:gd name="T4" fmla="*/ 3 w 5"/>
                <a:gd name="T5" fmla="*/ 3 h 3"/>
                <a:gd name="T6" fmla="*/ 0 w 5"/>
                <a:gd name="T7" fmla="*/ 0 h 3"/>
                <a:gd name="T8" fmla="*/ 1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1" y="0"/>
                  </a:moveTo>
                  <a:lnTo>
                    <a:pt x="5" y="2"/>
                  </a:lnTo>
                  <a:lnTo>
                    <a:pt x="3" y="3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653"/>
            <p:cNvSpPr/>
            <p:nvPr/>
          </p:nvSpPr>
          <p:spPr bwMode="auto">
            <a:xfrm flipH="1" flipV="1">
              <a:off x="816879" y="6107279"/>
              <a:ext cx="7389" cy="7389"/>
            </a:xfrm>
            <a:custGeom>
              <a:avLst/>
              <a:gdLst>
                <a:gd name="T0" fmla="*/ 0 w 5"/>
                <a:gd name="T1" fmla="*/ 0 h 5"/>
                <a:gd name="T2" fmla="*/ 5 w 5"/>
                <a:gd name="T3" fmla="*/ 5 h 5"/>
                <a:gd name="T4" fmla="*/ 3 w 5"/>
                <a:gd name="T5" fmla="*/ 5 h 5"/>
                <a:gd name="T6" fmla="*/ 0 w 5"/>
                <a:gd name="T7" fmla="*/ 2 h 5"/>
                <a:gd name="T8" fmla="*/ 0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5" y="5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654"/>
            <p:cNvSpPr/>
            <p:nvPr/>
          </p:nvSpPr>
          <p:spPr bwMode="auto">
            <a:xfrm flipH="1" flipV="1">
              <a:off x="809491" y="6116147"/>
              <a:ext cx="7389" cy="8867"/>
            </a:xfrm>
            <a:custGeom>
              <a:avLst/>
              <a:gdLst>
                <a:gd name="T0" fmla="*/ 0 w 5"/>
                <a:gd name="T1" fmla="*/ 0 h 6"/>
                <a:gd name="T2" fmla="*/ 5 w 5"/>
                <a:gd name="T3" fmla="*/ 6 h 6"/>
                <a:gd name="T4" fmla="*/ 5 w 5"/>
                <a:gd name="T5" fmla="*/ 6 h 6"/>
                <a:gd name="T6" fmla="*/ 0 w 5"/>
                <a:gd name="T7" fmla="*/ 2 h 6"/>
                <a:gd name="T8" fmla="*/ 0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655"/>
            <p:cNvSpPr/>
            <p:nvPr/>
          </p:nvSpPr>
          <p:spPr bwMode="auto">
            <a:xfrm flipH="1" flipV="1">
              <a:off x="799146" y="6126491"/>
              <a:ext cx="10345" cy="8867"/>
            </a:xfrm>
            <a:custGeom>
              <a:avLst/>
              <a:gdLst>
                <a:gd name="T0" fmla="*/ 0 w 7"/>
                <a:gd name="T1" fmla="*/ 0 h 6"/>
                <a:gd name="T2" fmla="*/ 7 w 7"/>
                <a:gd name="T3" fmla="*/ 6 h 6"/>
                <a:gd name="T4" fmla="*/ 7 w 7"/>
                <a:gd name="T5" fmla="*/ 6 h 6"/>
                <a:gd name="T6" fmla="*/ 0 w 7"/>
                <a:gd name="T7" fmla="*/ 0 h 6"/>
                <a:gd name="T8" fmla="*/ 0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0" y="0"/>
                  </a:moveTo>
                  <a:lnTo>
                    <a:pt x="7" y="6"/>
                  </a:lnTo>
                  <a:lnTo>
                    <a:pt x="7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656"/>
            <p:cNvSpPr/>
            <p:nvPr/>
          </p:nvSpPr>
          <p:spPr bwMode="auto">
            <a:xfrm flipH="1" flipV="1">
              <a:off x="788802" y="6135358"/>
              <a:ext cx="13301" cy="10345"/>
            </a:xfrm>
            <a:custGeom>
              <a:avLst/>
              <a:gdLst>
                <a:gd name="T0" fmla="*/ 2 w 9"/>
                <a:gd name="T1" fmla="*/ 0 h 7"/>
                <a:gd name="T2" fmla="*/ 9 w 9"/>
                <a:gd name="T3" fmla="*/ 6 h 7"/>
                <a:gd name="T4" fmla="*/ 9 w 9"/>
                <a:gd name="T5" fmla="*/ 7 h 7"/>
                <a:gd name="T6" fmla="*/ 0 w 9"/>
                <a:gd name="T7" fmla="*/ 0 h 7"/>
                <a:gd name="T8" fmla="*/ 2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2" y="0"/>
                  </a:moveTo>
                  <a:lnTo>
                    <a:pt x="9" y="6"/>
                  </a:lnTo>
                  <a:lnTo>
                    <a:pt x="9" y="7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57"/>
            <p:cNvSpPr/>
            <p:nvPr/>
          </p:nvSpPr>
          <p:spPr bwMode="auto">
            <a:xfrm flipH="1" flipV="1">
              <a:off x="778456" y="6145703"/>
              <a:ext cx="13301" cy="11822"/>
            </a:xfrm>
            <a:custGeom>
              <a:avLst/>
              <a:gdLst>
                <a:gd name="T0" fmla="*/ 0 w 9"/>
                <a:gd name="T1" fmla="*/ 0 h 8"/>
                <a:gd name="T2" fmla="*/ 9 w 9"/>
                <a:gd name="T3" fmla="*/ 8 h 8"/>
                <a:gd name="T4" fmla="*/ 9 w 9"/>
                <a:gd name="T5" fmla="*/ 8 h 8"/>
                <a:gd name="T6" fmla="*/ 0 w 9"/>
                <a:gd name="T7" fmla="*/ 2 h 8"/>
                <a:gd name="T8" fmla="*/ 0 w 9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0"/>
                  </a:moveTo>
                  <a:lnTo>
                    <a:pt x="9" y="8"/>
                  </a:lnTo>
                  <a:lnTo>
                    <a:pt x="9" y="8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658"/>
            <p:cNvSpPr/>
            <p:nvPr/>
          </p:nvSpPr>
          <p:spPr bwMode="auto">
            <a:xfrm flipH="1" flipV="1">
              <a:off x="768112" y="6154569"/>
              <a:ext cx="16256" cy="13301"/>
            </a:xfrm>
            <a:custGeom>
              <a:avLst/>
              <a:gdLst>
                <a:gd name="T0" fmla="*/ 0 w 11"/>
                <a:gd name="T1" fmla="*/ 0 h 9"/>
                <a:gd name="T2" fmla="*/ 11 w 11"/>
                <a:gd name="T3" fmla="*/ 9 h 9"/>
                <a:gd name="T4" fmla="*/ 11 w 11"/>
                <a:gd name="T5" fmla="*/ 9 h 9"/>
                <a:gd name="T6" fmla="*/ 0 w 11"/>
                <a:gd name="T7" fmla="*/ 0 h 9"/>
                <a:gd name="T8" fmla="*/ 0 w 1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0" y="0"/>
                  </a:moveTo>
                  <a:lnTo>
                    <a:pt x="11" y="9"/>
                  </a:lnTo>
                  <a:lnTo>
                    <a:pt x="11" y="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59"/>
            <p:cNvSpPr/>
            <p:nvPr/>
          </p:nvSpPr>
          <p:spPr bwMode="auto">
            <a:xfrm flipH="1" flipV="1">
              <a:off x="757768" y="6164914"/>
              <a:ext cx="17734" cy="13301"/>
            </a:xfrm>
            <a:custGeom>
              <a:avLst/>
              <a:gdLst>
                <a:gd name="T0" fmla="*/ 0 w 12"/>
                <a:gd name="T1" fmla="*/ 0 h 9"/>
                <a:gd name="T2" fmla="*/ 12 w 12"/>
                <a:gd name="T3" fmla="*/ 9 h 9"/>
                <a:gd name="T4" fmla="*/ 12 w 12"/>
                <a:gd name="T5" fmla="*/ 9 h 9"/>
                <a:gd name="T6" fmla="*/ 0 w 12"/>
                <a:gd name="T7" fmla="*/ 0 h 9"/>
                <a:gd name="T8" fmla="*/ 0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0" y="0"/>
                  </a:moveTo>
                  <a:lnTo>
                    <a:pt x="12" y="9"/>
                  </a:lnTo>
                  <a:lnTo>
                    <a:pt x="12" y="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660"/>
            <p:cNvSpPr/>
            <p:nvPr/>
          </p:nvSpPr>
          <p:spPr bwMode="auto">
            <a:xfrm flipH="1" flipV="1">
              <a:off x="747423" y="6173781"/>
              <a:ext cx="20689" cy="14778"/>
            </a:xfrm>
            <a:custGeom>
              <a:avLst/>
              <a:gdLst>
                <a:gd name="T0" fmla="*/ 2 w 14"/>
                <a:gd name="T1" fmla="*/ 0 h 10"/>
                <a:gd name="T2" fmla="*/ 14 w 14"/>
                <a:gd name="T3" fmla="*/ 9 h 10"/>
                <a:gd name="T4" fmla="*/ 14 w 14"/>
                <a:gd name="T5" fmla="*/ 10 h 10"/>
                <a:gd name="T6" fmla="*/ 0 w 14"/>
                <a:gd name="T7" fmla="*/ 0 h 10"/>
                <a:gd name="T8" fmla="*/ 2 w 14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2" y="0"/>
                  </a:moveTo>
                  <a:lnTo>
                    <a:pt x="14" y="9"/>
                  </a:lnTo>
                  <a:lnTo>
                    <a:pt x="14" y="1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61"/>
            <p:cNvSpPr/>
            <p:nvPr/>
          </p:nvSpPr>
          <p:spPr bwMode="auto">
            <a:xfrm flipH="1" flipV="1">
              <a:off x="737079" y="6184126"/>
              <a:ext cx="20689" cy="17734"/>
            </a:xfrm>
            <a:custGeom>
              <a:avLst/>
              <a:gdLst>
                <a:gd name="T0" fmla="*/ 0 w 14"/>
                <a:gd name="T1" fmla="*/ 0 h 12"/>
                <a:gd name="T2" fmla="*/ 14 w 14"/>
                <a:gd name="T3" fmla="*/ 12 h 12"/>
                <a:gd name="T4" fmla="*/ 14 w 14"/>
                <a:gd name="T5" fmla="*/ 12 h 12"/>
                <a:gd name="T6" fmla="*/ 0 w 14"/>
                <a:gd name="T7" fmla="*/ 2 h 12"/>
                <a:gd name="T8" fmla="*/ 0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0" y="0"/>
                  </a:moveTo>
                  <a:lnTo>
                    <a:pt x="14" y="12"/>
                  </a:lnTo>
                  <a:lnTo>
                    <a:pt x="14" y="1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62"/>
            <p:cNvSpPr/>
            <p:nvPr/>
          </p:nvSpPr>
          <p:spPr bwMode="auto">
            <a:xfrm flipH="1" flipV="1">
              <a:off x="673534" y="6275748"/>
              <a:ext cx="25123" cy="48768"/>
            </a:xfrm>
            <a:custGeom>
              <a:avLst/>
              <a:gdLst>
                <a:gd name="T0" fmla="*/ 0 w 17"/>
                <a:gd name="T1" fmla="*/ 0 h 33"/>
                <a:gd name="T2" fmla="*/ 17 w 17"/>
                <a:gd name="T3" fmla="*/ 24 h 33"/>
                <a:gd name="T4" fmla="*/ 10 w 17"/>
                <a:gd name="T5" fmla="*/ 33 h 33"/>
                <a:gd name="T6" fmla="*/ 0 w 17"/>
                <a:gd name="T7" fmla="*/ 29 h 33"/>
                <a:gd name="T8" fmla="*/ 0 w 17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3">
                  <a:moveTo>
                    <a:pt x="0" y="0"/>
                  </a:moveTo>
                  <a:lnTo>
                    <a:pt x="17" y="24"/>
                  </a:lnTo>
                  <a:lnTo>
                    <a:pt x="1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63"/>
            <p:cNvSpPr/>
            <p:nvPr/>
          </p:nvSpPr>
          <p:spPr bwMode="auto">
            <a:xfrm flipH="1" flipV="1">
              <a:off x="697178" y="6324516"/>
              <a:ext cx="25123" cy="45812"/>
            </a:xfrm>
            <a:custGeom>
              <a:avLst/>
              <a:gdLst>
                <a:gd name="T0" fmla="*/ 16 w 17"/>
                <a:gd name="T1" fmla="*/ 31 h 31"/>
                <a:gd name="T2" fmla="*/ 0 w 17"/>
                <a:gd name="T3" fmla="*/ 8 h 31"/>
                <a:gd name="T4" fmla="*/ 7 w 17"/>
                <a:gd name="T5" fmla="*/ 0 h 31"/>
                <a:gd name="T6" fmla="*/ 17 w 17"/>
                <a:gd name="T7" fmla="*/ 3 h 31"/>
                <a:gd name="T8" fmla="*/ 16 w 17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1">
                  <a:moveTo>
                    <a:pt x="16" y="31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17" y="3"/>
                  </a:lnTo>
                  <a:lnTo>
                    <a:pt x="16" y="31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64"/>
            <p:cNvSpPr/>
            <p:nvPr/>
          </p:nvSpPr>
          <p:spPr bwMode="auto">
            <a:xfrm flipH="1" flipV="1">
              <a:off x="704567" y="6311216"/>
              <a:ext cx="48768" cy="26600"/>
            </a:xfrm>
            <a:custGeom>
              <a:avLst/>
              <a:gdLst>
                <a:gd name="T0" fmla="*/ 33 w 33"/>
                <a:gd name="T1" fmla="*/ 11 h 18"/>
                <a:gd name="T2" fmla="*/ 7 w 33"/>
                <a:gd name="T3" fmla="*/ 0 h 18"/>
                <a:gd name="T4" fmla="*/ 0 w 33"/>
                <a:gd name="T5" fmla="*/ 9 h 18"/>
                <a:gd name="T6" fmla="*/ 7 w 33"/>
                <a:gd name="T7" fmla="*/ 18 h 18"/>
                <a:gd name="T8" fmla="*/ 33 w 33"/>
                <a:gd name="T9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8">
                  <a:moveTo>
                    <a:pt x="33" y="11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7" y="18"/>
                  </a:lnTo>
                  <a:lnTo>
                    <a:pt x="33" y="1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2" name="Freeform 665"/>
            <p:cNvSpPr/>
            <p:nvPr/>
          </p:nvSpPr>
          <p:spPr bwMode="auto">
            <a:xfrm flipH="1" flipV="1">
              <a:off x="704568" y="6289049"/>
              <a:ext cx="38423" cy="32511"/>
            </a:xfrm>
            <a:custGeom>
              <a:avLst/>
              <a:gdLst>
                <a:gd name="T0" fmla="*/ 26 w 26"/>
                <a:gd name="T1" fmla="*/ 0 h 22"/>
                <a:gd name="T2" fmla="*/ 11 w 26"/>
                <a:gd name="T3" fmla="*/ 22 h 22"/>
                <a:gd name="T4" fmla="*/ 0 w 26"/>
                <a:gd name="T5" fmla="*/ 19 h 22"/>
                <a:gd name="T6" fmla="*/ 0 w 26"/>
                <a:gd name="T7" fmla="*/ 7 h 22"/>
                <a:gd name="T8" fmla="*/ 26 w 2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2">
                  <a:moveTo>
                    <a:pt x="26" y="0"/>
                  </a:moveTo>
                  <a:lnTo>
                    <a:pt x="11" y="22"/>
                  </a:lnTo>
                  <a:lnTo>
                    <a:pt x="0" y="19"/>
                  </a:lnTo>
                  <a:lnTo>
                    <a:pt x="0" y="7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3" name="Freeform 666"/>
            <p:cNvSpPr/>
            <p:nvPr/>
          </p:nvSpPr>
          <p:spPr bwMode="auto">
            <a:xfrm flipH="1" flipV="1">
              <a:off x="658756" y="6324516"/>
              <a:ext cx="39901" cy="33990"/>
            </a:xfrm>
            <a:custGeom>
              <a:avLst/>
              <a:gdLst>
                <a:gd name="T0" fmla="*/ 0 w 27"/>
                <a:gd name="T1" fmla="*/ 23 h 23"/>
                <a:gd name="T2" fmla="*/ 17 w 27"/>
                <a:gd name="T3" fmla="*/ 0 h 23"/>
                <a:gd name="T4" fmla="*/ 27 w 27"/>
                <a:gd name="T5" fmla="*/ 4 h 23"/>
                <a:gd name="T6" fmla="*/ 27 w 27"/>
                <a:gd name="T7" fmla="*/ 16 h 23"/>
                <a:gd name="T8" fmla="*/ 0 w 27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3">
                  <a:moveTo>
                    <a:pt x="0" y="23"/>
                  </a:moveTo>
                  <a:lnTo>
                    <a:pt x="17" y="0"/>
                  </a:lnTo>
                  <a:lnTo>
                    <a:pt x="27" y="4"/>
                  </a:lnTo>
                  <a:lnTo>
                    <a:pt x="27" y="16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5" name="Freeform 667"/>
            <p:cNvSpPr/>
            <p:nvPr/>
          </p:nvSpPr>
          <p:spPr bwMode="auto">
            <a:xfrm flipH="1" flipV="1">
              <a:off x="698657" y="6324516"/>
              <a:ext cx="38423" cy="33990"/>
            </a:xfrm>
            <a:custGeom>
              <a:avLst/>
              <a:gdLst>
                <a:gd name="T0" fmla="*/ 26 w 26"/>
                <a:gd name="T1" fmla="*/ 23 h 23"/>
                <a:gd name="T2" fmla="*/ 0 w 26"/>
                <a:gd name="T3" fmla="*/ 14 h 23"/>
                <a:gd name="T4" fmla="*/ 0 w 26"/>
                <a:gd name="T5" fmla="*/ 4 h 23"/>
                <a:gd name="T6" fmla="*/ 10 w 26"/>
                <a:gd name="T7" fmla="*/ 0 h 23"/>
                <a:gd name="T8" fmla="*/ 26 w 26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3">
                  <a:moveTo>
                    <a:pt x="26" y="23"/>
                  </a:moveTo>
                  <a:lnTo>
                    <a:pt x="0" y="14"/>
                  </a:lnTo>
                  <a:lnTo>
                    <a:pt x="0" y="4"/>
                  </a:lnTo>
                  <a:lnTo>
                    <a:pt x="10" y="0"/>
                  </a:lnTo>
                  <a:lnTo>
                    <a:pt x="26" y="23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6" name="Freeform 668"/>
            <p:cNvSpPr/>
            <p:nvPr/>
          </p:nvSpPr>
          <p:spPr bwMode="auto">
            <a:xfrm flipH="1" flipV="1">
              <a:off x="658756" y="6289049"/>
              <a:ext cx="39901" cy="35467"/>
            </a:xfrm>
            <a:custGeom>
              <a:avLst/>
              <a:gdLst>
                <a:gd name="T0" fmla="*/ 0 w 27"/>
                <a:gd name="T1" fmla="*/ 0 h 24"/>
                <a:gd name="T2" fmla="*/ 27 w 27"/>
                <a:gd name="T3" fmla="*/ 10 h 24"/>
                <a:gd name="T4" fmla="*/ 27 w 27"/>
                <a:gd name="T5" fmla="*/ 21 h 24"/>
                <a:gd name="T6" fmla="*/ 17 w 27"/>
                <a:gd name="T7" fmla="*/ 24 h 24"/>
                <a:gd name="T8" fmla="*/ 0 w 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4">
                  <a:moveTo>
                    <a:pt x="0" y="0"/>
                  </a:moveTo>
                  <a:lnTo>
                    <a:pt x="27" y="10"/>
                  </a:lnTo>
                  <a:lnTo>
                    <a:pt x="27" y="21"/>
                  </a:lnTo>
                  <a:lnTo>
                    <a:pt x="17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7" name="Freeform 669"/>
            <p:cNvSpPr/>
            <p:nvPr/>
          </p:nvSpPr>
          <p:spPr bwMode="auto">
            <a:xfrm flipH="1" flipV="1">
              <a:off x="673534" y="6324516"/>
              <a:ext cx="25123" cy="45812"/>
            </a:xfrm>
            <a:custGeom>
              <a:avLst/>
              <a:gdLst>
                <a:gd name="T0" fmla="*/ 0 w 17"/>
                <a:gd name="T1" fmla="*/ 31 h 31"/>
                <a:gd name="T2" fmla="*/ 1 w 17"/>
                <a:gd name="T3" fmla="*/ 3 h 31"/>
                <a:gd name="T4" fmla="*/ 12 w 17"/>
                <a:gd name="T5" fmla="*/ 0 h 31"/>
                <a:gd name="T6" fmla="*/ 17 w 17"/>
                <a:gd name="T7" fmla="*/ 8 h 31"/>
                <a:gd name="T8" fmla="*/ 0 w 17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1">
                  <a:moveTo>
                    <a:pt x="0" y="31"/>
                  </a:moveTo>
                  <a:lnTo>
                    <a:pt x="1" y="3"/>
                  </a:lnTo>
                  <a:lnTo>
                    <a:pt x="12" y="0"/>
                  </a:lnTo>
                  <a:lnTo>
                    <a:pt x="17" y="8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8" name="Freeform 670"/>
            <p:cNvSpPr/>
            <p:nvPr/>
          </p:nvSpPr>
          <p:spPr bwMode="auto">
            <a:xfrm flipH="1" flipV="1">
              <a:off x="698657" y="6278704"/>
              <a:ext cx="26600" cy="45812"/>
            </a:xfrm>
            <a:custGeom>
              <a:avLst/>
              <a:gdLst>
                <a:gd name="T0" fmla="*/ 18 w 18"/>
                <a:gd name="T1" fmla="*/ 0 h 31"/>
                <a:gd name="T2" fmla="*/ 18 w 18"/>
                <a:gd name="T3" fmla="*/ 29 h 31"/>
                <a:gd name="T4" fmla="*/ 7 w 18"/>
                <a:gd name="T5" fmla="*/ 31 h 31"/>
                <a:gd name="T6" fmla="*/ 0 w 18"/>
                <a:gd name="T7" fmla="*/ 23 h 31"/>
                <a:gd name="T8" fmla="*/ 18 w 18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1">
                  <a:moveTo>
                    <a:pt x="18" y="0"/>
                  </a:moveTo>
                  <a:lnTo>
                    <a:pt x="18" y="29"/>
                  </a:lnTo>
                  <a:lnTo>
                    <a:pt x="7" y="31"/>
                  </a:lnTo>
                  <a:lnTo>
                    <a:pt x="0" y="2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9" name="Freeform 671"/>
            <p:cNvSpPr/>
            <p:nvPr/>
          </p:nvSpPr>
          <p:spPr bwMode="auto">
            <a:xfrm flipH="1" flipV="1">
              <a:off x="648411" y="6309738"/>
              <a:ext cx="50245" cy="25123"/>
            </a:xfrm>
            <a:custGeom>
              <a:avLst/>
              <a:gdLst>
                <a:gd name="T0" fmla="*/ 0 w 34"/>
                <a:gd name="T1" fmla="*/ 7 h 17"/>
                <a:gd name="T2" fmla="*/ 27 w 34"/>
                <a:gd name="T3" fmla="*/ 17 h 17"/>
                <a:gd name="T4" fmla="*/ 34 w 34"/>
                <a:gd name="T5" fmla="*/ 9 h 17"/>
                <a:gd name="T6" fmla="*/ 27 w 34"/>
                <a:gd name="T7" fmla="*/ 0 h 17"/>
                <a:gd name="T8" fmla="*/ 0 w 34"/>
                <a:gd name="T9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7">
                  <a:moveTo>
                    <a:pt x="0" y="7"/>
                  </a:moveTo>
                  <a:lnTo>
                    <a:pt x="27" y="17"/>
                  </a:lnTo>
                  <a:lnTo>
                    <a:pt x="34" y="9"/>
                  </a:lnTo>
                  <a:lnTo>
                    <a:pt x="2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0" name="Freeform 672"/>
            <p:cNvSpPr/>
            <p:nvPr/>
          </p:nvSpPr>
          <p:spPr bwMode="auto">
            <a:xfrm flipH="1" flipV="1">
              <a:off x="575999" y="6404317"/>
              <a:ext cx="25123" cy="48768"/>
            </a:xfrm>
            <a:custGeom>
              <a:avLst/>
              <a:gdLst>
                <a:gd name="T0" fmla="*/ 0 w 17"/>
                <a:gd name="T1" fmla="*/ 0 h 33"/>
                <a:gd name="T2" fmla="*/ 17 w 17"/>
                <a:gd name="T3" fmla="*/ 24 h 33"/>
                <a:gd name="T4" fmla="*/ 10 w 17"/>
                <a:gd name="T5" fmla="*/ 33 h 33"/>
                <a:gd name="T6" fmla="*/ 0 w 17"/>
                <a:gd name="T7" fmla="*/ 30 h 33"/>
                <a:gd name="T8" fmla="*/ 0 w 17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3">
                  <a:moveTo>
                    <a:pt x="0" y="0"/>
                  </a:moveTo>
                  <a:lnTo>
                    <a:pt x="17" y="24"/>
                  </a:lnTo>
                  <a:lnTo>
                    <a:pt x="10" y="33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1" name="Freeform 673"/>
            <p:cNvSpPr/>
            <p:nvPr/>
          </p:nvSpPr>
          <p:spPr bwMode="auto">
            <a:xfrm flipH="1" flipV="1">
              <a:off x="604078" y="6453083"/>
              <a:ext cx="23645" cy="45812"/>
            </a:xfrm>
            <a:custGeom>
              <a:avLst/>
              <a:gdLst>
                <a:gd name="T0" fmla="*/ 16 w 16"/>
                <a:gd name="T1" fmla="*/ 31 h 31"/>
                <a:gd name="T2" fmla="*/ 0 w 16"/>
                <a:gd name="T3" fmla="*/ 7 h 31"/>
                <a:gd name="T4" fmla="*/ 7 w 16"/>
                <a:gd name="T5" fmla="*/ 0 h 31"/>
                <a:gd name="T6" fmla="*/ 16 w 16"/>
                <a:gd name="T7" fmla="*/ 3 h 31"/>
                <a:gd name="T8" fmla="*/ 16 w 16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1">
                  <a:moveTo>
                    <a:pt x="16" y="31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16" y="3"/>
                  </a:lnTo>
                  <a:lnTo>
                    <a:pt x="16" y="3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2" name="Freeform 674"/>
            <p:cNvSpPr/>
            <p:nvPr/>
          </p:nvSpPr>
          <p:spPr bwMode="auto">
            <a:xfrm flipH="1" flipV="1">
              <a:off x="604077" y="6439784"/>
              <a:ext cx="48768" cy="28079"/>
            </a:xfrm>
            <a:custGeom>
              <a:avLst/>
              <a:gdLst>
                <a:gd name="T0" fmla="*/ 33 w 33"/>
                <a:gd name="T1" fmla="*/ 10 h 19"/>
                <a:gd name="T2" fmla="*/ 7 w 33"/>
                <a:gd name="T3" fmla="*/ 0 h 19"/>
                <a:gd name="T4" fmla="*/ 0 w 33"/>
                <a:gd name="T5" fmla="*/ 8 h 19"/>
                <a:gd name="T6" fmla="*/ 5 w 33"/>
                <a:gd name="T7" fmla="*/ 19 h 19"/>
                <a:gd name="T8" fmla="*/ 33 w 33"/>
                <a:gd name="T9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9">
                  <a:moveTo>
                    <a:pt x="33" y="10"/>
                  </a:moveTo>
                  <a:lnTo>
                    <a:pt x="7" y="0"/>
                  </a:lnTo>
                  <a:lnTo>
                    <a:pt x="0" y="8"/>
                  </a:lnTo>
                  <a:lnTo>
                    <a:pt x="5" y="19"/>
                  </a:lnTo>
                  <a:lnTo>
                    <a:pt x="33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3" name="Freeform 675"/>
            <p:cNvSpPr/>
            <p:nvPr/>
          </p:nvSpPr>
          <p:spPr bwMode="auto">
            <a:xfrm flipH="1" flipV="1">
              <a:off x="604078" y="6419095"/>
              <a:ext cx="41378" cy="33990"/>
            </a:xfrm>
            <a:custGeom>
              <a:avLst/>
              <a:gdLst>
                <a:gd name="T0" fmla="*/ 28 w 28"/>
                <a:gd name="T1" fmla="*/ 0 h 23"/>
                <a:gd name="T2" fmla="*/ 11 w 28"/>
                <a:gd name="T3" fmla="*/ 23 h 23"/>
                <a:gd name="T4" fmla="*/ 0 w 28"/>
                <a:gd name="T5" fmla="*/ 19 h 23"/>
                <a:gd name="T6" fmla="*/ 0 w 28"/>
                <a:gd name="T7" fmla="*/ 9 h 23"/>
                <a:gd name="T8" fmla="*/ 28 w 28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3">
                  <a:moveTo>
                    <a:pt x="28" y="0"/>
                  </a:moveTo>
                  <a:lnTo>
                    <a:pt x="11" y="23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4" name="Freeform 676"/>
            <p:cNvSpPr/>
            <p:nvPr/>
          </p:nvSpPr>
          <p:spPr bwMode="auto">
            <a:xfrm flipH="1" flipV="1">
              <a:off x="561221" y="6453084"/>
              <a:ext cx="39901" cy="32511"/>
            </a:xfrm>
            <a:custGeom>
              <a:avLst/>
              <a:gdLst>
                <a:gd name="T0" fmla="*/ 0 w 27"/>
                <a:gd name="T1" fmla="*/ 22 h 22"/>
                <a:gd name="T2" fmla="*/ 17 w 27"/>
                <a:gd name="T3" fmla="*/ 0 h 22"/>
                <a:gd name="T4" fmla="*/ 27 w 27"/>
                <a:gd name="T5" fmla="*/ 5 h 22"/>
                <a:gd name="T6" fmla="*/ 27 w 27"/>
                <a:gd name="T7" fmla="*/ 15 h 22"/>
                <a:gd name="T8" fmla="*/ 0 w 27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2">
                  <a:moveTo>
                    <a:pt x="0" y="22"/>
                  </a:moveTo>
                  <a:lnTo>
                    <a:pt x="17" y="0"/>
                  </a:lnTo>
                  <a:lnTo>
                    <a:pt x="27" y="5"/>
                  </a:lnTo>
                  <a:lnTo>
                    <a:pt x="27" y="15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5" name="Freeform 677"/>
            <p:cNvSpPr/>
            <p:nvPr/>
          </p:nvSpPr>
          <p:spPr bwMode="auto">
            <a:xfrm flipH="1" flipV="1">
              <a:off x="604078" y="6453084"/>
              <a:ext cx="38423" cy="35467"/>
            </a:xfrm>
            <a:custGeom>
              <a:avLst/>
              <a:gdLst>
                <a:gd name="T0" fmla="*/ 26 w 26"/>
                <a:gd name="T1" fmla="*/ 24 h 24"/>
                <a:gd name="T2" fmla="*/ 0 w 26"/>
                <a:gd name="T3" fmla="*/ 14 h 24"/>
                <a:gd name="T4" fmla="*/ 0 w 26"/>
                <a:gd name="T5" fmla="*/ 3 h 24"/>
                <a:gd name="T6" fmla="*/ 10 w 26"/>
                <a:gd name="T7" fmla="*/ 0 h 24"/>
                <a:gd name="T8" fmla="*/ 26 w 26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26" y="24"/>
                  </a:moveTo>
                  <a:lnTo>
                    <a:pt x="0" y="14"/>
                  </a:lnTo>
                  <a:lnTo>
                    <a:pt x="0" y="3"/>
                  </a:lnTo>
                  <a:lnTo>
                    <a:pt x="10" y="0"/>
                  </a:lnTo>
                  <a:lnTo>
                    <a:pt x="26" y="2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6" name="Freeform 678"/>
            <p:cNvSpPr/>
            <p:nvPr/>
          </p:nvSpPr>
          <p:spPr bwMode="auto">
            <a:xfrm flipH="1" flipV="1">
              <a:off x="561221" y="6417617"/>
              <a:ext cx="39901" cy="35467"/>
            </a:xfrm>
            <a:custGeom>
              <a:avLst/>
              <a:gdLst>
                <a:gd name="T0" fmla="*/ 0 w 27"/>
                <a:gd name="T1" fmla="*/ 0 h 24"/>
                <a:gd name="T2" fmla="*/ 27 w 27"/>
                <a:gd name="T3" fmla="*/ 11 h 24"/>
                <a:gd name="T4" fmla="*/ 27 w 27"/>
                <a:gd name="T5" fmla="*/ 21 h 24"/>
                <a:gd name="T6" fmla="*/ 17 w 27"/>
                <a:gd name="T7" fmla="*/ 24 h 24"/>
                <a:gd name="T8" fmla="*/ 0 w 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4">
                  <a:moveTo>
                    <a:pt x="0" y="0"/>
                  </a:moveTo>
                  <a:lnTo>
                    <a:pt x="27" y="11"/>
                  </a:lnTo>
                  <a:lnTo>
                    <a:pt x="27" y="21"/>
                  </a:lnTo>
                  <a:lnTo>
                    <a:pt x="17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7" name="Freeform 679"/>
            <p:cNvSpPr/>
            <p:nvPr/>
          </p:nvSpPr>
          <p:spPr bwMode="auto">
            <a:xfrm flipH="1" flipV="1">
              <a:off x="575999" y="6453083"/>
              <a:ext cx="25123" cy="45812"/>
            </a:xfrm>
            <a:custGeom>
              <a:avLst/>
              <a:gdLst>
                <a:gd name="T0" fmla="*/ 0 w 17"/>
                <a:gd name="T1" fmla="*/ 31 h 31"/>
                <a:gd name="T2" fmla="*/ 1 w 17"/>
                <a:gd name="T3" fmla="*/ 3 h 31"/>
                <a:gd name="T4" fmla="*/ 12 w 17"/>
                <a:gd name="T5" fmla="*/ 0 h 31"/>
                <a:gd name="T6" fmla="*/ 17 w 17"/>
                <a:gd name="T7" fmla="*/ 9 h 31"/>
                <a:gd name="T8" fmla="*/ 0 w 17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1">
                  <a:moveTo>
                    <a:pt x="0" y="31"/>
                  </a:moveTo>
                  <a:lnTo>
                    <a:pt x="1" y="3"/>
                  </a:lnTo>
                  <a:lnTo>
                    <a:pt x="12" y="0"/>
                  </a:lnTo>
                  <a:lnTo>
                    <a:pt x="17" y="9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8" name="Freeform 680"/>
            <p:cNvSpPr/>
            <p:nvPr/>
          </p:nvSpPr>
          <p:spPr bwMode="auto">
            <a:xfrm flipH="1" flipV="1">
              <a:off x="601122" y="6407272"/>
              <a:ext cx="23645" cy="45812"/>
            </a:xfrm>
            <a:custGeom>
              <a:avLst/>
              <a:gdLst>
                <a:gd name="T0" fmla="*/ 16 w 16"/>
                <a:gd name="T1" fmla="*/ 0 h 31"/>
                <a:gd name="T2" fmla="*/ 16 w 16"/>
                <a:gd name="T3" fmla="*/ 30 h 31"/>
                <a:gd name="T4" fmla="*/ 5 w 16"/>
                <a:gd name="T5" fmla="*/ 31 h 31"/>
                <a:gd name="T6" fmla="*/ 0 w 16"/>
                <a:gd name="T7" fmla="*/ 23 h 31"/>
                <a:gd name="T8" fmla="*/ 16 w 16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1">
                  <a:moveTo>
                    <a:pt x="16" y="0"/>
                  </a:moveTo>
                  <a:lnTo>
                    <a:pt x="16" y="30"/>
                  </a:lnTo>
                  <a:lnTo>
                    <a:pt x="5" y="31"/>
                  </a:lnTo>
                  <a:lnTo>
                    <a:pt x="0" y="2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9" name="Freeform 681"/>
            <p:cNvSpPr/>
            <p:nvPr/>
          </p:nvSpPr>
          <p:spPr bwMode="auto">
            <a:xfrm flipH="1" flipV="1">
              <a:off x="550877" y="6436828"/>
              <a:ext cx="50245" cy="26600"/>
            </a:xfrm>
            <a:custGeom>
              <a:avLst/>
              <a:gdLst>
                <a:gd name="T0" fmla="*/ 0 w 34"/>
                <a:gd name="T1" fmla="*/ 7 h 18"/>
                <a:gd name="T2" fmla="*/ 27 w 34"/>
                <a:gd name="T3" fmla="*/ 18 h 18"/>
                <a:gd name="T4" fmla="*/ 34 w 34"/>
                <a:gd name="T5" fmla="*/ 9 h 18"/>
                <a:gd name="T6" fmla="*/ 27 w 34"/>
                <a:gd name="T7" fmla="*/ 0 h 18"/>
                <a:gd name="T8" fmla="*/ 0 w 34"/>
                <a:gd name="T9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8">
                  <a:moveTo>
                    <a:pt x="0" y="7"/>
                  </a:moveTo>
                  <a:lnTo>
                    <a:pt x="27" y="18"/>
                  </a:lnTo>
                  <a:lnTo>
                    <a:pt x="34" y="9"/>
                  </a:lnTo>
                  <a:lnTo>
                    <a:pt x="2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0" name="Freeform 682"/>
            <p:cNvSpPr/>
            <p:nvPr/>
          </p:nvSpPr>
          <p:spPr bwMode="auto">
            <a:xfrm flipH="1" flipV="1">
              <a:off x="824269" y="6386583"/>
              <a:ext cx="23645" cy="48768"/>
            </a:xfrm>
            <a:custGeom>
              <a:avLst/>
              <a:gdLst>
                <a:gd name="T0" fmla="*/ 0 w 16"/>
                <a:gd name="T1" fmla="*/ 0 h 33"/>
                <a:gd name="T2" fmla="*/ 16 w 16"/>
                <a:gd name="T3" fmla="*/ 25 h 33"/>
                <a:gd name="T4" fmla="*/ 10 w 16"/>
                <a:gd name="T5" fmla="*/ 33 h 33"/>
                <a:gd name="T6" fmla="*/ 0 w 16"/>
                <a:gd name="T7" fmla="*/ 30 h 33"/>
                <a:gd name="T8" fmla="*/ 0 w 16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3">
                  <a:moveTo>
                    <a:pt x="0" y="0"/>
                  </a:moveTo>
                  <a:lnTo>
                    <a:pt x="16" y="25"/>
                  </a:lnTo>
                  <a:lnTo>
                    <a:pt x="10" y="33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1" name="Freeform 683"/>
            <p:cNvSpPr/>
            <p:nvPr/>
          </p:nvSpPr>
          <p:spPr bwMode="auto">
            <a:xfrm flipH="1" flipV="1">
              <a:off x="847913" y="6436828"/>
              <a:ext cx="25123" cy="47289"/>
            </a:xfrm>
            <a:custGeom>
              <a:avLst/>
              <a:gdLst>
                <a:gd name="T0" fmla="*/ 17 w 17"/>
                <a:gd name="T1" fmla="*/ 32 h 32"/>
                <a:gd name="T2" fmla="*/ 0 w 17"/>
                <a:gd name="T3" fmla="*/ 7 h 32"/>
                <a:gd name="T4" fmla="*/ 7 w 17"/>
                <a:gd name="T5" fmla="*/ 0 h 32"/>
                <a:gd name="T6" fmla="*/ 17 w 17"/>
                <a:gd name="T7" fmla="*/ 4 h 32"/>
                <a:gd name="T8" fmla="*/ 17 w 17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2">
                  <a:moveTo>
                    <a:pt x="17" y="32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17" y="4"/>
                  </a:lnTo>
                  <a:lnTo>
                    <a:pt x="17" y="32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2" name="Freeform 684"/>
            <p:cNvSpPr/>
            <p:nvPr/>
          </p:nvSpPr>
          <p:spPr bwMode="auto">
            <a:xfrm flipH="1" flipV="1">
              <a:off x="847913" y="6425006"/>
              <a:ext cx="51723" cy="28079"/>
            </a:xfrm>
            <a:custGeom>
              <a:avLst/>
              <a:gdLst>
                <a:gd name="T0" fmla="*/ 35 w 35"/>
                <a:gd name="T1" fmla="*/ 11 h 19"/>
                <a:gd name="T2" fmla="*/ 7 w 35"/>
                <a:gd name="T3" fmla="*/ 0 h 19"/>
                <a:gd name="T4" fmla="*/ 0 w 35"/>
                <a:gd name="T5" fmla="*/ 9 h 19"/>
                <a:gd name="T6" fmla="*/ 7 w 35"/>
                <a:gd name="T7" fmla="*/ 19 h 19"/>
                <a:gd name="T8" fmla="*/ 35 w 35"/>
                <a:gd name="T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9">
                  <a:moveTo>
                    <a:pt x="35" y="11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7" y="19"/>
                  </a:lnTo>
                  <a:lnTo>
                    <a:pt x="35" y="1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3" name="Freeform 685"/>
            <p:cNvSpPr/>
            <p:nvPr/>
          </p:nvSpPr>
          <p:spPr bwMode="auto">
            <a:xfrm flipH="1" flipV="1">
              <a:off x="847913" y="6404317"/>
              <a:ext cx="41378" cy="32511"/>
            </a:xfrm>
            <a:custGeom>
              <a:avLst/>
              <a:gdLst>
                <a:gd name="T0" fmla="*/ 28 w 28"/>
                <a:gd name="T1" fmla="*/ 0 h 22"/>
                <a:gd name="T2" fmla="*/ 11 w 28"/>
                <a:gd name="T3" fmla="*/ 22 h 22"/>
                <a:gd name="T4" fmla="*/ 0 w 28"/>
                <a:gd name="T5" fmla="*/ 19 h 22"/>
                <a:gd name="T6" fmla="*/ 0 w 28"/>
                <a:gd name="T7" fmla="*/ 8 h 22"/>
                <a:gd name="T8" fmla="*/ 28 w 28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2">
                  <a:moveTo>
                    <a:pt x="28" y="0"/>
                  </a:moveTo>
                  <a:lnTo>
                    <a:pt x="11" y="22"/>
                  </a:lnTo>
                  <a:lnTo>
                    <a:pt x="0" y="19"/>
                  </a:lnTo>
                  <a:lnTo>
                    <a:pt x="0" y="8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4" name="Freeform 686"/>
            <p:cNvSpPr/>
            <p:nvPr/>
          </p:nvSpPr>
          <p:spPr bwMode="auto">
            <a:xfrm flipH="1" flipV="1">
              <a:off x="809491" y="6436828"/>
              <a:ext cx="38423" cy="33990"/>
            </a:xfrm>
            <a:custGeom>
              <a:avLst/>
              <a:gdLst>
                <a:gd name="T0" fmla="*/ 0 w 26"/>
                <a:gd name="T1" fmla="*/ 23 h 23"/>
                <a:gd name="T2" fmla="*/ 16 w 26"/>
                <a:gd name="T3" fmla="*/ 0 h 23"/>
                <a:gd name="T4" fmla="*/ 26 w 26"/>
                <a:gd name="T5" fmla="*/ 4 h 23"/>
                <a:gd name="T6" fmla="*/ 26 w 26"/>
                <a:gd name="T7" fmla="*/ 14 h 23"/>
                <a:gd name="T8" fmla="*/ 0 w 26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3">
                  <a:moveTo>
                    <a:pt x="0" y="23"/>
                  </a:moveTo>
                  <a:lnTo>
                    <a:pt x="16" y="0"/>
                  </a:lnTo>
                  <a:lnTo>
                    <a:pt x="26" y="4"/>
                  </a:lnTo>
                  <a:lnTo>
                    <a:pt x="26" y="14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5" name="Freeform 687"/>
            <p:cNvSpPr/>
            <p:nvPr/>
          </p:nvSpPr>
          <p:spPr bwMode="auto">
            <a:xfrm flipH="1" flipV="1">
              <a:off x="847913" y="6436828"/>
              <a:ext cx="41378" cy="36945"/>
            </a:xfrm>
            <a:custGeom>
              <a:avLst/>
              <a:gdLst>
                <a:gd name="T0" fmla="*/ 28 w 28"/>
                <a:gd name="T1" fmla="*/ 25 h 25"/>
                <a:gd name="T2" fmla="*/ 0 w 28"/>
                <a:gd name="T3" fmla="*/ 14 h 25"/>
                <a:gd name="T4" fmla="*/ 0 w 28"/>
                <a:gd name="T5" fmla="*/ 4 h 25"/>
                <a:gd name="T6" fmla="*/ 11 w 28"/>
                <a:gd name="T7" fmla="*/ 0 h 25"/>
                <a:gd name="T8" fmla="*/ 28 w 28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28" y="25"/>
                  </a:moveTo>
                  <a:lnTo>
                    <a:pt x="0" y="14"/>
                  </a:lnTo>
                  <a:lnTo>
                    <a:pt x="0" y="4"/>
                  </a:lnTo>
                  <a:lnTo>
                    <a:pt x="11" y="0"/>
                  </a:lnTo>
                  <a:lnTo>
                    <a:pt x="28" y="25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6" name="Freeform 688"/>
            <p:cNvSpPr/>
            <p:nvPr/>
          </p:nvSpPr>
          <p:spPr bwMode="auto">
            <a:xfrm flipH="1" flipV="1">
              <a:off x="806535" y="6398405"/>
              <a:ext cx="41378" cy="36945"/>
            </a:xfrm>
            <a:custGeom>
              <a:avLst/>
              <a:gdLst>
                <a:gd name="T0" fmla="*/ 0 w 28"/>
                <a:gd name="T1" fmla="*/ 0 h 25"/>
                <a:gd name="T2" fmla="*/ 28 w 28"/>
                <a:gd name="T3" fmla="*/ 11 h 25"/>
                <a:gd name="T4" fmla="*/ 26 w 28"/>
                <a:gd name="T5" fmla="*/ 21 h 25"/>
                <a:gd name="T6" fmla="*/ 16 w 28"/>
                <a:gd name="T7" fmla="*/ 25 h 25"/>
                <a:gd name="T8" fmla="*/ 0 w 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0" y="0"/>
                  </a:moveTo>
                  <a:lnTo>
                    <a:pt x="28" y="11"/>
                  </a:lnTo>
                  <a:lnTo>
                    <a:pt x="26" y="21"/>
                  </a:lnTo>
                  <a:lnTo>
                    <a:pt x="16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7" name="Freeform 689"/>
            <p:cNvSpPr/>
            <p:nvPr/>
          </p:nvSpPr>
          <p:spPr bwMode="auto">
            <a:xfrm flipH="1" flipV="1">
              <a:off x="824269" y="6436828"/>
              <a:ext cx="23645" cy="47289"/>
            </a:xfrm>
            <a:custGeom>
              <a:avLst/>
              <a:gdLst>
                <a:gd name="T0" fmla="*/ 0 w 16"/>
                <a:gd name="T1" fmla="*/ 32 h 32"/>
                <a:gd name="T2" fmla="*/ 0 w 16"/>
                <a:gd name="T3" fmla="*/ 4 h 32"/>
                <a:gd name="T4" fmla="*/ 10 w 16"/>
                <a:gd name="T5" fmla="*/ 0 h 32"/>
                <a:gd name="T6" fmla="*/ 16 w 16"/>
                <a:gd name="T7" fmla="*/ 9 h 32"/>
                <a:gd name="T8" fmla="*/ 0 w 16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2">
                  <a:moveTo>
                    <a:pt x="0" y="32"/>
                  </a:moveTo>
                  <a:lnTo>
                    <a:pt x="0" y="4"/>
                  </a:lnTo>
                  <a:lnTo>
                    <a:pt x="10" y="0"/>
                  </a:lnTo>
                  <a:lnTo>
                    <a:pt x="16" y="9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8" name="Freeform 690"/>
            <p:cNvSpPr/>
            <p:nvPr/>
          </p:nvSpPr>
          <p:spPr bwMode="auto">
            <a:xfrm flipH="1" flipV="1">
              <a:off x="847913" y="6388061"/>
              <a:ext cx="25123" cy="47289"/>
            </a:xfrm>
            <a:custGeom>
              <a:avLst/>
              <a:gdLst>
                <a:gd name="T0" fmla="*/ 17 w 17"/>
                <a:gd name="T1" fmla="*/ 0 h 32"/>
                <a:gd name="T2" fmla="*/ 17 w 17"/>
                <a:gd name="T3" fmla="*/ 30 h 32"/>
                <a:gd name="T4" fmla="*/ 7 w 17"/>
                <a:gd name="T5" fmla="*/ 32 h 32"/>
                <a:gd name="T6" fmla="*/ 0 w 17"/>
                <a:gd name="T7" fmla="*/ 23 h 32"/>
                <a:gd name="T8" fmla="*/ 17 w 17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2">
                  <a:moveTo>
                    <a:pt x="17" y="0"/>
                  </a:moveTo>
                  <a:lnTo>
                    <a:pt x="17" y="30"/>
                  </a:lnTo>
                  <a:lnTo>
                    <a:pt x="7" y="32"/>
                  </a:lnTo>
                  <a:lnTo>
                    <a:pt x="0" y="2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9" name="Freeform 691"/>
            <p:cNvSpPr/>
            <p:nvPr/>
          </p:nvSpPr>
          <p:spPr bwMode="auto">
            <a:xfrm flipH="1" flipV="1">
              <a:off x="799146" y="6419095"/>
              <a:ext cx="48768" cy="26600"/>
            </a:xfrm>
            <a:custGeom>
              <a:avLst/>
              <a:gdLst>
                <a:gd name="T0" fmla="*/ 0 w 33"/>
                <a:gd name="T1" fmla="*/ 7 h 18"/>
                <a:gd name="T2" fmla="*/ 28 w 33"/>
                <a:gd name="T3" fmla="*/ 18 h 18"/>
                <a:gd name="T4" fmla="*/ 33 w 33"/>
                <a:gd name="T5" fmla="*/ 9 h 18"/>
                <a:gd name="T6" fmla="*/ 28 w 33"/>
                <a:gd name="T7" fmla="*/ 0 h 18"/>
                <a:gd name="T8" fmla="*/ 0 w 33"/>
                <a:gd name="T9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8">
                  <a:moveTo>
                    <a:pt x="0" y="7"/>
                  </a:moveTo>
                  <a:lnTo>
                    <a:pt x="28" y="18"/>
                  </a:lnTo>
                  <a:lnTo>
                    <a:pt x="33" y="9"/>
                  </a:lnTo>
                  <a:lnTo>
                    <a:pt x="28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0" name="Freeform 692"/>
            <p:cNvSpPr/>
            <p:nvPr/>
          </p:nvSpPr>
          <p:spPr bwMode="auto">
            <a:xfrm flipH="1" flipV="1">
              <a:off x="725256" y="6513673"/>
              <a:ext cx="25123" cy="47289"/>
            </a:xfrm>
            <a:custGeom>
              <a:avLst/>
              <a:gdLst>
                <a:gd name="T0" fmla="*/ 2 w 17"/>
                <a:gd name="T1" fmla="*/ 0 h 32"/>
                <a:gd name="T2" fmla="*/ 17 w 17"/>
                <a:gd name="T3" fmla="*/ 23 h 32"/>
                <a:gd name="T4" fmla="*/ 10 w 17"/>
                <a:gd name="T5" fmla="*/ 32 h 32"/>
                <a:gd name="T6" fmla="*/ 0 w 17"/>
                <a:gd name="T7" fmla="*/ 28 h 32"/>
                <a:gd name="T8" fmla="*/ 2 w 17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2">
                  <a:moveTo>
                    <a:pt x="2" y="0"/>
                  </a:moveTo>
                  <a:lnTo>
                    <a:pt x="17" y="23"/>
                  </a:lnTo>
                  <a:lnTo>
                    <a:pt x="10" y="32"/>
                  </a:lnTo>
                  <a:lnTo>
                    <a:pt x="0" y="2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1" name="Freeform 693"/>
            <p:cNvSpPr/>
            <p:nvPr/>
          </p:nvSpPr>
          <p:spPr bwMode="auto">
            <a:xfrm flipH="1" flipV="1">
              <a:off x="747423" y="6565396"/>
              <a:ext cx="23645" cy="48768"/>
            </a:xfrm>
            <a:custGeom>
              <a:avLst/>
              <a:gdLst>
                <a:gd name="T0" fmla="*/ 16 w 16"/>
                <a:gd name="T1" fmla="*/ 33 h 33"/>
                <a:gd name="T2" fmla="*/ 0 w 16"/>
                <a:gd name="T3" fmla="*/ 9 h 33"/>
                <a:gd name="T4" fmla="*/ 5 w 16"/>
                <a:gd name="T5" fmla="*/ 0 h 33"/>
                <a:gd name="T6" fmla="*/ 16 w 16"/>
                <a:gd name="T7" fmla="*/ 3 h 33"/>
                <a:gd name="T8" fmla="*/ 16 w 16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3">
                  <a:moveTo>
                    <a:pt x="16" y="33"/>
                  </a:moveTo>
                  <a:lnTo>
                    <a:pt x="0" y="9"/>
                  </a:lnTo>
                  <a:lnTo>
                    <a:pt x="5" y="0"/>
                  </a:lnTo>
                  <a:lnTo>
                    <a:pt x="16" y="3"/>
                  </a:lnTo>
                  <a:lnTo>
                    <a:pt x="16" y="3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2" name="Freeform 694"/>
            <p:cNvSpPr/>
            <p:nvPr/>
          </p:nvSpPr>
          <p:spPr bwMode="auto">
            <a:xfrm flipH="1" flipV="1">
              <a:off x="747423" y="6555052"/>
              <a:ext cx="48768" cy="26600"/>
            </a:xfrm>
            <a:custGeom>
              <a:avLst/>
              <a:gdLst>
                <a:gd name="T0" fmla="*/ 33 w 33"/>
                <a:gd name="T1" fmla="*/ 11 h 18"/>
                <a:gd name="T2" fmla="*/ 5 w 33"/>
                <a:gd name="T3" fmla="*/ 0 h 18"/>
                <a:gd name="T4" fmla="*/ 0 w 33"/>
                <a:gd name="T5" fmla="*/ 9 h 18"/>
                <a:gd name="T6" fmla="*/ 5 w 33"/>
                <a:gd name="T7" fmla="*/ 18 h 18"/>
                <a:gd name="T8" fmla="*/ 33 w 33"/>
                <a:gd name="T9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8">
                  <a:moveTo>
                    <a:pt x="33" y="11"/>
                  </a:moveTo>
                  <a:lnTo>
                    <a:pt x="5" y="0"/>
                  </a:lnTo>
                  <a:lnTo>
                    <a:pt x="0" y="9"/>
                  </a:lnTo>
                  <a:lnTo>
                    <a:pt x="5" y="18"/>
                  </a:lnTo>
                  <a:lnTo>
                    <a:pt x="33" y="1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3" name="Freeform 695"/>
            <p:cNvSpPr/>
            <p:nvPr/>
          </p:nvSpPr>
          <p:spPr bwMode="auto">
            <a:xfrm flipH="1" flipV="1">
              <a:off x="747423" y="6534362"/>
              <a:ext cx="41378" cy="31034"/>
            </a:xfrm>
            <a:custGeom>
              <a:avLst/>
              <a:gdLst>
                <a:gd name="T0" fmla="*/ 28 w 28"/>
                <a:gd name="T1" fmla="*/ 0 h 21"/>
                <a:gd name="T2" fmla="*/ 10 w 28"/>
                <a:gd name="T3" fmla="*/ 21 h 21"/>
                <a:gd name="T4" fmla="*/ 0 w 28"/>
                <a:gd name="T5" fmla="*/ 17 h 21"/>
                <a:gd name="T6" fmla="*/ 0 w 28"/>
                <a:gd name="T7" fmla="*/ 7 h 21"/>
                <a:gd name="T8" fmla="*/ 28 w 28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1">
                  <a:moveTo>
                    <a:pt x="28" y="0"/>
                  </a:moveTo>
                  <a:lnTo>
                    <a:pt x="10" y="21"/>
                  </a:lnTo>
                  <a:lnTo>
                    <a:pt x="0" y="17"/>
                  </a:lnTo>
                  <a:lnTo>
                    <a:pt x="0" y="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4" name="Freeform 696"/>
            <p:cNvSpPr/>
            <p:nvPr/>
          </p:nvSpPr>
          <p:spPr bwMode="auto">
            <a:xfrm flipH="1" flipV="1">
              <a:off x="707522" y="6565396"/>
              <a:ext cx="39901" cy="33990"/>
            </a:xfrm>
            <a:custGeom>
              <a:avLst/>
              <a:gdLst>
                <a:gd name="T0" fmla="*/ 0 w 27"/>
                <a:gd name="T1" fmla="*/ 23 h 23"/>
                <a:gd name="T2" fmla="*/ 17 w 27"/>
                <a:gd name="T3" fmla="*/ 0 h 23"/>
                <a:gd name="T4" fmla="*/ 27 w 27"/>
                <a:gd name="T5" fmla="*/ 4 h 23"/>
                <a:gd name="T6" fmla="*/ 26 w 27"/>
                <a:gd name="T7" fmla="*/ 14 h 23"/>
                <a:gd name="T8" fmla="*/ 0 w 27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3">
                  <a:moveTo>
                    <a:pt x="0" y="23"/>
                  </a:moveTo>
                  <a:lnTo>
                    <a:pt x="17" y="0"/>
                  </a:lnTo>
                  <a:lnTo>
                    <a:pt x="27" y="4"/>
                  </a:lnTo>
                  <a:lnTo>
                    <a:pt x="26" y="14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5" name="Freeform 697"/>
            <p:cNvSpPr/>
            <p:nvPr/>
          </p:nvSpPr>
          <p:spPr bwMode="auto">
            <a:xfrm flipH="1" flipV="1">
              <a:off x="747423" y="6565397"/>
              <a:ext cx="38423" cy="35467"/>
            </a:xfrm>
            <a:custGeom>
              <a:avLst/>
              <a:gdLst>
                <a:gd name="T0" fmla="*/ 26 w 26"/>
                <a:gd name="T1" fmla="*/ 24 h 24"/>
                <a:gd name="T2" fmla="*/ 0 w 26"/>
                <a:gd name="T3" fmla="*/ 13 h 24"/>
                <a:gd name="T4" fmla="*/ 0 w 26"/>
                <a:gd name="T5" fmla="*/ 3 h 24"/>
                <a:gd name="T6" fmla="*/ 10 w 26"/>
                <a:gd name="T7" fmla="*/ 0 h 24"/>
                <a:gd name="T8" fmla="*/ 26 w 26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26" y="24"/>
                  </a:moveTo>
                  <a:lnTo>
                    <a:pt x="0" y="13"/>
                  </a:lnTo>
                  <a:lnTo>
                    <a:pt x="0" y="3"/>
                  </a:lnTo>
                  <a:lnTo>
                    <a:pt x="10" y="0"/>
                  </a:lnTo>
                  <a:lnTo>
                    <a:pt x="26" y="2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6" name="Freeform 698"/>
            <p:cNvSpPr/>
            <p:nvPr/>
          </p:nvSpPr>
          <p:spPr bwMode="auto">
            <a:xfrm flipH="1" flipV="1">
              <a:off x="709001" y="6532885"/>
              <a:ext cx="38423" cy="32511"/>
            </a:xfrm>
            <a:custGeom>
              <a:avLst/>
              <a:gdLst>
                <a:gd name="T0" fmla="*/ 0 w 26"/>
                <a:gd name="T1" fmla="*/ 0 h 22"/>
                <a:gd name="T2" fmla="*/ 26 w 26"/>
                <a:gd name="T3" fmla="*/ 9 h 22"/>
                <a:gd name="T4" fmla="*/ 26 w 26"/>
                <a:gd name="T5" fmla="*/ 19 h 22"/>
                <a:gd name="T6" fmla="*/ 15 w 26"/>
                <a:gd name="T7" fmla="*/ 22 h 22"/>
                <a:gd name="T8" fmla="*/ 0 w 2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2">
                  <a:moveTo>
                    <a:pt x="0" y="0"/>
                  </a:moveTo>
                  <a:lnTo>
                    <a:pt x="26" y="9"/>
                  </a:lnTo>
                  <a:lnTo>
                    <a:pt x="26" y="19"/>
                  </a:lnTo>
                  <a:lnTo>
                    <a:pt x="15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7" name="Freeform 699"/>
            <p:cNvSpPr/>
            <p:nvPr/>
          </p:nvSpPr>
          <p:spPr bwMode="auto">
            <a:xfrm flipH="1" flipV="1">
              <a:off x="722300" y="6565396"/>
              <a:ext cx="25123" cy="48768"/>
            </a:xfrm>
            <a:custGeom>
              <a:avLst/>
              <a:gdLst>
                <a:gd name="T0" fmla="*/ 0 w 17"/>
                <a:gd name="T1" fmla="*/ 33 h 33"/>
                <a:gd name="T2" fmla="*/ 0 w 17"/>
                <a:gd name="T3" fmla="*/ 3 h 33"/>
                <a:gd name="T4" fmla="*/ 10 w 17"/>
                <a:gd name="T5" fmla="*/ 0 h 33"/>
                <a:gd name="T6" fmla="*/ 17 w 17"/>
                <a:gd name="T7" fmla="*/ 10 h 33"/>
                <a:gd name="T8" fmla="*/ 0 w 17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3">
                  <a:moveTo>
                    <a:pt x="0" y="33"/>
                  </a:moveTo>
                  <a:lnTo>
                    <a:pt x="0" y="3"/>
                  </a:lnTo>
                  <a:lnTo>
                    <a:pt x="10" y="0"/>
                  </a:lnTo>
                  <a:lnTo>
                    <a:pt x="17" y="1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8" name="Freeform 700"/>
            <p:cNvSpPr/>
            <p:nvPr/>
          </p:nvSpPr>
          <p:spPr bwMode="auto">
            <a:xfrm flipH="1" flipV="1">
              <a:off x="747423" y="6513673"/>
              <a:ext cx="26600" cy="47289"/>
            </a:xfrm>
            <a:custGeom>
              <a:avLst/>
              <a:gdLst>
                <a:gd name="T0" fmla="*/ 18 w 18"/>
                <a:gd name="T1" fmla="*/ 0 h 32"/>
                <a:gd name="T2" fmla="*/ 16 w 18"/>
                <a:gd name="T3" fmla="*/ 28 h 32"/>
                <a:gd name="T4" fmla="*/ 6 w 18"/>
                <a:gd name="T5" fmla="*/ 32 h 32"/>
                <a:gd name="T6" fmla="*/ 0 w 18"/>
                <a:gd name="T7" fmla="*/ 23 h 32"/>
                <a:gd name="T8" fmla="*/ 18 w 1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18" y="0"/>
                  </a:moveTo>
                  <a:lnTo>
                    <a:pt x="16" y="28"/>
                  </a:lnTo>
                  <a:lnTo>
                    <a:pt x="6" y="32"/>
                  </a:lnTo>
                  <a:lnTo>
                    <a:pt x="0" y="2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9" name="Freeform 701"/>
            <p:cNvSpPr/>
            <p:nvPr/>
          </p:nvSpPr>
          <p:spPr bwMode="auto">
            <a:xfrm flipH="1" flipV="1">
              <a:off x="698656" y="6552096"/>
              <a:ext cx="48768" cy="26600"/>
            </a:xfrm>
            <a:custGeom>
              <a:avLst/>
              <a:gdLst>
                <a:gd name="T0" fmla="*/ 0 w 33"/>
                <a:gd name="T1" fmla="*/ 9 h 18"/>
                <a:gd name="T2" fmla="*/ 26 w 33"/>
                <a:gd name="T3" fmla="*/ 18 h 18"/>
                <a:gd name="T4" fmla="*/ 33 w 33"/>
                <a:gd name="T5" fmla="*/ 9 h 18"/>
                <a:gd name="T6" fmla="*/ 26 w 33"/>
                <a:gd name="T7" fmla="*/ 0 h 18"/>
                <a:gd name="T8" fmla="*/ 0 w 33"/>
                <a:gd name="T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8">
                  <a:moveTo>
                    <a:pt x="0" y="9"/>
                  </a:moveTo>
                  <a:lnTo>
                    <a:pt x="26" y="18"/>
                  </a:lnTo>
                  <a:lnTo>
                    <a:pt x="33" y="9"/>
                  </a:lnTo>
                  <a:lnTo>
                    <a:pt x="2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0" name="Freeform 702"/>
            <p:cNvSpPr/>
            <p:nvPr/>
          </p:nvSpPr>
          <p:spPr bwMode="auto">
            <a:xfrm flipH="1" flipV="1">
              <a:off x="979437" y="6125014"/>
              <a:ext cx="112312" cy="76845"/>
            </a:xfrm>
            <a:custGeom>
              <a:avLst/>
              <a:gdLst>
                <a:gd name="T0" fmla="*/ 27 w 44"/>
                <a:gd name="T1" fmla="*/ 21 h 30"/>
                <a:gd name="T2" fmla="*/ 11 w 44"/>
                <a:gd name="T3" fmla="*/ 27 h 30"/>
                <a:gd name="T4" fmla="*/ 3 w 44"/>
                <a:gd name="T5" fmla="*/ 24 h 30"/>
                <a:gd name="T6" fmla="*/ 6 w 44"/>
                <a:gd name="T7" fmla="*/ 15 h 30"/>
                <a:gd name="T8" fmla="*/ 33 w 44"/>
                <a:gd name="T9" fmla="*/ 3 h 30"/>
                <a:gd name="T10" fmla="*/ 42 w 44"/>
                <a:gd name="T11" fmla="*/ 7 h 30"/>
                <a:gd name="T12" fmla="*/ 42 w 44"/>
                <a:gd name="T13" fmla="*/ 7 h 30"/>
                <a:gd name="T14" fmla="*/ 40 w 44"/>
                <a:gd name="T15" fmla="*/ 12 h 30"/>
                <a:gd name="T16" fmla="*/ 19 w 44"/>
                <a:gd name="T17" fmla="*/ 21 h 30"/>
                <a:gd name="T18" fmla="*/ 14 w 44"/>
                <a:gd name="T19" fmla="*/ 20 h 30"/>
                <a:gd name="T20" fmla="*/ 16 w 44"/>
                <a:gd name="T21" fmla="*/ 15 h 30"/>
                <a:gd name="T22" fmla="*/ 31 w 44"/>
                <a:gd name="T23" fmla="*/ 8 h 30"/>
                <a:gd name="T24" fmla="*/ 31 w 44"/>
                <a:gd name="T25" fmla="*/ 7 h 30"/>
                <a:gd name="T26" fmla="*/ 16 w 44"/>
                <a:gd name="T27" fmla="*/ 13 h 30"/>
                <a:gd name="T28" fmla="*/ 13 w 44"/>
                <a:gd name="T29" fmla="*/ 20 h 30"/>
                <a:gd name="T30" fmla="*/ 20 w 44"/>
                <a:gd name="T31" fmla="*/ 23 h 30"/>
                <a:gd name="T32" fmla="*/ 41 w 44"/>
                <a:gd name="T33" fmla="*/ 13 h 30"/>
                <a:gd name="T34" fmla="*/ 43 w 44"/>
                <a:gd name="T35" fmla="*/ 6 h 30"/>
                <a:gd name="T36" fmla="*/ 43 w 44"/>
                <a:gd name="T37" fmla="*/ 6 h 30"/>
                <a:gd name="T38" fmla="*/ 32 w 44"/>
                <a:gd name="T39" fmla="*/ 2 h 30"/>
                <a:gd name="T40" fmla="*/ 5 w 44"/>
                <a:gd name="T41" fmla="*/ 14 h 30"/>
                <a:gd name="T42" fmla="*/ 1 w 44"/>
                <a:gd name="T43" fmla="*/ 25 h 30"/>
                <a:gd name="T44" fmla="*/ 12 w 44"/>
                <a:gd name="T45" fmla="*/ 29 h 30"/>
                <a:gd name="T46" fmla="*/ 27 w 44"/>
                <a:gd name="T47" fmla="*/ 22 h 30"/>
                <a:gd name="T48" fmla="*/ 27 w 44"/>
                <a:gd name="T49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" h="30">
                  <a:moveTo>
                    <a:pt x="27" y="21"/>
                  </a:moveTo>
                  <a:cubicBezTo>
                    <a:pt x="11" y="27"/>
                    <a:pt x="11" y="27"/>
                    <a:pt x="11" y="27"/>
                  </a:cubicBezTo>
                  <a:cubicBezTo>
                    <a:pt x="8" y="29"/>
                    <a:pt x="4" y="27"/>
                    <a:pt x="3" y="24"/>
                  </a:cubicBezTo>
                  <a:cubicBezTo>
                    <a:pt x="1" y="21"/>
                    <a:pt x="3" y="17"/>
                    <a:pt x="6" y="15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"/>
                    <a:pt x="40" y="3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9"/>
                    <a:pt x="42" y="11"/>
                    <a:pt x="40" y="1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7" y="22"/>
                    <a:pt x="15" y="21"/>
                    <a:pt x="14" y="20"/>
                  </a:cubicBezTo>
                  <a:cubicBezTo>
                    <a:pt x="14" y="18"/>
                    <a:pt x="14" y="16"/>
                    <a:pt x="16" y="15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3" y="15"/>
                    <a:pt x="12" y="18"/>
                    <a:pt x="13" y="20"/>
                  </a:cubicBezTo>
                  <a:cubicBezTo>
                    <a:pt x="14" y="23"/>
                    <a:pt x="17" y="24"/>
                    <a:pt x="20" y="2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3" y="12"/>
                    <a:pt x="44" y="9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1" y="2"/>
                    <a:pt x="36" y="0"/>
                    <a:pt x="32" y="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1" y="16"/>
                    <a:pt x="0" y="20"/>
                    <a:pt x="1" y="25"/>
                  </a:cubicBezTo>
                  <a:cubicBezTo>
                    <a:pt x="3" y="29"/>
                    <a:pt x="8" y="30"/>
                    <a:pt x="12" y="29"/>
                  </a:cubicBezTo>
                  <a:cubicBezTo>
                    <a:pt x="27" y="22"/>
                    <a:pt x="27" y="22"/>
                    <a:pt x="27" y="22"/>
                  </a:cubicBezTo>
                  <a:lnTo>
                    <a:pt x="27" y="21"/>
                  </a:lnTo>
                  <a:close/>
                </a:path>
              </a:pathLst>
            </a:custGeom>
            <a:solidFill>
              <a:srgbClr val="DE2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1" name="Freeform 703"/>
            <p:cNvSpPr/>
            <p:nvPr/>
          </p:nvSpPr>
          <p:spPr bwMode="auto">
            <a:xfrm flipH="1" flipV="1">
              <a:off x="596688" y="6091024"/>
              <a:ext cx="51723" cy="118224"/>
            </a:xfrm>
            <a:custGeom>
              <a:avLst/>
              <a:gdLst>
                <a:gd name="T0" fmla="*/ 18 w 20"/>
                <a:gd name="T1" fmla="*/ 22 h 46"/>
                <a:gd name="T2" fmla="*/ 15 w 20"/>
                <a:gd name="T3" fmla="*/ 39 h 46"/>
                <a:gd name="T4" fmla="*/ 7 w 20"/>
                <a:gd name="T5" fmla="*/ 44 h 46"/>
                <a:gd name="T6" fmla="*/ 2 w 20"/>
                <a:gd name="T7" fmla="*/ 36 h 46"/>
                <a:gd name="T8" fmla="*/ 7 w 20"/>
                <a:gd name="T9" fmla="*/ 8 h 46"/>
                <a:gd name="T10" fmla="*/ 15 w 20"/>
                <a:gd name="T11" fmla="*/ 2 h 46"/>
                <a:gd name="T12" fmla="*/ 15 w 20"/>
                <a:gd name="T13" fmla="*/ 2 h 46"/>
                <a:gd name="T14" fmla="*/ 18 w 20"/>
                <a:gd name="T15" fmla="*/ 6 h 46"/>
                <a:gd name="T16" fmla="*/ 14 w 20"/>
                <a:gd name="T17" fmla="*/ 29 h 46"/>
                <a:gd name="T18" fmla="*/ 10 w 20"/>
                <a:gd name="T19" fmla="*/ 32 h 46"/>
                <a:gd name="T20" fmla="*/ 7 w 20"/>
                <a:gd name="T21" fmla="*/ 28 h 46"/>
                <a:gd name="T22" fmla="*/ 10 w 20"/>
                <a:gd name="T23" fmla="*/ 11 h 46"/>
                <a:gd name="T24" fmla="*/ 9 w 20"/>
                <a:gd name="T25" fmla="*/ 11 h 46"/>
                <a:gd name="T26" fmla="*/ 6 w 20"/>
                <a:gd name="T27" fmla="*/ 27 h 46"/>
                <a:gd name="T28" fmla="*/ 10 w 20"/>
                <a:gd name="T29" fmla="*/ 33 h 46"/>
                <a:gd name="T30" fmla="*/ 16 w 20"/>
                <a:gd name="T31" fmla="*/ 29 h 46"/>
                <a:gd name="T32" fmla="*/ 20 w 20"/>
                <a:gd name="T33" fmla="*/ 7 h 46"/>
                <a:gd name="T34" fmla="*/ 15 w 20"/>
                <a:gd name="T35" fmla="*/ 1 h 46"/>
                <a:gd name="T36" fmla="*/ 15 w 20"/>
                <a:gd name="T37" fmla="*/ 1 h 46"/>
                <a:gd name="T38" fmla="*/ 5 w 20"/>
                <a:gd name="T39" fmla="*/ 7 h 46"/>
                <a:gd name="T40" fmla="*/ 0 w 20"/>
                <a:gd name="T41" fmla="*/ 36 h 46"/>
                <a:gd name="T42" fmla="*/ 7 w 20"/>
                <a:gd name="T43" fmla="*/ 46 h 46"/>
                <a:gd name="T44" fmla="*/ 16 w 20"/>
                <a:gd name="T45" fmla="*/ 39 h 46"/>
                <a:gd name="T46" fmla="*/ 19 w 20"/>
                <a:gd name="T47" fmla="*/ 22 h 46"/>
                <a:gd name="T48" fmla="*/ 18 w 20"/>
                <a:gd name="T49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" h="46">
                  <a:moveTo>
                    <a:pt x="18" y="22"/>
                  </a:moveTo>
                  <a:cubicBezTo>
                    <a:pt x="15" y="39"/>
                    <a:pt x="15" y="39"/>
                    <a:pt x="15" y="39"/>
                  </a:cubicBezTo>
                  <a:cubicBezTo>
                    <a:pt x="14" y="42"/>
                    <a:pt x="11" y="45"/>
                    <a:pt x="7" y="44"/>
                  </a:cubicBezTo>
                  <a:cubicBezTo>
                    <a:pt x="4" y="43"/>
                    <a:pt x="1" y="40"/>
                    <a:pt x="2" y="36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4"/>
                    <a:pt x="11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3"/>
                    <a:pt x="18" y="5"/>
                    <a:pt x="18" y="6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1"/>
                    <a:pt x="12" y="32"/>
                    <a:pt x="10" y="32"/>
                  </a:cubicBezTo>
                  <a:cubicBezTo>
                    <a:pt x="8" y="32"/>
                    <a:pt x="7" y="30"/>
                    <a:pt x="7" y="2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30"/>
                    <a:pt x="7" y="33"/>
                    <a:pt x="10" y="33"/>
                  </a:cubicBezTo>
                  <a:cubicBezTo>
                    <a:pt x="12" y="34"/>
                    <a:pt x="15" y="32"/>
                    <a:pt x="16" y="29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4"/>
                    <a:pt x="18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0" y="0"/>
                    <a:pt x="6" y="3"/>
                    <a:pt x="5" y="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1"/>
                    <a:pt x="2" y="45"/>
                    <a:pt x="7" y="46"/>
                  </a:cubicBezTo>
                  <a:cubicBezTo>
                    <a:pt x="11" y="46"/>
                    <a:pt x="15" y="43"/>
                    <a:pt x="16" y="39"/>
                  </a:cubicBezTo>
                  <a:cubicBezTo>
                    <a:pt x="19" y="22"/>
                    <a:pt x="19" y="22"/>
                    <a:pt x="19" y="22"/>
                  </a:cubicBezTo>
                  <a:lnTo>
                    <a:pt x="18" y="22"/>
                  </a:lnTo>
                  <a:close/>
                </a:path>
              </a:pathLst>
            </a:custGeom>
            <a:solidFill>
              <a:srgbClr val="DE2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2" name="Freeform 704"/>
            <p:cNvSpPr/>
            <p:nvPr/>
          </p:nvSpPr>
          <p:spPr bwMode="auto">
            <a:xfrm flipH="1" flipV="1">
              <a:off x="785846" y="5972800"/>
              <a:ext cx="121179" cy="118224"/>
            </a:xfrm>
            <a:custGeom>
              <a:avLst/>
              <a:gdLst>
                <a:gd name="T0" fmla="*/ 70 w 82"/>
                <a:gd name="T1" fmla="*/ 35 h 80"/>
                <a:gd name="T2" fmla="*/ 68 w 82"/>
                <a:gd name="T3" fmla="*/ 38 h 80"/>
                <a:gd name="T4" fmla="*/ 38 w 82"/>
                <a:gd name="T5" fmla="*/ 14 h 80"/>
                <a:gd name="T6" fmla="*/ 42 w 82"/>
                <a:gd name="T7" fmla="*/ 10 h 80"/>
                <a:gd name="T8" fmla="*/ 28 w 82"/>
                <a:gd name="T9" fmla="*/ 0 h 80"/>
                <a:gd name="T10" fmla="*/ 0 w 82"/>
                <a:gd name="T11" fmla="*/ 36 h 80"/>
                <a:gd name="T12" fmla="*/ 52 w 82"/>
                <a:gd name="T13" fmla="*/ 80 h 80"/>
                <a:gd name="T14" fmla="*/ 82 w 82"/>
                <a:gd name="T15" fmla="*/ 45 h 80"/>
                <a:gd name="T16" fmla="*/ 70 w 82"/>
                <a:gd name="T17" fmla="*/ 3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80">
                  <a:moveTo>
                    <a:pt x="70" y="35"/>
                  </a:moveTo>
                  <a:lnTo>
                    <a:pt x="68" y="38"/>
                  </a:lnTo>
                  <a:lnTo>
                    <a:pt x="38" y="14"/>
                  </a:lnTo>
                  <a:lnTo>
                    <a:pt x="42" y="10"/>
                  </a:lnTo>
                  <a:lnTo>
                    <a:pt x="28" y="0"/>
                  </a:lnTo>
                  <a:lnTo>
                    <a:pt x="0" y="36"/>
                  </a:lnTo>
                  <a:lnTo>
                    <a:pt x="52" y="80"/>
                  </a:lnTo>
                  <a:lnTo>
                    <a:pt x="82" y="45"/>
                  </a:lnTo>
                  <a:lnTo>
                    <a:pt x="70" y="35"/>
                  </a:lnTo>
                  <a:close/>
                </a:path>
              </a:pathLst>
            </a:custGeom>
            <a:solidFill>
              <a:srgbClr val="2869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3" name="Freeform 705"/>
            <p:cNvSpPr/>
            <p:nvPr/>
          </p:nvSpPr>
          <p:spPr bwMode="auto">
            <a:xfrm flipH="1" flipV="1">
              <a:off x="785846" y="5972800"/>
              <a:ext cx="79801" cy="118224"/>
            </a:xfrm>
            <a:custGeom>
              <a:avLst/>
              <a:gdLst>
                <a:gd name="T0" fmla="*/ 42 w 54"/>
                <a:gd name="T1" fmla="*/ 35 h 80"/>
                <a:gd name="T2" fmla="*/ 40 w 54"/>
                <a:gd name="T3" fmla="*/ 38 h 80"/>
                <a:gd name="T4" fmla="*/ 10 w 54"/>
                <a:gd name="T5" fmla="*/ 14 h 80"/>
                <a:gd name="T6" fmla="*/ 14 w 54"/>
                <a:gd name="T7" fmla="*/ 10 h 80"/>
                <a:gd name="T8" fmla="*/ 0 w 54"/>
                <a:gd name="T9" fmla="*/ 0 h 80"/>
                <a:gd name="T10" fmla="*/ 24 w 54"/>
                <a:gd name="T11" fmla="*/ 80 h 80"/>
                <a:gd name="T12" fmla="*/ 54 w 54"/>
                <a:gd name="T13" fmla="*/ 45 h 80"/>
                <a:gd name="T14" fmla="*/ 42 w 54"/>
                <a:gd name="T15" fmla="*/ 3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80">
                  <a:moveTo>
                    <a:pt x="42" y="35"/>
                  </a:moveTo>
                  <a:lnTo>
                    <a:pt x="40" y="38"/>
                  </a:lnTo>
                  <a:lnTo>
                    <a:pt x="10" y="14"/>
                  </a:lnTo>
                  <a:lnTo>
                    <a:pt x="14" y="10"/>
                  </a:lnTo>
                  <a:lnTo>
                    <a:pt x="0" y="0"/>
                  </a:lnTo>
                  <a:lnTo>
                    <a:pt x="24" y="80"/>
                  </a:lnTo>
                  <a:lnTo>
                    <a:pt x="54" y="45"/>
                  </a:lnTo>
                  <a:lnTo>
                    <a:pt x="42" y="35"/>
                  </a:lnTo>
                  <a:close/>
                </a:path>
              </a:pathLst>
            </a:custGeom>
            <a:solidFill>
              <a:srgbClr val="004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4" name="Freeform 706"/>
            <p:cNvSpPr/>
            <p:nvPr/>
          </p:nvSpPr>
          <p:spPr bwMode="auto">
            <a:xfrm flipH="1" flipV="1">
              <a:off x="803579" y="5937333"/>
              <a:ext cx="127090" cy="135957"/>
            </a:xfrm>
            <a:custGeom>
              <a:avLst/>
              <a:gdLst>
                <a:gd name="T0" fmla="*/ 32 w 49"/>
                <a:gd name="T1" fmla="*/ 2 h 53"/>
                <a:gd name="T2" fmla="*/ 14 w 49"/>
                <a:gd name="T3" fmla="*/ 32 h 53"/>
                <a:gd name="T4" fmla="*/ 14 w 49"/>
                <a:gd name="T5" fmla="*/ 32 h 53"/>
                <a:gd name="T6" fmla="*/ 4 w 49"/>
                <a:gd name="T7" fmla="*/ 35 h 53"/>
                <a:gd name="T8" fmla="*/ 5 w 49"/>
                <a:gd name="T9" fmla="*/ 49 h 53"/>
                <a:gd name="T10" fmla="*/ 5 w 49"/>
                <a:gd name="T11" fmla="*/ 49 h 53"/>
                <a:gd name="T12" fmla="*/ 5 w 49"/>
                <a:gd name="T13" fmla="*/ 49 h 53"/>
                <a:gd name="T14" fmla="*/ 20 w 49"/>
                <a:gd name="T15" fmla="*/ 48 h 53"/>
                <a:gd name="T16" fmla="*/ 21 w 49"/>
                <a:gd name="T17" fmla="*/ 38 h 53"/>
                <a:gd name="T18" fmla="*/ 21 w 49"/>
                <a:gd name="T19" fmla="*/ 37 h 53"/>
                <a:gd name="T20" fmla="*/ 47 w 49"/>
                <a:gd name="T21" fmla="*/ 14 h 53"/>
                <a:gd name="T22" fmla="*/ 48 w 49"/>
                <a:gd name="T23" fmla="*/ 15 h 53"/>
                <a:gd name="T24" fmla="*/ 49 w 49"/>
                <a:gd name="T25" fmla="*/ 13 h 53"/>
                <a:gd name="T26" fmla="*/ 47 w 49"/>
                <a:gd name="T27" fmla="*/ 12 h 53"/>
                <a:gd name="T28" fmla="*/ 20 w 49"/>
                <a:gd name="T29" fmla="*/ 36 h 53"/>
                <a:gd name="T30" fmla="*/ 20 w 49"/>
                <a:gd name="T31" fmla="*/ 36 h 53"/>
                <a:gd name="T32" fmla="*/ 19 w 49"/>
                <a:gd name="T33" fmla="*/ 39 h 53"/>
                <a:gd name="T34" fmla="*/ 19 w 49"/>
                <a:gd name="T35" fmla="*/ 47 h 53"/>
                <a:gd name="T36" fmla="*/ 6 w 49"/>
                <a:gd name="T37" fmla="*/ 48 h 53"/>
                <a:gd name="T38" fmla="*/ 6 w 49"/>
                <a:gd name="T39" fmla="*/ 36 h 53"/>
                <a:gd name="T40" fmla="*/ 13 w 49"/>
                <a:gd name="T41" fmla="*/ 34 h 53"/>
                <a:gd name="T42" fmla="*/ 16 w 49"/>
                <a:gd name="T43" fmla="*/ 33 h 53"/>
                <a:gd name="T44" fmla="*/ 34 w 49"/>
                <a:gd name="T45" fmla="*/ 1 h 53"/>
                <a:gd name="T46" fmla="*/ 32 w 49"/>
                <a:gd name="T47" fmla="*/ 0 h 53"/>
                <a:gd name="T48" fmla="*/ 31 w 49"/>
                <a:gd name="T49" fmla="*/ 1 h 53"/>
                <a:gd name="T50" fmla="*/ 32 w 49"/>
                <a:gd name="T51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9" h="53">
                  <a:moveTo>
                    <a:pt x="32" y="2"/>
                  </a:move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0" y="31"/>
                    <a:pt x="7" y="32"/>
                    <a:pt x="4" y="35"/>
                  </a:cubicBezTo>
                  <a:cubicBezTo>
                    <a:pt x="0" y="41"/>
                    <a:pt x="2" y="46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9" y="53"/>
                    <a:pt x="15" y="53"/>
                    <a:pt x="20" y="48"/>
                  </a:cubicBezTo>
                  <a:cubicBezTo>
                    <a:pt x="22" y="45"/>
                    <a:pt x="22" y="41"/>
                    <a:pt x="21" y="38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7"/>
                    <a:pt x="19" y="38"/>
                    <a:pt x="19" y="39"/>
                  </a:cubicBezTo>
                  <a:cubicBezTo>
                    <a:pt x="21" y="41"/>
                    <a:pt x="20" y="44"/>
                    <a:pt x="19" y="47"/>
                  </a:cubicBezTo>
                  <a:cubicBezTo>
                    <a:pt x="14" y="52"/>
                    <a:pt x="9" y="51"/>
                    <a:pt x="6" y="48"/>
                  </a:cubicBezTo>
                  <a:cubicBezTo>
                    <a:pt x="3" y="46"/>
                    <a:pt x="1" y="41"/>
                    <a:pt x="6" y="36"/>
                  </a:cubicBezTo>
                  <a:cubicBezTo>
                    <a:pt x="7" y="34"/>
                    <a:pt x="10" y="33"/>
                    <a:pt x="13" y="34"/>
                  </a:cubicBezTo>
                  <a:cubicBezTo>
                    <a:pt x="14" y="34"/>
                    <a:pt x="15" y="33"/>
                    <a:pt x="16" y="33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1"/>
                    <a:pt x="31" y="1"/>
                    <a:pt x="31" y="1"/>
                  </a:cubicBezTo>
                  <a:lnTo>
                    <a:pt x="32" y="2"/>
                  </a:lnTo>
                  <a:close/>
                </a:path>
              </a:pathLst>
            </a:custGeom>
            <a:solidFill>
              <a:srgbClr val="CD9C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5" name="Freeform 707"/>
            <p:cNvSpPr/>
            <p:nvPr/>
          </p:nvSpPr>
          <p:spPr bwMode="auto">
            <a:xfrm flipH="1" flipV="1">
              <a:off x="1153816" y="6637808"/>
              <a:ext cx="63546" cy="32511"/>
            </a:xfrm>
            <a:custGeom>
              <a:avLst/>
              <a:gdLst>
                <a:gd name="T0" fmla="*/ 31 w 43"/>
                <a:gd name="T1" fmla="*/ 21 h 22"/>
                <a:gd name="T2" fmla="*/ 0 w 43"/>
                <a:gd name="T3" fmla="*/ 0 h 22"/>
                <a:gd name="T4" fmla="*/ 38 w 43"/>
                <a:gd name="T5" fmla="*/ 5 h 22"/>
                <a:gd name="T6" fmla="*/ 43 w 43"/>
                <a:gd name="T7" fmla="*/ 7 h 22"/>
                <a:gd name="T8" fmla="*/ 37 w 43"/>
                <a:gd name="T9" fmla="*/ 22 h 22"/>
                <a:gd name="T10" fmla="*/ 31 w 43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2">
                  <a:moveTo>
                    <a:pt x="31" y="21"/>
                  </a:moveTo>
                  <a:lnTo>
                    <a:pt x="0" y="0"/>
                  </a:lnTo>
                  <a:lnTo>
                    <a:pt x="38" y="5"/>
                  </a:lnTo>
                  <a:lnTo>
                    <a:pt x="43" y="7"/>
                  </a:lnTo>
                  <a:lnTo>
                    <a:pt x="37" y="22"/>
                  </a:lnTo>
                  <a:lnTo>
                    <a:pt x="31" y="21"/>
                  </a:lnTo>
                  <a:close/>
                </a:path>
              </a:pathLst>
            </a:custGeom>
            <a:solidFill>
              <a:srgbClr val="F0E3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6" name="Freeform 708"/>
            <p:cNvSpPr/>
            <p:nvPr/>
          </p:nvSpPr>
          <p:spPr bwMode="auto">
            <a:xfrm flipH="1" flipV="1">
              <a:off x="889292" y="6543229"/>
              <a:ext cx="282259" cy="119702"/>
            </a:xfrm>
            <a:custGeom>
              <a:avLst/>
              <a:gdLst>
                <a:gd name="T0" fmla="*/ 4 w 110"/>
                <a:gd name="T1" fmla="*/ 2 h 47"/>
                <a:gd name="T2" fmla="*/ 2 w 110"/>
                <a:gd name="T3" fmla="*/ 4 h 47"/>
                <a:gd name="T4" fmla="*/ 2 w 110"/>
                <a:gd name="T5" fmla="*/ 7 h 47"/>
                <a:gd name="T6" fmla="*/ 0 w 110"/>
                <a:gd name="T7" fmla="*/ 9 h 47"/>
                <a:gd name="T8" fmla="*/ 106 w 110"/>
                <a:gd name="T9" fmla="*/ 47 h 47"/>
                <a:gd name="T10" fmla="*/ 110 w 110"/>
                <a:gd name="T11" fmla="*/ 38 h 47"/>
                <a:gd name="T12" fmla="*/ 4 w 110"/>
                <a:gd name="T13" fmla="*/ 0 h 47"/>
                <a:gd name="T14" fmla="*/ 4 w 110"/>
                <a:gd name="T15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47">
                  <a:moveTo>
                    <a:pt x="4" y="2"/>
                  </a:moveTo>
                  <a:cubicBezTo>
                    <a:pt x="3" y="4"/>
                    <a:pt x="3" y="4"/>
                    <a:pt x="2" y="4"/>
                  </a:cubicBezTo>
                  <a:cubicBezTo>
                    <a:pt x="3" y="5"/>
                    <a:pt x="3" y="6"/>
                    <a:pt x="2" y="7"/>
                  </a:cubicBezTo>
                  <a:cubicBezTo>
                    <a:pt x="2" y="8"/>
                    <a:pt x="1" y="9"/>
                    <a:pt x="0" y="9"/>
                  </a:cubicBezTo>
                  <a:cubicBezTo>
                    <a:pt x="106" y="47"/>
                    <a:pt x="106" y="47"/>
                    <a:pt x="106" y="47"/>
                  </a:cubicBezTo>
                  <a:cubicBezTo>
                    <a:pt x="110" y="38"/>
                    <a:pt x="110" y="38"/>
                    <a:pt x="110" y="3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BA9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7" name="Freeform 709"/>
            <p:cNvSpPr/>
            <p:nvPr/>
          </p:nvSpPr>
          <p:spPr bwMode="auto">
            <a:xfrm flipH="1" flipV="1">
              <a:off x="889292" y="6558007"/>
              <a:ext cx="271914" cy="104924"/>
            </a:xfrm>
            <a:custGeom>
              <a:avLst/>
              <a:gdLst>
                <a:gd name="T0" fmla="*/ 0 w 106"/>
                <a:gd name="T1" fmla="*/ 0 h 41"/>
                <a:gd name="T2" fmla="*/ 0 w 106"/>
                <a:gd name="T3" fmla="*/ 2 h 41"/>
                <a:gd name="T4" fmla="*/ 105 w 106"/>
                <a:gd name="T5" fmla="*/ 41 h 41"/>
                <a:gd name="T6" fmla="*/ 106 w 106"/>
                <a:gd name="T7" fmla="*/ 38 h 41"/>
                <a:gd name="T8" fmla="*/ 0 w 106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1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05" y="41"/>
                    <a:pt x="105" y="41"/>
                    <a:pt x="105" y="41"/>
                  </a:cubicBezTo>
                  <a:cubicBezTo>
                    <a:pt x="106" y="38"/>
                    <a:pt x="106" y="38"/>
                    <a:pt x="106" y="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18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8" name="Freeform 710"/>
            <p:cNvSpPr/>
            <p:nvPr/>
          </p:nvSpPr>
          <p:spPr bwMode="auto">
            <a:xfrm flipH="1" flipV="1">
              <a:off x="896681" y="6543229"/>
              <a:ext cx="274870" cy="101968"/>
            </a:xfrm>
            <a:custGeom>
              <a:avLst/>
              <a:gdLst>
                <a:gd name="T0" fmla="*/ 2 w 107"/>
                <a:gd name="T1" fmla="*/ 0 h 40"/>
                <a:gd name="T2" fmla="*/ 0 w 107"/>
                <a:gd name="T3" fmla="*/ 2 h 40"/>
                <a:gd name="T4" fmla="*/ 106 w 107"/>
                <a:gd name="T5" fmla="*/ 40 h 40"/>
                <a:gd name="T6" fmla="*/ 107 w 107"/>
                <a:gd name="T7" fmla="*/ 38 h 40"/>
                <a:gd name="T8" fmla="*/ 2 w 107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40">
                  <a:moveTo>
                    <a:pt x="2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7" y="38"/>
                    <a:pt x="107" y="38"/>
                    <a:pt x="107" y="38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18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9" name="Freeform 711"/>
            <p:cNvSpPr/>
            <p:nvPr/>
          </p:nvSpPr>
          <p:spPr bwMode="auto">
            <a:xfrm flipH="1" flipV="1">
              <a:off x="840524" y="6524017"/>
              <a:ext cx="45812" cy="33990"/>
            </a:xfrm>
            <a:custGeom>
              <a:avLst/>
              <a:gdLst>
                <a:gd name="T0" fmla="*/ 16 w 18"/>
                <a:gd name="T1" fmla="*/ 4 h 13"/>
                <a:gd name="T2" fmla="*/ 17 w 18"/>
                <a:gd name="T3" fmla="*/ 7 h 13"/>
                <a:gd name="T4" fmla="*/ 16 w 18"/>
                <a:gd name="T5" fmla="*/ 11 h 13"/>
                <a:gd name="T6" fmla="*/ 13 w 18"/>
                <a:gd name="T7" fmla="*/ 13 h 13"/>
                <a:gd name="T8" fmla="*/ 9 w 18"/>
                <a:gd name="T9" fmla="*/ 11 h 13"/>
                <a:gd name="T10" fmla="*/ 1 w 18"/>
                <a:gd name="T11" fmla="*/ 6 h 13"/>
                <a:gd name="T12" fmla="*/ 2 w 18"/>
                <a:gd name="T13" fmla="*/ 1 h 13"/>
                <a:gd name="T14" fmla="*/ 12 w 18"/>
                <a:gd name="T15" fmla="*/ 2 h 13"/>
                <a:gd name="T16" fmla="*/ 16 w 18"/>
                <a:gd name="T1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3">
                  <a:moveTo>
                    <a:pt x="16" y="4"/>
                  </a:moveTo>
                  <a:cubicBezTo>
                    <a:pt x="17" y="4"/>
                    <a:pt x="18" y="6"/>
                    <a:pt x="17" y="7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4" y="13"/>
                    <a:pt x="13" y="13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7" y="11"/>
                    <a:pt x="0" y="7"/>
                    <a:pt x="1" y="6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10" y="2"/>
                    <a:pt x="12" y="2"/>
                  </a:cubicBezTo>
                  <a:lnTo>
                    <a:pt x="16" y="4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0" name="Freeform 712"/>
            <p:cNvSpPr/>
            <p:nvPr/>
          </p:nvSpPr>
          <p:spPr bwMode="auto">
            <a:xfrm flipH="1" flipV="1">
              <a:off x="855302" y="6529930"/>
              <a:ext cx="45812" cy="35467"/>
            </a:xfrm>
            <a:custGeom>
              <a:avLst/>
              <a:gdLst>
                <a:gd name="T0" fmla="*/ 5 w 31"/>
                <a:gd name="T1" fmla="*/ 0 h 24"/>
                <a:gd name="T2" fmla="*/ 0 w 31"/>
                <a:gd name="T3" fmla="*/ 15 h 24"/>
                <a:gd name="T4" fmla="*/ 26 w 31"/>
                <a:gd name="T5" fmla="*/ 24 h 24"/>
                <a:gd name="T6" fmla="*/ 31 w 31"/>
                <a:gd name="T7" fmla="*/ 9 h 24"/>
                <a:gd name="T8" fmla="*/ 5 w 3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4">
                  <a:moveTo>
                    <a:pt x="5" y="0"/>
                  </a:moveTo>
                  <a:lnTo>
                    <a:pt x="0" y="15"/>
                  </a:lnTo>
                  <a:lnTo>
                    <a:pt x="26" y="24"/>
                  </a:lnTo>
                  <a:lnTo>
                    <a:pt x="31" y="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19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1" name="Freeform 713"/>
            <p:cNvSpPr/>
            <p:nvPr/>
          </p:nvSpPr>
          <p:spPr bwMode="auto">
            <a:xfrm flipH="1" flipV="1">
              <a:off x="855303" y="6544708"/>
              <a:ext cx="38423" cy="20689"/>
            </a:xfrm>
            <a:custGeom>
              <a:avLst/>
              <a:gdLst>
                <a:gd name="T0" fmla="*/ 0 w 26"/>
                <a:gd name="T1" fmla="*/ 0 h 14"/>
                <a:gd name="T2" fmla="*/ 0 w 26"/>
                <a:gd name="T3" fmla="*/ 3 h 14"/>
                <a:gd name="T4" fmla="*/ 26 w 26"/>
                <a:gd name="T5" fmla="*/ 14 h 14"/>
                <a:gd name="T6" fmla="*/ 26 w 26"/>
                <a:gd name="T7" fmla="*/ 9 h 14"/>
                <a:gd name="T8" fmla="*/ 0 w 2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4">
                  <a:moveTo>
                    <a:pt x="0" y="0"/>
                  </a:moveTo>
                  <a:lnTo>
                    <a:pt x="0" y="3"/>
                  </a:lnTo>
                  <a:lnTo>
                    <a:pt x="26" y="14"/>
                  </a:lnTo>
                  <a:lnTo>
                    <a:pt x="26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21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2" name="Freeform 714"/>
            <p:cNvSpPr/>
            <p:nvPr/>
          </p:nvSpPr>
          <p:spPr bwMode="auto">
            <a:xfrm flipH="1" flipV="1">
              <a:off x="861213" y="6529930"/>
              <a:ext cx="39901" cy="17734"/>
            </a:xfrm>
            <a:custGeom>
              <a:avLst/>
              <a:gdLst>
                <a:gd name="T0" fmla="*/ 1 w 27"/>
                <a:gd name="T1" fmla="*/ 0 h 12"/>
                <a:gd name="T2" fmla="*/ 0 w 27"/>
                <a:gd name="T3" fmla="*/ 3 h 12"/>
                <a:gd name="T4" fmla="*/ 26 w 27"/>
                <a:gd name="T5" fmla="*/ 12 h 12"/>
                <a:gd name="T6" fmla="*/ 27 w 27"/>
                <a:gd name="T7" fmla="*/ 9 h 12"/>
                <a:gd name="T8" fmla="*/ 1 w 27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2">
                  <a:moveTo>
                    <a:pt x="1" y="0"/>
                  </a:moveTo>
                  <a:lnTo>
                    <a:pt x="0" y="3"/>
                  </a:lnTo>
                  <a:lnTo>
                    <a:pt x="26" y="12"/>
                  </a:lnTo>
                  <a:lnTo>
                    <a:pt x="27" y="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A21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3" name="Freeform 715"/>
            <p:cNvSpPr/>
            <p:nvPr/>
          </p:nvSpPr>
          <p:spPr bwMode="auto">
            <a:xfrm flipH="1" flipV="1">
              <a:off x="881903" y="6540274"/>
              <a:ext cx="11822" cy="22167"/>
            </a:xfrm>
            <a:custGeom>
              <a:avLst/>
              <a:gdLst>
                <a:gd name="T0" fmla="*/ 8 w 8"/>
                <a:gd name="T1" fmla="*/ 0 h 15"/>
                <a:gd name="T2" fmla="*/ 1 w 8"/>
                <a:gd name="T3" fmla="*/ 15 h 15"/>
                <a:gd name="T4" fmla="*/ 0 w 8"/>
                <a:gd name="T5" fmla="*/ 15 h 15"/>
                <a:gd name="T6" fmla="*/ 7 w 8"/>
                <a:gd name="T7" fmla="*/ 0 h 15"/>
                <a:gd name="T8" fmla="*/ 8 w 8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5">
                  <a:moveTo>
                    <a:pt x="8" y="0"/>
                  </a:moveTo>
                  <a:lnTo>
                    <a:pt x="1" y="15"/>
                  </a:lnTo>
                  <a:lnTo>
                    <a:pt x="0" y="15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5B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4" name="Freeform 716"/>
            <p:cNvSpPr/>
            <p:nvPr/>
          </p:nvSpPr>
          <p:spPr bwMode="auto">
            <a:xfrm flipH="1" flipV="1">
              <a:off x="886336" y="6540274"/>
              <a:ext cx="10345" cy="22167"/>
            </a:xfrm>
            <a:custGeom>
              <a:avLst/>
              <a:gdLst>
                <a:gd name="T0" fmla="*/ 7 w 7"/>
                <a:gd name="T1" fmla="*/ 0 h 15"/>
                <a:gd name="T2" fmla="*/ 2 w 7"/>
                <a:gd name="T3" fmla="*/ 15 h 15"/>
                <a:gd name="T4" fmla="*/ 0 w 7"/>
                <a:gd name="T5" fmla="*/ 15 h 15"/>
                <a:gd name="T6" fmla="*/ 7 w 7"/>
                <a:gd name="T7" fmla="*/ 0 h 15"/>
                <a:gd name="T8" fmla="*/ 7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lnTo>
                    <a:pt x="2" y="15"/>
                  </a:lnTo>
                  <a:lnTo>
                    <a:pt x="0" y="15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5B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5" name="Freeform 717"/>
            <p:cNvSpPr/>
            <p:nvPr/>
          </p:nvSpPr>
          <p:spPr bwMode="auto">
            <a:xfrm flipH="1" flipV="1">
              <a:off x="889292" y="6540274"/>
              <a:ext cx="10345" cy="25123"/>
            </a:xfrm>
            <a:custGeom>
              <a:avLst/>
              <a:gdLst>
                <a:gd name="T0" fmla="*/ 7 w 7"/>
                <a:gd name="T1" fmla="*/ 2 h 17"/>
                <a:gd name="T2" fmla="*/ 2 w 7"/>
                <a:gd name="T3" fmla="*/ 17 h 17"/>
                <a:gd name="T4" fmla="*/ 0 w 7"/>
                <a:gd name="T5" fmla="*/ 15 h 17"/>
                <a:gd name="T6" fmla="*/ 5 w 7"/>
                <a:gd name="T7" fmla="*/ 0 h 17"/>
                <a:gd name="T8" fmla="*/ 7 w 7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7">
                  <a:moveTo>
                    <a:pt x="7" y="2"/>
                  </a:moveTo>
                  <a:lnTo>
                    <a:pt x="2" y="17"/>
                  </a:lnTo>
                  <a:lnTo>
                    <a:pt x="0" y="15"/>
                  </a:lnTo>
                  <a:lnTo>
                    <a:pt x="5" y="0"/>
                  </a:lnTo>
                  <a:lnTo>
                    <a:pt x="7" y="2"/>
                  </a:lnTo>
                  <a:close/>
                </a:path>
              </a:pathLst>
            </a:custGeom>
            <a:solidFill>
              <a:srgbClr val="F5B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6" name="Freeform 718"/>
            <p:cNvSpPr/>
            <p:nvPr/>
          </p:nvSpPr>
          <p:spPr bwMode="auto">
            <a:xfrm flipH="1" flipV="1">
              <a:off x="1193717" y="6658497"/>
              <a:ext cx="23645" cy="11822"/>
            </a:xfrm>
            <a:custGeom>
              <a:avLst/>
              <a:gdLst>
                <a:gd name="T0" fmla="*/ 0 w 9"/>
                <a:gd name="T1" fmla="*/ 0 h 5"/>
                <a:gd name="T2" fmla="*/ 8 w 9"/>
                <a:gd name="T3" fmla="*/ 5 h 5"/>
                <a:gd name="T4" fmla="*/ 9 w 9"/>
                <a:gd name="T5" fmla="*/ 3 h 5"/>
                <a:gd name="T6" fmla="*/ 9 w 9"/>
                <a:gd name="T7" fmla="*/ 2 h 5"/>
                <a:gd name="T8" fmla="*/ 0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4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13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089" name="组合 3088"/>
          <p:cNvGrpSpPr/>
          <p:nvPr/>
        </p:nvGrpSpPr>
        <p:grpSpPr>
          <a:xfrm>
            <a:off x="5362544" y="1605451"/>
            <a:ext cx="6753696" cy="3824410"/>
            <a:chOff x="5362544" y="1605451"/>
            <a:chExt cx="6753696" cy="3824410"/>
          </a:xfrm>
        </p:grpSpPr>
        <p:sp>
          <p:nvSpPr>
            <p:cNvPr id="845" name="任意多边形 844"/>
            <p:cNvSpPr>
              <a:spLocks noChangeAspect="1"/>
            </p:cNvSpPr>
            <p:nvPr/>
          </p:nvSpPr>
          <p:spPr bwMode="auto">
            <a:xfrm flipH="1">
              <a:off x="6032240" y="1605451"/>
              <a:ext cx="6084000" cy="3780046"/>
            </a:xfrm>
            <a:custGeom>
              <a:avLst/>
              <a:gdLst>
                <a:gd name="connsiteX0" fmla="*/ 5073148 w 6154054"/>
                <a:gd name="connsiteY0" fmla="*/ 2667249 h 3823571"/>
                <a:gd name="connsiteX1" fmla="*/ 5011971 w 6154054"/>
                <a:gd name="connsiteY1" fmla="*/ 2685076 h 3823571"/>
                <a:gd name="connsiteX2" fmla="*/ 4959162 w 6154054"/>
                <a:gd name="connsiteY2" fmla="*/ 2700464 h 3823571"/>
                <a:gd name="connsiteX3" fmla="*/ 4990273 w 6154054"/>
                <a:gd name="connsiteY3" fmla="*/ 2750119 h 3823571"/>
                <a:gd name="connsiteX4" fmla="*/ 5215268 w 6154054"/>
                <a:gd name="connsiteY4" fmla="*/ 2975602 h 3823571"/>
                <a:gd name="connsiteX5" fmla="*/ 6030634 w 6154054"/>
                <a:gd name="connsiteY5" fmla="*/ 3214575 h 3823571"/>
                <a:gd name="connsiteX6" fmla="*/ 6153708 w 6154054"/>
                <a:gd name="connsiteY6" fmla="*/ 3214575 h 3823571"/>
                <a:gd name="connsiteX7" fmla="*/ 6154054 w 6154054"/>
                <a:gd name="connsiteY7" fmla="*/ 3214307 h 3823571"/>
                <a:gd name="connsiteX8" fmla="*/ 6091905 w 6154054"/>
                <a:gd name="connsiteY8" fmla="*/ 3212844 h 3823571"/>
                <a:gd name="connsiteX9" fmla="*/ 5350065 w 6154054"/>
                <a:gd name="connsiteY9" fmla="*/ 2975602 h 3823571"/>
                <a:gd name="connsiteX10" fmla="*/ 5073148 w 6154054"/>
                <a:gd name="connsiteY10" fmla="*/ 2667249 h 3823571"/>
                <a:gd name="connsiteX11" fmla="*/ 565557 w 6154054"/>
                <a:gd name="connsiteY11" fmla="*/ 0 h 3823571"/>
                <a:gd name="connsiteX12" fmla="*/ 521143 w 6154054"/>
                <a:gd name="connsiteY12" fmla="*/ 0 h 3823571"/>
                <a:gd name="connsiteX13" fmla="*/ 430760 w 6154054"/>
                <a:gd name="connsiteY13" fmla="*/ 0 h 3823571"/>
                <a:gd name="connsiteX14" fmla="*/ 0 w 6154054"/>
                <a:gd name="connsiteY14" fmla="*/ 493364 h 3823571"/>
                <a:gd name="connsiteX15" fmla="*/ 0 w 6154054"/>
                <a:gd name="connsiteY15" fmla="*/ 516491 h 3823571"/>
                <a:gd name="connsiteX16" fmla="*/ 0 w 6154054"/>
                <a:gd name="connsiteY16" fmla="*/ 531908 h 3823571"/>
                <a:gd name="connsiteX17" fmla="*/ 7692 w 6154054"/>
                <a:gd name="connsiteY17" fmla="*/ 662958 h 3823571"/>
                <a:gd name="connsiteX18" fmla="*/ 438452 w 6154054"/>
                <a:gd name="connsiteY18" fmla="*/ 3283954 h 3823571"/>
                <a:gd name="connsiteX19" fmla="*/ 915364 w 6154054"/>
                <a:gd name="connsiteY19" fmla="*/ 3823571 h 3823571"/>
                <a:gd name="connsiteX20" fmla="*/ 969209 w 6154054"/>
                <a:gd name="connsiteY20" fmla="*/ 3818753 h 3823571"/>
                <a:gd name="connsiteX21" fmla="*/ 984761 w 6154054"/>
                <a:gd name="connsiteY21" fmla="*/ 3815692 h 3823571"/>
                <a:gd name="connsiteX22" fmla="*/ 965307 w 6154054"/>
                <a:gd name="connsiteY22" fmla="*/ 3813348 h 3823571"/>
                <a:gd name="connsiteX23" fmla="*/ 573249 w 6154054"/>
                <a:gd name="connsiteY23" fmla="*/ 3283954 h 3823571"/>
                <a:gd name="connsiteX24" fmla="*/ 142489 w 6154054"/>
                <a:gd name="connsiteY24" fmla="*/ 662958 h 3823571"/>
                <a:gd name="connsiteX25" fmla="*/ 134797 w 6154054"/>
                <a:gd name="connsiteY25" fmla="*/ 531908 h 3823571"/>
                <a:gd name="connsiteX26" fmla="*/ 134797 w 6154054"/>
                <a:gd name="connsiteY26" fmla="*/ 516491 h 3823571"/>
                <a:gd name="connsiteX27" fmla="*/ 134797 w 6154054"/>
                <a:gd name="connsiteY27" fmla="*/ 493364 h 3823571"/>
                <a:gd name="connsiteX28" fmla="*/ 565557 w 6154054"/>
                <a:gd name="connsiteY28" fmla="*/ 0 h 382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154054" h="3823571">
                  <a:moveTo>
                    <a:pt x="5073148" y="2667249"/>
                  </a:moveTo>
                  <a:cubicBezTo>
                    <a:pt x="5073148" y="2667249"/>
                    <a:pt x="5073148" y="2667249"/>
                    <a:pt x="5011971" y="2685076"/>
                  </a:cubicBezTo>
                  <a:lnTo>
                    <a:pt x="4959162" y="2700464"/>
                  </a:lnTo>
                  <a:lnTo>
                    <a:pt x="4990273" y="2750119"/>
                  </a:lnTo>
                  <a:cubicBezTo>
                    <a:pt x="5052290" y="2833952"/>
                    <a:pt x="5140269" y="2917786"/>
                    <a:pt x="5215268" y="2975602"/>
                  </a:cubicBezTo>
                  <a:cubicBezTo>
                    <a:pt x="5515261" y="3183740"/>
                    <a:pt x="5853715" y="3214575"/>
                    <a:pt x="6030634" y="3214575"/>
                  </a:cubicBezTo>
                  <a:cubicBezTo>
                    <a:pt x="6107555" y="3214575"/>
                    <a:pt x="6146016" y="3214575"/>
                    <a:pt x="6153708" y="3214575"/>
                  </a:cubicBezTo>
                  <a:lnTo>
                    <a:pt x="6154054" y="3214307"/>
                  </a:lnTo>
                  <a:lnTo>
                    <a:pt x="6091905" y="3212844"/>
                  </a:lnTo>
                  <a:cubicBezTo>
                    <a:pt x="5904499" y="3204096"/>
                    <a:pt x="5612558" y="3157722"/>
                    <a:pt x="5350065" y="2975602"/>
                  </a:cubicBezTo>
                  <a:cubicBezTo>
                    <a:pt x="5250067" y="2898514"/>
                    <a:pt x="5126993" y="2775173"/>
                    <a:pt x="5073148" y="2667249"/>
                  </a:cubicBezTo>
                  <a:close/>
                  <a:moveTo>
                    <a:pt x="565557" y="0"/>
                  </a:moveTo>
                  <a:lnTo>
                    <a:pt x="521143" y="0"/>
                  </a:lnTo>
                  <a:cubicBezTo>
                    <a:pt x="430760" y="0"/>
                    <a:pt x="430760" y="0"/>
                    <a:pt x="430760" y="0"/>
                  </a:cubicBezTo>
                  <a:cubicBezTo>
                    <a:pt x="176919" y="0"/>
                    <a:pt x="0" y="223556"/>
                    <a:pt x="0" y="493364"/>
                  </a:cubicBezTo>
                  <a:cubicBezTo>
                    <a:pt x="0" y="501073"/>
                    <a:pt x="0" y="508782"/>
                    <a:pt x="0" y="516491"/>
                  </a:cubicBezTo>
                  <a:cubicBezTo>
                    <a:pt x="0" y="516491"/>
                    <a:pt x="0" y="524199"/>
                    <a:pt x="0" y="531908"/>
                  </a:cubicBezTo>
                  <a:cubicBezTo>
                    <a:pt x="0" y="578161"/>
                    <a:pt x="0" y="616705"/>
                    <a:pt x="7692" y="662958"/>
                  </a:cubicBezTo>
                  <a:cubicBezTo>
                    <a:pt x="438452" y="3283954"/>
                    <a:pt x="438452" y="3283954"/>
                    <a:pt x="438452" y="3283954"/>
                  </a:cubicBezTo>
                  <a:cubicBezTo>
                    <a:pt x="484604" y="3600016"/>
                    <a:pt x="684600" y="3823571"/>
                    <a:pt x="915364" y="3823571"/>
                  </a:cubicBezTo>
                  <a:cubicBezTo>
                    <a:pt x="934595" y="3823571"/>
                    <a:pt x="951902" y="3821644"/>
                    <a:pt x="969209" y="3818753"/>
                  </a:cubicBezTo>
                  <a:lnTo>
                    <a:pt x="984761" y="3815692"/>
                  </a:lnTo>
                  <a:lnTo>
                    <a:pt x="965307" y="3813348"/>
                  </a:lnTo>
                  <a:cubicBezTo>
                    <a:pt x="771802" y="3766237"/>
                    <a:pt x="613633" y="3560508"/>
                    <a:pt x="573249" y="3283954"/>
                  </a:cubicBezTo>
                  <a:cubicBezTo>
                    <a:pt x="573249" y="3283954"/>
                    <a:pt x="573249" y="3283954"/>
                    <a:pt x="142489" y="662958"/>
                  </a:cubicBezTo>
                  <a:cubicBezTo>
                    <a:pt x="134797" y="616705"/>
                    <a:pt x="134797" y="578161"/>
                    <a:pt x="134797" y="531908"/>
                  </a:cubicBezTo>
                  <a:cubicBezTo>
                    <a:pt x="134797" y="524199"/>
                    <a:pt x="134797" y="516491"/>
                    <a:pt x="134797" y="516491"/>
                  </a:cubicBezTo>
                  <a:cubicBezTo>
                    <a:pt x="134797" y="508782"/>
                    <a:pt x="134797" y="501073"/>
                    <a:pt x="134797" y="493364"/>
                  </a:cubicBezTo>
                  <a:cubicBezTo>
                    <a:pt x="134797" y="223556"/>
                    <a:pt x="311716" y="0"/>
                    <a:pt x="565557" y="0"/>
                  </a:cubicBezTo>
                  <a:close/>
                </a:path>
              </a:pathLst>
            </a:custGeom>
            <a:solidFill>
              <a:srgbClr val="1D495D"/>
            </a:solidFill>
            <a:ln>
              <a:noFill/>
            </a:ln>
            <a:scene3d>
              <a:camera prst="isometricOffAxis1Right">
                <a:rot lat="0" lon="20039998" rev="0"/>
              </a:camera>
              <a:lightRig rig="threePt" dir="t"/>
            </a:scene3d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825" name="任意多边形 824"/>
            <p:cNvSpPr/>
            <p:nvPr/>
          </p:nvSpPr>
          <p:spPr bwMode="auto">
            <a:xfrm flipH="1">
              <a:off x="5362544" y="1606290"/>
              <a:ext cx="6738310" cy="3823571"/>
            </a:xfrm>
            <a:custGeom>
              <a:avLst/>
              <a:gdLst>
                <a:gd name="connsiteX0" fmla="*/ 6225036 w 6738310"/>
                <a:gd name="connsiteY0" fmla="*/ 67969 h 3823571"/>
                <a:gd name="connsiteX1" fmla="*/ 6547526 w 6738310"/>
                <a:gd name="connsiteY1" fmla="*/ 154537 h 3823571"/>
                <a:gd name="connsiteX2" fmla="*/ 6678057 w 6738310"/>
                <a:gd name="connsiteY2" fmla="*/ 351281 h 3823571"/>
                <a:gd name="connsiteX3" fmla="*/ 6678057 w 6738310"/>
                <a:gd name="connsiteY3" fmla="*/ 391389 h 3823571"/>
                <a:gd name="connsiteX4" fmla="*/ 6678057 w 6738310"/>
                <a:gd name="connsiteY4" fmla="*/ 396993 h 3823571"/>
                <a:gd name="connsiteX5" fmla="*/ 6683320 w 6738310"/>
                <a:gd name="connsiteY5" fmla="*/ 428965 h 3823571"/>
                <a:gd name="connsiteX6" fmla="*/ 6683320 w 6738310"/>
                <a:gd name="connsiteY6" fmla="*/ 437461 h 3823571"/>
                <a:gd name="connsiteX7" fmla="*/ 6683320 w 6738310"/>
                <a:gd name="connsiteY7" fmla="*/ 443353 h 3823571"/>
                <a:gd name="connsiteX8" fmla="*/ 6686814 w 6738310"/>
                <a:gd name="connsiteY8" fmla="*/ 465007 h 3823571"/>
                <a:gd name="connsiteX9" fmla="*/ 6686814 w 6738310"/>
                <a:gd name="connsiteY9" fmla="*/ 1777203 h 3823571"/>
                <a:gd name="connsiteX10" fmla="*/ 6272184 w 6738310"/>
                <a:gd name="connsiteY10" fmla="*/ 2177933 h 3823571"/>
                <a:gd name="connsiteX11" fmla="*/ 5504353 w 6738310"/>
                <a:gd name="connsiteY11" fmla="*/ 2397942 h 3823571"/>
                <a:gd name="connsiteX12" fmla="*/ 5490462 w 6738310"/>
                <a:gd name="connsiteY12" fmla="*/ 2404710 h 3823571"/>
                <a:gd name="connsiteX13" fmla="*/ 5480962 w 6738310"/>
                <a:gd name="connsiteY13" fmla="*/ 2407391 h 3823571"/>
                <a:gd name="connsiteX14" fmla="*/ 5490654 w 6738310"/>
                <a:gd name="connsiteY14" fmla="*/ 2490634 h 3823571"/>
                <a:gd name="connsiteX15" fmla="*/ 5529127 w 6738310"/>
                <a:gd name="connsiteY15" fmla="*/ 2628593 h 3823571"/>
                <a:gd name="connsiteX16" fmla="*/ 5952331 w 6738310"/>
                <a:gd name="connsiteY16" fmla="*/ 3161134 h 3823571"/>
                <a:gd name="connsiteX17" fmla="*/ 5931735 w 6738310"/>
                <a:gd name="connsiteY17" fmla="*/ 3153756 h 3823571"/>
                <a:gd name="connsiteX18" fmla="*/ 5938583 w 6738310"/>
                <a:gd name="connsiteY18" fmla="*/ 3158557 h 3823571"/>
                <a:gd name="connsiteX19" fmla="*/ 5776881 w 6738310"/>
                <a:gd name="connsiteY19" fmla="*/ 3117248 h 3823571"/>
                <a:gd name="connsiteX20" fmla="*/ 5174889 w 6738310"/>
                <a:gd name="connsiteY20" fmla="*/ 2760571 h 3823571"/>
                <a:gd name="connsiteX21" fmla="*/ 5073281 w 6738310"/>
                <a:gd name="connsiteY21" fmla="*/ 2627820 h 3823571"/>
                <a:gd name="connsiteX22" fmla="*/ 5027956 w 6738310"/>
                <a:gd name="connsiteY22" fmla="*/ 2548181 h 3823571"/>
                <a:gd name="connsiteX23" fmla="*/ 4982412 w 6738310"/>
                <a:gd name="connsiteY23" fmla="*/ 2560884 h 3823571"/>
                <a:gd name="connsiteX24" fmla="*/ 1022205 w 6738310"/>
                <a:gd name="connsiteY24" fmla="*/ 3665445 h 3823571"/>
                <a:gd name="connsiteX25" fmla="*/ 937744 w 6738310"/>
                <a:gd name="connsiteY25" fmla="*/ 3673303 h 3823571"/>
                <a:gd name="connsiteX26" fmla="*/ 530792 w 6738310"/>
                <a:gd name="connsiteY26" fmla="*/ 3225428 h 3823571"/>
                <a:gd name="connsiteX27" fmla="*/ 176494 w 6738310"/>
                <a:gd name="connsiteY27" fmla="*/ 1186009 h 3823571"/>
                <a:gd name="connsiteX28" fmla="*/ 166469 w 6738310"/>
                <a:gd name="connsiteY28" fmla="*/ 1128301 h 3823571"/>
                <a:gd name="connsiteX29" fmla="*/ 164878 w 6738310"/>
                <a:gd name="connsiteY29" fmla="*/ 1119324 h 3823571"/>
                <a:gd name="connsiteX30" fmla="*/ 89029 w 6738310"/>
                <a:gd name="connsiteY30" fmla="*/ 691377 h 3823571"/>
                <a:gd name="connsiteX31" fmla="*/ 81334 w 6738310"/>
                <a:gd name="connsiteY31" fmla="*/ 575607 h 3823571"/>
                <a:gd name="connsiteX32" fmla="*/ 88037 w 6738310"/>
                <a:gd name="connsiteY32" fmla="*/ 486775 h 3823571"/>
                <a:gd name="connsiteX33" fmla="*/ 92435 w 6738310"/>
                <a:gd name="connsiteY33" fmla="*/ 468601 h 3823571"/>
                <a:gd name="connsiteX34" fmla="*/ 96746 w 6738310"/>
                <a:gd name="connsiteY34" fmla="*/ 410228 h 3823571"/>
                <a:gd name="connsiteX35" fmla="*/ 450938 w 6738310"/>
                <a:gd name="connsiteY35" fmla="*/ 67969 h 3823571"/>
                <a:gd name="connsiteX36" fmla="*/ 6225036 w 6738310"/>
                <a:gd name="connsiteY36" fmla="*/ 67969 h 3823571"/>
                <a:gd name="connsiteX37" fmla="*/ 6215245 w 6738310"/>
                <a:gd name="connsiteY37" fmla="*/ 0 h 3823571"/>
                <a:gd name="connsiteX38" fmla="*/ 430760 w 6738310"/>
                <a:gd name="connsiteY38" fmla="*/ 0 h 3823571"/>
                <a:gd name="connsiteX39" fmla="*/ 0 w 6738310"/>
                <a:gd name="connsiteY39" fmla="*/ 493364 h 3823571"/>
                <a:gd name="connsiteX40" fmla="*/ 0 w 6738310"/>
                <a:gd name="connsiteY40" fmla="*/ 516491 h 3823571"/>
                <a:gd name="connsiteX41" fmla="*/ 0 w 6738310"/>
                <a:gd name="connsiteY41" fmla="*/ 531908 h 3823571"/>
                <a:gd name="connsiteX42" fmla="*/ 7692 w 6738310"/>
                <a:gd name="connsiteY42" fmla="*/ 662958 h 3823571"/>
                <a:gd name="connsiteX43" fmla="*/ 438452 w 6738310"/>
                <a:gd name="connsiteY43" fmla="*/ 3283954 h 3823571"/>
                <a:gd name="connsiteX44" fmla="*/ 915364 w 6738310"/>
                <a:gd name="connsiteY44" fmla="*/ 3823571 h 3823571"/>
                <a:gd name="connsiteX45" fmla="*/ 1023054 w 6738310"/>
                <a:gd name="connsiteY45" fmla="*/ 3808154 h 3823571"/>
                <a:gd name="connsiteX46" fmla="*/ 4938351 w 6738310"/>
                <a:gd name="connsiteY46" fmla="*/ 2667249 h 3823571"/>
                <a:gd name="connsiteX47" fmla="*/ 5215268 w 6738310"/>
                <a:gd name="connsiteY47" fmla="*/ 2975602 h 3823571"/>
                <a:gd name="connsiteX48" fmla="*/ 6030634 w 6738310"/>
                <a:gd name="connsiteY48" fmla="*/ 3214575 h 3823571"/>
                <a:gd name="connsiteX49" fmla="*/ 6153708 w 6738310"/>
                <a:gd name="connsiteY49" fmla="*/ 3214575 h 3823571"/>
                <a:gd name="connsiteX50" fmla="*/ 6184477 w 6738310"/>
                <a:gd name="connsiteY50" fmla="*/ 3176031 h 3823571"/>
                <a:gd name="connsiteX51" fmla="*/ 6153708 w 6738310"/>
                <a:gd name="connsiteY51" fmla="*/ 3137487 h 3823571"/>
                <a:gd name="connsiteX52" fmla="*/ 6122939 w 6738310"/>
                <a:gd name="connsiteY52" fmla="*/ 3129778 h 3823571"/>
                <a:gd name="connsiteX53" fmla="*/ 5892175 w 6738310"/>
                <a:gd name="connsiteY53" fmla="*/ 2944767 h 3823571"/>
                <a:gd name="connsiteX54" fmla="*/ 5584490 w 6738310"/>
                <a:gd name="connsiteY54" fmla="*/ 2520782 h 3823571"/>
                <a:gd name="connsiteX55" fmla="*/ 5561414 w 6738310"/>
                <a:gd name="connsiteY55" fmla="*/ 2466820 h 3823571"/>
                <a:gd name="connsiteX56" fmla="*/ 6269090 w 6738310"/>
                <a:gd name="connsiteY56" fmla="*/ 2258682 h 3823571"/>
                <a:gd name="connsiteX57" fmla="*/ 6738310 w 6738310"/>
                <a:gd name="connsiteY57" fmla="*/ 1765318 h 3823571"/>
                <a:gd name="connsiteX58" fmla="*/ 6738310 w 6738310"/>
                <a:gd name="connsiteY58" fmla="*/ 346897 h 3823571"/>
                <a:gd name="connsiteX59" fmla="*/ 6215245 w 6738310"/>
                <a:gd name="connsiteY59" fmla="*/ 0 h 382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738310" h="3823571">
                  <a:moveTo>
                    <a:pt x="6225036" y="67969"/>
                  </a:moveTo>
                  <a:cubicBezTo>
                    <a:pt x="6355568" y="67969"/>
                    <a:pt x="6470743" y="107318"/>
                    <a:pt x="6547526" y="154537"/>
                  </a:cubicBezTo>
                  <a:cubicBezTo>
                    <a:pt x="6631987" y="209625"/>
                    <a:pt x="6678057" y="280453"/>
                    <a:pt x="6678057" y="351281"/>
                  </a:cubicBezTo>
                  <a:cubicBezTo>
                    <a:pt x="6678057" y="351281"/>
                    <a:pt x="6678057" y="351281"/>
                    <a:pt x="6678057" y="391389"/>
                  </a:cubicBezTo>
                  <a:lnTo>
                    <a:pt x="6678057" y="396993"/>
                  </a:lnTo>
                  <a:lnTo>
                    <a:pt x="6683320" y="428965"/>
                  </a:lnTo>
                  <a:cubicBezTo>
                    <a:pt x="6683320" y="428965"/>
                    <a:pt x="6683320" y="428965"/>
                    <a:pt x="6683320" y="437461"/>
                  </a:cubicBezTo>
                  <a:lnTo>
                    <a:pt x="6683320" y="443353"/>
                  </a:lnTo>
                  <a:lnTo>
                    <a:pt x="6686814" y="465007"/>
                  </a:lnTo>
                  <a:cubicBezTo>
                    <a:pt x="6686814" y="465007"/>
                    <a:pt x="6686814" y="465007"/>
                    <a:pt x="6686814" y="1777203"/>
                  </a:cubicBezTo>
                  <a:cubicBezTo>
                    <a:pt x="6686814" y="1926495"/>
                    <a:pt x="6502535" y="2115074"/>
                    <a:pt x="6272184" y="2177933"/>
                  </a:cubicBezTo>
                  <a:cubicBezTo>
                    <a:pt x="6272184" y="2177933"/>
                    <a:pt x="6272184" y="2177933"/>
                    <a:pt x="5504353" y="2397942"/>
                  </a:cubicBezTo>
                  <a:lnTo>
                    <a:pt x="5490462" y="2404710"/>
                  </a:lnTo>
                  <a:lnTo>
                    <a:pt x="5480962" y="2407391"/>
                  </a:lnTo>
                  <a:lnTo>
                    <a:pt x="5490654" y="2490634"/>
                  </a:lnTo>
                  <a:cubicBezTo>
                    <a:pt x="5500272" y="2535977"/>
                    <a:pt x="5513738" y="2582285"/>
                    <a:pt x="5529127" y="2628593"/>
                  </a:cubicBezTo>
                  <a:cubicBezTo>
                    <a:pt x="5606073" y="2844697"/>
                    <a:pt x="5813828" y="3045365"/>
                    <a:pt x="5952331" y="3161134"/>
                  </a:cubicBezTo>
                  <a:lnTo>
                    <a:pt x="5931735" y="3153756"/>
                  </a:lnTo>
                  <a:lnTo>
                    <a:pt x="5938583" y="3158557"/>
                  </a:lnTo>
                  <a:cubicBezTo>
                    <a:pt x="5895883" y="3146365"/>
                    <a:pt x="5836848" y="3135991"/>
                    <a:pt x="5776881" y="3117248"/>
                  </a:cubicBezTo>
                  <a:cubicBezTo>
                    <a:pt x="5571543" y="3055374"/>
                    <a:pt x="5336110" y="2946005"/>
                    <a:pt x="5174889" y="2760571"/>
                  </a:cubicBezTo>
                  <a:cubicBezTo>
                    <a:pt x="5137092" y="2718171"/>
                    <a:pt x="5103145" y="2673223"/>
                    <a:pt x="5073281" y="2627820"/>
                  </a:cubicBezTo>
                  <a:lnTo>
                    <a:pt x="5027956" y="2548181"/>
                  </a:lnTo>
                  <a:lnTo>
                    <a:pt x="4982412" y="2560884"/>
                  </a:lnTo>
                  <a:cubicBezTo>
                    <a:pt x="4708159" y="2637377"/>
                    <a:pt x="3830551" y="2882155"/>
                    <a:pt x="1022205" y="3665445"/>
                  </a:cubicBezTo>
                  <a:cubicBezTo>
                    <a:pt x="999170" y="3673303"/>
                    <a:pt x="968457" y="3673303"/>
                    <a:pt x="937744" y="3673303"/>
                  </a:cubicBezTo>
                  <a:cubicBezTo>
                    <a:pt x="753464" y="3673303"/>
                    <a:pt x="576862" y="3500439"/>
                    <a:pt x="530792" y="3225428"/>
                  </a:cubicBezTo>
                  <a:cubicBezTo>
                    <a:pt x="530792" y="3225428"/>
                    <a:pt x="530792" y="3225428"/>
                    <a:pt x="176494" y="1186009"/>
                  </a:cubicBezTo>
                  <a:lnTo>
                    <a:pt x="166469" y="1128301"/>
                  </a:lnTo>
                  <a:lnTo>
                    <a:pt x="164878" y="1119324"/>
                  </a:lnTo>
                  <a:cubicBezTo>
                    <a:pt x="141208" y="985776"/>
                    <a:pt x="115960" y="843325"/>
                    <a:pt x="89029" y="691377"/>
                  </a:cubicBezTo>
                  <a:cubicBezTo>
                    <a:pt x="81334" y="652787"/>
                    <a:pt x="81334" y="614197"/>
                    <a:pt x="81334" y="575607"/>
                  </a:cubicBezTo>
                  <a:cubicBezTo>
                    <a:pt x="81334" y="544735"/>
                    <a:pt x="83618" y="515069"/>
                    <a:pt x="88037" y="486775"/>
                  </a:cubicBezTo>
                  <a:lnTo>
                    <a:pt x="92435" y="468601"/>
                  </a:lnTo>
                  <a:lnTo>
                    <a:pt x="96746" y="410228"/>
                  </a:lnTo>
                  <a:cubicBezTo>
                    <a:pt x="127609" y="208273"/>
                    <a:pt x="262819" y="74855"/>
                    <a:pt x="450938" y="67969"/>
                  </a:cubicBezTo>
                  <a:cubicBezTo>
                    <a:pt x="450938" y="67969"/>
                    <a:pt x="450938" y="67969"/>
                    <a:pt x="6225036" y="67969"/>
                  </a:cubicBezTo>
                  <a:close/>
                  <a:moveTo>
                    <a:pt x="6215245" y="0"/>
                  </a:moveTo>
                  <a:cubicBezTo>
                    <a:pt x="430760" y="0"/>
                    <a:pt x="430760" y="0"/>
                    <a:pt x="430760" y="0"/>
                  </a:cubicBezTo>
                  <a:cubicBezTo>
                    <a:pt x="176919" y="0"/>
                    <a:pt x="0" y="223556"/>
                    <a:pt x="0" y="493364"/>
                  </a:cubicBezTo>
                  <a:cubicBezTo>
                    <a:pt x="0" y="501073"/>
                    <a:pt x="0" y="508782"/>
                    <a:pt x="0" y="516491"/>
                  </a:cubicBezTo>
                  <a:cubicBezTo>
                    <a:pt x="0" y="516491"/>
                    <a:pt x="0" y="524199"/>
                    <a:pt x="0" y="531908"/>
                  </a:cubicBezTo>
                  <a:cubicBezTo>
                    <a:pt x="0" y="578161"/>
                    <a:pt x="0" y="616705"/>
                    <a:pt x="7692" y="662958"/>
                  </a:cubicBezTo>
                  <a:cubicBezTo>
                    <a:pt x="438452" y="3283954"/>
                    <a:pt x="438452" y="3283954"/>
                    <a:pt x="438452" y="3283954"/>
                  </a:cubicBezTo>
                  <a:cubicBezTo>
                    <a:pt x="484605" y="3600016"/>
                    <a:pt x="684600" y="3823571"/>
                    <a:pt x="915364" y="3823571"/>
                  </a:cubicBezTo>
                  <a:cubicBezTo>
                    <a:pt x="953825" y="3823571"/>
                    <a:pt x="984593" y="3815862"/>
                    <a:pt x="1023054" y="3808154"/>
                  </a:cubicBezTo>
                  <a:cubicBezTo>
                    <a:pt x="4938351" y="2667249"/>
                    <a:pt x="4938351" y="2667249"/>
                    <a:pt x="4938351" y="2667249"/>
                  </a:cubicBezTo>
                  <a:cubicBezTo>
                    <a:pt x="4992196" y="2775173"/>
                    <a:pt x="5115270" y="2898514"/>
                    <a:pt x="5215268" y="2975602"/>
                  </a:cubicBezTo>
                  <a:cubicBezTo>
                    <a:pt x="5515261" y="3183740"/>
                    <a:pt x="5853715" y="3214575"/>
                    <a:pt x="6030634" y="3214575"/>
                  </a:cubicBezTo>
                  <a:cubicBezTo>
                    <a:pt x="6107555" y="3214575"/>
                    <a:pt x="6146016" y="3214575"/>
                    <a:pt x="6153708" y="3214575"/>
                  </a:cubicBezTo>
                  <a:cubicBezTo>
                    <a:pt x="6169092" y="3206866"/>
                    <a:pt x="6184477" y="3191449"/>
                    <a:pt x="6184477" y="3176031"/>
                  </a:cubicBezTo>
                  <a:cubicBezTo>
                    <a:pt x="6184477" y="3160613"/>
                    <a:pt x="6169092" y="3145196"/>
                    <a:pt x="6153708" y="3137487"/>
                  </a:cubicBezTo>
                  <a:cubicBezTo>
                    <a:pt x="6153708" y="3137487"/>
                    <a:pt x="6146016" y="3137487"/>
                    <a:pt x="6122939" y="3129778"/>
                  </a:cubicBezTo>
                  <a:cubicBezTo>
                    <a:pt x="6122939" y="3129778"/>
                    <a:pt x="6015250" y="3052690"/>
                    <a:pt x="5892175" y="2944767"/>
                  </a:cubicBezTo>
                  <a:cubicBezTo>
                    <a:pt x="5769101" y="2829134"/>
                    <a:pt x="5638335" y="2667249"/>
                    <a:pt x="5584490" y="2520782"/>
                  </a:cubicBezTo>
                  <a:cubicBezTo>
                    <a:pt x="5576798" y="2505364"/>
                    <a:pt x="5569106" y="2482238"/>
                    <a:pt x="5561414" y="2466820"/>
                  </a:cubicBezTo>
                  <a:cubicBezTo>
                    <a:pt x="6269090" y="2258682"/>
                    <a:pt x="6269090" y="2258682"/>
                    <a:pt x="6269090" y="2258682"/>
                  </a:cubicBezTo>
                  <a:cubicBezTo>
                    <a:pt x="6522930" y="2181594"/>
                    <a:pt x="6730618" y="1973456"/>
                    <a:pt x="6738310" y="1765318"/>
                  </a:cubicBezTo>
                  <a:cubicBezTo>
                    <a:pt x="6738310" y="346897"/>
                    <a:pt x="6738310" y="346897"/>
                    <a:pt x="6738310" y="346897"/>
                  </a:cubicBezTo>
                  <a:cubicBezTo>
                    <a:pt x="6730618" y="138759"/>
                    <a:pt x="6492162" y="0"/>
                    <a:pt x="6215245" y="0"/>
                  </a:cubicBez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  <a:scene3d>
              <a:camera prst="isometricOffAxis1Right">
                <a:rot lat="0" lon="20039998" rev="0"/>
              </a:camera>
              <a:lightRig rig="threePt" dir="t"/>
            </a:scene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10" name="文本框 709"/>
          <p:cNvSpPr txBox="1"/>
          <p:nvPr/>
        </p:nvSpPr>
        <p:spPr>
          <a:xfrm>
            <a:off x="5400234" y="1895302"/>
            <a:ext cx="5573813" cy="1753235"/>
          </a:xfrm>
          <a:prstGeom prst="rect">
            <a:avLst/>
          </a:prstGeom>
          <a:noFill/>
          <a:scene3d>
            <a:camera prst="perspectiveHeroicExtremeLeftFacing" fov="6000000">
              <a:rot lat="487347" lon="1200000" rev="21425485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sz="5400" dirty="0" smtClean="0">
                <a:solidFill>
                  <a:srgbClr val="1D495D"/>
                </a:solidFill>
                <a:latin typeface="造字工房明黑（非商用）常规体" pitchFamily="2" charset="-122"/>
                <a:ea typeface="造字工房明黑（非商用）常规体" pitchFamily="2" charset="-122"/>
              </a:rPr>
              <a:t>FQW60-20-K矿用风动潜水泵</a:t>
            </a:r>
            <a:endParaRPr sz="5400" dirty="0" smtClean="0">
              <a:solidFill>
                <a:srgbClr val="1D495D"/>
              </a:solidFill>
              <a:latin typeface="造字工房明黑（非商用）常规体" pitchFamily="2" charset="-122"/>
              <a:ea typeface="造字工房明黑（非商用）常规体" pitchFamily="2" charset="-122"/>
            </a:endParaRPr>
          </a:p>
        </p:txBody>
      </p:sp>
      <p:sp>
        <p:nvSpPr>
          <p:cNvPr id="711" name="文本框 710"/>
          <p:cNvSpPr txBox="1"/>
          <p:nvPr/>
        </p:nvSpPr>
        <p:spPr>
          <a:xfrm rot="60000">
            <a:off x="8735695" y="4371975"/>
            <a:ext cx="2047875" cy="368300"/>
          </a:xfrm>
          <a:prstGeom prst="rect">
            <a:avLst/>
          </a:prstGeom>
          <a:noFill/>
          <a:scene3d>
            <a:camera prst="perspectiveHeroicExtremeLeftFacing" fov="6000000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pc="400" dirty="0" smtClean="0">
                <a:solidFill>
                  <a:srgbClr val="CF3C27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Kuangan001</a:t>
            </a:r>
            <a:endParaRPr lang="en-US" altLang="zh-CN" spc="400" dirty="0" smtClean="0">
              <a:solidFill>
                <a:srgbClr val="CF3C27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890"/>
    </mc:Choice>
    <mc:Fallback>
      <p:transition advClick="0" advTm="5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9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9091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27"/>
                            </p:stCondLst>
                            <p:childTnLst>
                              <p:par>
                                <p:cTn id="2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Oval 292"/>
          <p:cNvSpPr>
            <a:spLocks noChangeArrowheads="1"/>
          </p:cNvSpPr>
          <p:nvPr/>
        </p:nvSpPr>
        <p:spPr bwMode="auto">
          <a:xfrm>
            <a:off x="4502905" y="4806302"/>
            <a:ext cx="180616" cy="180616"/>
          </a:xfrm>
          <a:prstGeom prst="ellipse">
            <a:avLst/>
          </a:prstGeom>
          <a:solidFill>
            <a:srgbClr val="193E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Freeform 293"/>
          <p:cNvSpPr/>
          <p:nvPr/>
        </p:nvSpPr>
        <p:spPr bwMode="auto">
          <a:xfrm>
            <a:off x="517616" y="3961961"/>
            <a:ext cx="3891310" cy="1187952"/>
          </a:xfrm>
          <a:custGeom>
            <a:avLst/>
            <a:gdLst>
              <a:gd name="T0" fmla="*/ 377 w 1121"/>
              <a:gd name="T1" fmla="*/ 0 h 342"/>
              <a:gd name="T2" fmla="*/ 100 w 1121"/>
              <a:gd name="T3" fmla="*/ 0 h 342"/>
              <a:gd name="T4" fmla="*/ 0 w 1121"/>
              <a:gd name="T5" fmla="*/ 109 h 342"/>
              <a:gd name="T6" fmla="*/ 100 w 1121"/>
              <a:gd name="T7" fmla="*/ 209 h 342"/>
              <a:gd name="T8" fmla="*/ 430 w 1121"/>
              <a:gd name="T9" fmla="*/ 209 h 342"/>
              <a:gd name="T10" fmla="*/ 447 w 1121"/>
              <a:gd name="T11" fmla="*/ 226 h 342"/>
              <a:gd name="T12" fmla="*/ 430 w 1121"/>
              <a:gd name="T13" fmla="*/ 243 h 342"/>
              <a:gd name="T14" fmla="*/ 220 w 1121"/>
              <a:gd name="T15" fmla="*/ 243 h 342"/>
              <a:gd name="T16" fmla="*/ 220 w 1121"/>
              <a:gd name="T17" fmla="*/ 250 h 342"/>
              <a:gd name="T18" fmla="*/ 220 w 1121"/>
              <a:gd name="T19" fmla="*/ 243 h 342"/>
              <a:gd name="T20" fmla="*/ 185 w 1121"/>
              <a:gd name="T21" fmla="*/ 257 h 342"/>
              <a:gd name="T22" fmla="*/ 170 w 1121"/>
              <a:gd name="T23" fmla="*/ 292 h 342"/>
              <a:gd name="T24" fmla="*/ 220 w 1121"/>
              <a:gd name="T25" fmla="*/ 342 h 342"/>
              <a:gd name="T26" fmla="*/ 220 w 1121"/>
              <a:gd name="T27" fmla="*/ 342 h 342"/>
              <a:gd name="T28" fmla="*/ 220 w 1121"/>
              <a:gd name="T29" fmla="*/ 342 h 342"/>
              <a:gd name="T30" fmla="*/ 596 w 1121"/>
              <a:gd name="T31" fmla="*/ 342 h 342"/>
              <a:gd name="T32" fmla="*/ 623 w 1121"/>
              <a:gd name="T33" fmla="*/ 342 h 342"/>
              <a:gd name="T34" fmla="*/ 1121 w 1121"/>
              <a:gd name="T35" fmla="*/ 342 h 342"/>
              <a:gd name="T36" fmla="*/ 1121 w 1121"/>
              <a:gd name="T37" fmla="*/ 326 h 342"/>
              <a:gd name="T38" fmla="*/ 623 w 1121"/>
              <a:gd name="T39" fmla="*/ 326 h 342"/>
              <a:gd name="T40" fmla="*/ 596 w 1121"/>
              <a:gd name="T41" fmla="*/ 326 h 342"/>
              <a:gd name="T42" fmla="*/ 220 w 1121"/>
              <a:gd name="T43" fmla="*/ 326 h 342"/>
              <a:gd name="T44" fmla="*/ 220 w 1121"/>
              <a:gd name="T45" fmla="*/ 326 h 342"/>
              <a:gd name="T46" fmla="*/ 185 w 1121"/>
              <a:gd name="T47" fmla="*/ 292 h 342"/>
              <a:gd name="T48" fmla="*/ 195 w 1121"/>
              <a:gd name="T49" fmla="*/ 268 h 342"/>
              <a:gd name="T50" fmla="*/ 220 w 1121"/>
              <a:gd name="T51" fmla="*/ 258 h 342"/>
              <a:gd name="T52" fmla="*/ 220 w 1121"/>
              <a:gd name="T53" fmla="*/ 258 h 342"/>
              <a:gd name="T54" fmla="*/ 430 w 1121"/>
              <a:gd name="T55" fmla="*/ 258 h 342"/>
              <a:gd name="T56" fmla="*/ 462 w 1121"/>
              <a:gd name="T57" fmla="*/ 226 h 342"/>
              <a:gd name="T58" fmla="*/ 430 w 1121"/>
              <a:gd name="T59" fmla="*/ 194 h 342"/>
              <a:gd name="T60" fmla="*/ 100 w 1121"/>
              <a:gd name="T61" fmla="*/ 194 h 342"/>
              <a:gd name="T62" fmla="*/ 15 w 1121"/>
              <a:gd name="T63" fmla="*/ 109 h 342"/>
              <a:gd name="T64" fmla="*/ 100 w 1121"/>
              <a:gd name="T65" fmla="*/ 15 h 342"/>
              <a:gd name="T66" fmla="*/ 377 w 1121"/>
              <a:gd name="T67" fmla="*/ 15 h 342"/>
              <a:gd name="T68" fmla="*/ 377 w 1121"/>
              <a:gd name="T69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21" h="342">
                <a:moveTo>
                  <a:pt x="377" y="0"/>
                </a:moveTo>
                <a:cubicBezTo>
                  <a:pt x="100" y="0"/>
                  <a:pt x="100" y="0"/>
                  <a:pt x="100" y="0"/>
                </a:cubicBezTo>
                <a:cubicBezTo>
                  <a:pt x="17" y="0"/>
                  <a:pt x="0" y="62"/>
                  <a:pt x="0" y="109"/>
                </a:cubicBezTo>
                <a:cubicBezTo>
                  <a:pt x="0" y="155"/>
                  <a:pt x="17" y="209"/>
                  <a:pt x="100" y="209"/>
                </a:cubicBezTo>
                <a:cubicBezTo>
                  <a:pt x="430" y="209"/>
                  <a:pt x="430" y="209"/>
                  <a:pt x="430" y="209"/>
                </a:cubicBezTo>
                <a:cubicBezTo>
                  <a:pt x="440" y="209"/>
                  <a:pt x="447" y="217"/>
                  <a:pt x="447" y="226"/>
                </a:cubicBezTo>
                <a:cubicBezTo>
                  <a:pt x="447" y="235"/>
                  <a:pt x="440" y="243"/>
                  <a:pt x="430" y="243"/>
                </a:cubicBezTo>
                <a:cubicBezTo>
                  <a:pt x="220" y="243"/>
                  <a:pt x="220" y="243"/>
                  <a:pt x="220" y="243"/>
                </a:cubicBezTo>
                <a:cubicBezTo>
                  <a:pt x="220" y="250"/>
                  <a:pt x="220" y="250"/>
                  <a:pt x="220" y="250"/>
                </a:cubicBezTo>
                <a:cubicBezTo>
                  <a:pt x="220" y="243"/>
                  <a:pt x="220" y="243"/>
                  <a:pt x="220" y="243"/>
                </a:cubicBezTo>
                <a:cubicBezTo>
                  <a:pt x="206" y="243"/>
                  <a:pt x="194" y="248"/>
                  <a:pt x="185" y="257"/>
                </a:cubicBezTo>
                <a:cubicBezTo>
                  <a:pt x="175" y="267"/>
                  <a:pt x="170" y="279"/>
                  <a:pt x="170" y="292"/>
                </a:cubicBezTo>
                <a:cubicBezTo>
                  <a:pt x="170" y="319"/>
                  <a:pt x="192" y="342"/>
                  <a:pt x="220" y="342"/>
                </a:cubicBezTo>
                <a:cubicBezTo>
                  <a:pt x="220" y="342"/>
                  <a:pt x="220" y="342"/>
                  <a:pt x="220" y="342"/>
                </a:cubicBezTo>
                <a:cubicBezTo>
                  <a:pt x="220" y="342"/>
                  <a:pt x="220" y="342"/>
                  <a:pt x="220" y="342"/>
                </a:cubicBezTo>
                <a:cubicBezTo>
                  <a:pt x="596" y="342"/>
                  <a:pt x="596" y="342"/>
                  <a:pt x="596" y="342"/>
                </a:cubicBezTo>
                <a:cubicBezTo>
                  <a:pt x="623" y="342"/>
                  <a:pt x="623" y="342"/>
                  <a:pt x="623" y="342"/>
                </a:cubicBezTo>
                <a:cubicBezTo>
                  <a:pt x="1121" y="342"/>
                  <a:pt x="1121" y="342"/>
                  <a:pt x="1121" y="342"/>
                </a:cubicBezTo>
                <a:cubicBezTo>
                  <a:pt x="1121" y="326"/>
                  <a:pt x="1121" y="326"/>
                  <a:pt x="1121" y="326"/>
                </a:cubicBezTo>
                <a:cubicBezTo>
                  <a:pt x="623" y="326"/>
                  <a:pt x="623" y="326"/>
                  <a:pt x="623" y="326"/>
                </a:cubicBezTo>
                <a:cubicBezTo>
                  <a:pt x="596" y="326"/>
                  <a:pt x="596" y="326"/>
                  <a:pt x="596" y="326"/>
                </a:cubicBezTo>
                <a:cubicBezTo>
                  <a:pt x="220" y="326"/>
                  <a:pt x="220" y="326"/>
                  <a:pt x="220" y="326"/>
                </a:cubicBezTo>
                <a:cubicBezTo>
                  <a:pt x="220" y="326"/>
                  <a:pt x="220" y="326"/>
                  <a:pt x="220" y="326"/>
                </a:cubicBezTo>
                <a:cubicBezTo>
                  <a:pt x="201" y="326"/>
                  <a:pt x="185" y="311"/>
                  <a:pt x="185" y="292"/>
                </a:cubicBezTo>
                <a:cubicBezTo>
                  <a:pt x="185" y="283"/>
                  <a:pt x="189" y="274"/>
                  <a:pt x="195" y="268"/>
                </a:cubicBezTo>
                <a:cubicBezTo>
                  <a:pt x="202" y="261"/>
                  <a:pt x="211" y="258"/>
                  <a:pt x="220" y="258"/>
                </a:cubicBezTo>
                <a:cubicBezTo>
                  <a:pt x="220" y="258"/>
                  <a:pt x="220" y="258"/>
                  <a:pt x="220" y="258"/>
                </a:cubicBezTo>
                <a:cubicBezTo>
                  <a:pt x="430" y="258"/>
                  <a:pt x="430" y="258"/>
                  <a:pt x="430" y="258"/>
                </a:cubicBezTo>
                <a:cubicBezTo>
                  <a:pt x="448" y="258"/>
                  <a:pt x="462" y="243"/>
                  <a:pt x="462" y="226"/>
                </a:cubicBezTo>
                <a:cubicBezTo>
                  <a:pt x="462" y="208"/>
                  <a:pt x="448" y="194"/>
                  <a:pt x="430" y="194"/>
                </a:cubicBezTo>
                <a:cubicBezTo>
                  <a:pt x="100" y="194"/>
                  <a:pt x="100" y="194"/>
                  <a:pt x="100" y="194"/>
                </a:cubicBezTo>
                <a:cubicBezTo>
                  <a:pt x="33" y="194"/>
                  <a:pt x="15" y="147"/>
                  <a:pt x="15" y="109"/>
                </a:cubicBezTo>
                <a:cubicBezTo>
                  <a:pt x="15" y="70"/>
                  <a:pt x="33" y="15"/>
                  <a:pt x="100" y="15"/>
                </a:cubicBezTo>
                <a:cubicBezTo>
                  <a:pt x="377" y="15"/>
                  <a:pt x="377" y="15"/>
                  <a:pt x="377" y="15"/>
                </a:cubicBezTo>
                <a:lnTo>
                  <a:pt x="377" y="0"/>
                </a:lnTo>
                <a:close/>
              </a:path>
            </a:pathLst>
          </a:custGeom>
          <a:solidFill>
            <a:srgbClr val="1D495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Freeform 294"/>
          <p:cNvSpPr/>
          <p:nvPr/>
        </p:nvSpPr>
        <p:spPr bwMode="auto">
          <a:xfrm>
            <a:off x="4385433" y="4746097"/>
            <a:ext cx="1471355" cy="508073"/>
          </a:xfrm>
          <a:custGeom>
            <a:avLst/>
            <a:gdLst>
              <a:gd name="T0" fmla="*/ 424 w 424"/>
              <a:gd name="T1" fmla="*/ 95 h 146"/>
              <a:gd name="T2" fmla="*/ 424 w 424"/>
              <a:gd name="T3" fmla="*/ 94 h 146"/>
              <a:gd name="T4" fmla="*/ 423 w 424"/>
              <a:gd name="T5" fmla="*/ 91 h 146"/>
              <a:gd name="T6" fmla="*/ 423 w 424"/>
              <a:gd name="T7" fmla="*/ 89 h 146"/>
              <a:gd name="T8" fmla="*/ 422 w 424"/>
              <a:gd name="T9" fmla="*/ 86 h 146"/>
              <a:gd name="T10" fmla="*/ 421 w 424"/>
              <a:gd name="T11" fmla="*/ 84 h 146"/>
              <a:gd name="T12" fmla="*/ 420 w 424"/>
              <a:gd name="T13" fmla="*/ 81 h 146"/>
              <a:gd name="T14" fmla="*/ 420 w 424"/>
              <a:gd name="T15" fmla="*/ 81 h 146"/>
              <a:gd name="T16" fmla="*/ 212 w 424"/>
              <a:gd name="T17" fmla="*/ 0 h 146"/>
              <a:gd name="T18" fmla="*/ 4 w 424"/>
              <a:gd name="T19" fmla="*/ 81 h 146"/>
              <a:gd name="T20" fmla="*/ 3 w 424"/>
              <a:gd name="T21" fmla="*/ 81 h 146"/>
              <a:gd name="T22" fmla="*/ 2 w 424"/>
              <a:gd name="T23" fmla="*/ 84 h 146"/>
              <a:gd name="T24" fmla="*/ 2 w 424"/>
              <a:gd name="T25" fmla="*/ 86 h 146"/>
              <a:gd name="T26" fmla="*/ 1 w 424"/>
              <a:gd name="T27" fmla="*/ 89 h 146"/>
              <a:gd name="T28" fmla="*/ 1 w 424"/>
              <a:gd name="T29" fmla="*/ 91 h 146"/>
              <a:gd name="T30" fmla="*/ 0 w 424"/>
              <a:gd name="T31" fmla="*/ 94 h 146"/>
              <a:gd name="T32" fmla="*/ 0 w 424"/>
              <a:gd name="T33" fmla="*/ 95 h 146"/>
              <a:gd name="T34" fmla="*/ 0 w 424"/>
              <a:gd name="T35" fmla="*/ 99 h 146"/>
              <a:gd name="T36" fmla="*/ 0 w 424"/>
              <a:gd name="T37" fmla="*/ 103 h 146"/>
              <a:gd name="T38" fmla="*/ 0 w 424"/>
              <a:gd name="T39" fmla="*/ 105 h 146"/>
              <a:gd name="T40" fmla="*/ 1 w 424"/>
              <a:gd name="T41" fmla="*/ 107 h 146"/>
              <a:gd name="T42" fmla="*/ 1 w 424"/>
              <a:gd name="T43" fmla="*/ 110 h 146"/>
              <a:gd name="T44" fmla="*/ 2 w 424"/>
              <a:gd name="T45" fmla="*/ 112 h 146"/>
              <a:gd name="T46" fmla="*/ 2 w 424"/>
              <a:gd name="T47" fmla="*/ 114 h 146"/>
              <a:gd name="T48" fmla="*/ 3 w 424"/>
              <a:gd name="T49" fmla="*/ 116 h 146"/>
              <a:gd name="T50" fmla="*/ 4 w 424"/>
              <a:gd name="T51" fmla="*/ 117 h 146"/>
              <a:gd name="T52" fmla="*/ 46 w 424"/>
              <a:gd name="T53" fmla="*/ 146 h 146"/>
              <a:gd name="T54" fmla="*/ 212 w 424"/>
              <a:gd name="T55" fmla="*/ 146 h 146"/>
              <a:gd name="T56" fmla="*/ 377 w 424"/>
              <a:gd name="T57" fmla="*/ 146 h 146"/>
              <a:gd name="T58" fmla="*/ 420 w 424"/>
              <a:gd name="T59" fmla="*/ 117 h 146"/>
              <a:gd name="T60" fmla="*/ 421 w 424"/>
              <a:gd name="T61" fmla="*/ 116 h 146"/>
              <a:gd name="T62" fmla="*/ 421 w 424"/>
              <a:gd name="T63" fmla="*/ 114 h 146"/>
              <a:gd name="T64" fmla="*/ 422 w 424"/>
              <a:gd name="T65" fmla="*/ 112 h 146"/>
              <a:gd name="T66" fmla="*/ 422 w 424"/>
              <a:gd name="T67" fmla="*/ 110 h 146"/>
              <a:gd name="T68" fmla="*/ 423 w 424"/>
              <a:gd name="T69" fmla="*/ 107 h 146"/>
              <a:gd name="T70" fmla="*/ 424 w 424"/>
              <a:gd name="T71" fmla="*/ 105 h 146"/>
              <a:gd name="T72" fmla="*/ 424 w 424"/>
              <a:gd name="T73" fmla="*/ 103 h 146"/>
              <a:gd name="T74" fmla="*/ 424 w 424"/>
              <a:gd name="T75" fmla="*/ 99 h 146"/>
              <a:gd name="T76" fmla="*/ 424 w 424"/>
              <a:gd name="T77" fmla="*/ 95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4" h="146">
                <a:moveTo>
                  <a:pt x="424" y="95"/>
                </a:moveTo>
                <a:cubicBezTo>
                  <a:pt x="424" y="94"/>
                  <a:pt x="424" y="94"/>
                  <a:pt x="424" y="94"/>
                </a:cubicBezTo>
                <a:cubicBezTo>
                  <a:pt x="423" y="93"/>
                  <a:pt x="423" y="92"/>
                  <a:pt x="423" y="91"/>
                </a:cubicBezTo>
                <a:cubicBezTo>
                  <a:pt x="423" y="90"/>
                  <a:pt x="423" y="90"/>
                  <a:pt x="423" y="89"/>
                </a:cubicBezTo>
                <a:cubicBezTo>
                  <a:pt x="423" y="88"/>
                  <a:pt x="422" y="87"/>
                  <a:pt x="422" y="86"/>
                </a:cubicBezTo>
                <a:cubicBezTo>
                  <a:pt x="422" y="86"/>
                  <a:pt x="422" y="85"/>
                  <a:pt x="421" y="84"/>
                </a:cubicBezTo>
                <a:cubicBezTo>
                  <a:pt x="421" y="83"/>
                  <a:pt x="421" y="82"/>
                  <a:pt x="420" y="81"/>
                </a:cubicBezTo>
                <a:cubicBezTo>
                  <a:pt x="420" y="81"/>
                  <a:pt x="420" y="81"/>
                  <a:pt x="420" y="81"/>
                </a:cubicBezTo>
                <a:cubicBezTo>
                  <a:pt x="402" y="36"/>
                  <a:pt x="316" y="2"/>
                  <a:pt x="212" y="0"/>
                </a:cubicBezTo>
                <a:cubicBezTo>
                  <a:pt x="108" y="2"/>
                  <a:pt x="22" y="36"/>
                  <a:pt x="4" y="81"/>
                </a:cubicBezTo>
                <a:cubicBezTo>
                  <a:pt x="3" y="81"/>
                  <a:pt x="3" y="81"/>
                  <a:pt x="3" y="81"/>
                </a:cubicBezTo>
                <a:cubicBezTo>
                  <a:pt x="3" y="82"/>
                  <a:pt x="3" y="83"/>
                  <a:pt x="2" y="84"/>
                </a:cubicBezTo>
                <a:cubicBezTo>
                  <a:pt x="2" y="85"/>
                  <a:pt x="2" y="86"/>
                  <a:pt x="2" y="86"/>
                </a:cubicBezTo>
                <a:cubicBezTo>
                  <a:pt x="1" y="87"/>
                  <a:pt x="1" y="88"/>
                  <a:pt x="1" y="89"/>
                </a:cubicBezTo>
                <a:cubicBezTo>
                  <a:pt x="1" y="90"/>
                  <a:pt x="1" y="90"/>
                  <a:pt x="1" y="91"/>
                </a:cubicBezTo>
                <a:cubicBezTo>
                  <a:pt x="1" y="92"/>
                  <a:pt x="0" y="93"/>
                  <a:pt x="0" y="94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96"/>
                  <a:pt x="0" y="98"/>
                  <a:pt x="0" y="99"/>
                </a:cubicBezTo>
                <a:cubicBezTo>
                  <a:pt x="0" y="100"/>
                  <a:pt x="0" y="102"/>
                  <a:pt x="0" y="103"/>
                </a:cubicBezTo>
                <a:cubicBezTo>
                  <a:pt x="0" y="104"/>
                  <a:pt x="0" y="104"/>
                  <a:pt x="0" y="105"/>
                </a:cubicBezTo>
                <a:cubicBezTo>
                  <a:pt x="0" y="105"/>
                  <a:pt x="1" y="106"/>
                  <a:pt x="1" y="107"/>
                </a:cubicBezTo>
                <a:cubicBezTo>
                  <a:pt x="1" y="108"/>
                  <a:pt x="1" y="109"/>
                  <a:pt x="1" y="110"/>
                </a:cubicBezTo>
                <a:cubicBezTo>
                  <a:pt x="1" y="111"/>
                  <a:pt x="2" y="111"/>
                  <a:pt x="2" y="112"/>
                </a:cubicBezTo>
                <a:cubicBezTo>
                  <a:pt x="2" y="113"/>
                  <a:pt x="2" y="113"/>
                  <a:pt x="2" y="114"/>
                </a:cubicBezTo>
                <a:cubicBezTo>
                  <a:pt x="3" y="115"/>
                  <a:pt x="3" y="115"/>
                  <a:pt x="3" y="116"/>
                </a:cubicBezTo>
                <a:cubicBezTo>
                  <a:pt x="3" y="117"/>
                  <a:pt x="3" y="117"/>
                  <a:pt x="4" y="117"/>
                </a:cubicBezTo>
                <a:cubicBezTo>
                  <a:pt x="11" y="134"/>
                  <a:pt x="27" y="146"/>
                  <a:pt x="46" y="146"/>
                </a:cubicBezTo>
                <a:cubicBezTo>
                  <a:pt x="212" y="146"/>
                  <a:pt x="212" y="146"/>
                  <a:pt x="212" y="146"/>
                </a:cubicBezTo>
                <a:cubicBezTo>
                  <a:pt x="377" y="146"/>
                  <a:pt x="377" y="146"/>
                  <a:pt x="377" y="146"/>
                </a:cubicBezTo>
                <a:cubicBezTo>
                  <a:pt x="397" y="146"/>
                  <a:pt x="413" y="134"/>
                  <a:pt x="420" y="117"/>
                </a:cubicBezTo>
                <a:cubicBezTo>
                  <a:pt x="420" y="117"/>
                  <a:pt x="420" y="117"/>
                  <a:pt x="421" y="116"/>
                </a:cubicBezTo>
                <a:cubicBezTo>
                  <a:pt x="421" y="115"/>
                  <a:pt x="421" y="115"/>
                  <a:pt x="421" y="114"/>
                </a:cubicBezTo>
                <a:cubicBezTo>
                  <a:pt x="422" y="113"/>
                  <a:pt x="422" y="113"/>
                  <a:pt x="422" y="112"/>
                </a:cubicBezTo>
                <a:cubicBezTo>
                  <a:pt x="422" y="111"/>
                  <a:pt x="422" y="111"/>
                  <a:pt x="422" y="110"/>
                </a:cubicBezTo>
                <a:cubicBezTo>
                  <a:pt x="423" y="109"/>
                  <a:pt x="423" y="108"/>
                  <a:pt x="423" y="107"/>
                </a:cubicBezTo>
                <a:cubicBezTo>
                  <a:pt x="423" y="106"/>
                  <a:pt x="423" y="105"/>
                  <a:pt x="424" y="105"/>
                </a:cubicBezTo>
                <a:cubicBezTo>
                  <a:pt x="424" y="104"/>
                  <a:pt x="424" y="104"/>
                  <a:pt x="424" y="103"/>
                </a:cubicBezTo>
                <a:cubicBezTo>
                  <a:pt x="424" y="102"/>
                  <a:pt x="424" y="100"/>
                  <a:pt x="424" y="99"/>
                </a:cubicBezTo>
                <a:cubicBezTo>
                  <a:pt x="424" y="98"/>
                  <a:pt x="424" y="96"/>
                  <a:pt x="424" y="95"/>
                </a:cubicBezTo>
                <a:close/>
              </a:path>
            </a:pathLst>
          </a:custGeom>
          <a:solidFill>
            <a:srgbClr val="28516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Rectangle 295"/>
          <p:cNvSpPr>
            <a:spLocks noChangeArrowheads="1"/>
          </p:cNvSpPr>
          <p:nvPr/>
        </p:nvSpPr>
        <p:spPr bwMode="auto">
          <a:xfrm>
            <a:off x="5482060" y="4920838"/>
            <a:ext cx="2937" cy="1469"/>
          </a:xfrm>
          <a:prstGeom prst="rect">
            <a:avLst/>
          </a:prstGeom>
          <a:solidFill>
            <a:srgbClr val="E2D2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Freeform 296"/>
          <p:cNvSpPr/>
          <p:nvPr/>
        </p:nvSpPr>
        <p:spPr bwMode="auto">
          <a:xfrm>
            <a:off x="2823033" y="4205719"/>
            <a:ext cx="999994" cy="453742"/>
          </a:xfrm>
          <a:custGeom>
            <a:avLst/>
            <a:gdLst>
              <a:gd name="T0" fmla="*/ 648 w 681"/>
              <a:gd name="T1" fmla="*/ 0 h 309"/>
              <a:gd name="T2" fmla="*/ 33 w 681"/>
              <a:gd name="T3" fmla="*/ 0 h 309"/>
              <a:gd name="T4" fmla="*/ 0 w 681"/>
              <a:gd name="T5" fmla="*/ 309 h 309"/>
              <a:gd name="T6" fmla="*/ 681 w 681"/>
              <a:gd name="T7" fmla="*/ 309 h 309"/>
              <a:gd name="T8" fmla="*/ 648 w 681"/>
              <a:gd name="T9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1" h="309">
                <a:moveTo>
                  <a:pt x="648" y="0"/>
                </a:moveTo>
                <a:lnTo>
                  <a:pt x="33" y="0"/>
                </a:lnTo>
                <a:lnTo>
                  <a:pt x="0" y="309"/>
                </a:lnTo>
                <a:lnTo>
                  <a:pt x="681" y="309"/>
                </a:lnTo>
                <a:lnTo>
                  <a:pt x="648" y="0"/>
                </a:lnTo>
                <a:close/>
              </a:path>
            </a:pathLst>
          </a:custGeom>
          <a:solidFill>
            <a:srgbClr val="193E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Rectangle 297"/>
          <p:cNvSpPr>
            <a:spLocks noChangeArrowheads="1"/>
          </p:cNvSpPr>
          <p:nvPr/>
        </p:nvSpPr>
        <p:spPr bwMode="auto">
          <a:xfrm>
            <a:off x="2573403" y="4832734"/>
            <a:ext cx="1499256" cy="91041"/>
          </a:xfrm>
          <a:prstGeom prst="rect">
            <a:avLst/>
          </a:prstGeom>
          <a:solidFill>
            <a:srgbClr val="193E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13" name="组合 212"/>
          <p:cNvGrpSpPr/>
          <p:nvPr/>
        </p:nvGrpSpPr>
        <p:grpSpPr>
          <a:xfrm>
            <a:off x="1573409" y="1750521"/>
            <a:ext cx="3499244" cy="2127740"/>
            <a:chOff x="1828753" y="1573552"/>
            <a:chExt cx="3706230" cy="2253599"/>
          </a:xfrm>
        </p:grpSpPr>
        <p:sp>
          <p:nvSpPr>
            <p:cNvPr id="94" name="Freeform 298"/>
            <p:cNvSpPr/>
            <p:nvPr/>
          </p:nvSpPr>
          <p:spPr bwMode="auto">
            <a:xfrm>
              <a:off x="1828753" y="1573552"/>
              <a:ext cx="3706230" cy="2253599"/>
            </a:xfrm>
            <a:custGeom>
              <a:avLst/>
              <a:gdLst>
                <a:gd name="T0" fmla="*/ 936 w 1008"/>
                <a:gd name="T1" fmla="*/ 0 h 613"/>
                <a:gd name="T2" fmla="*/ 72 w 1008"/>
                <a:gd name="T3" fmla="*/ 0 h 613"/>
                <a:gd name="T4" fmla="*/ 0 w 1008"/>
                <a:gd name="T5" fmla="*/ 72 h 613"/>
                <a:gd name="T6" fmla="*/ 0 w 1008"/>
                <a:gd name="T7" fmla="*/ 541 h 613"/>
                <a:gd name="T8" fmla="*/ 0 w 1008"/>
                <a:gd name="T9" fmla="*/ 613 h 613"/>
                <a:gd name="T10" fmla="*/ 1008 w 1008"/>
                <a:gd name="T11" fmla="*/ 613 h 613"/>
                <a:gd name="T12" fmla="*/ 1008 w 1008"/>
                <a:gd name="T13" fmla="*/ 541 h 613"/>
                <a:gd name="T14" fmla="*/ 1008 w 1008"/>
                <a:gd name="T15" fmla="*/ 72 h 613"/>
                <a:gd name="T16" fmla="*/ 936 w 1008"/>
                <a:gd name="T17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8" h="613">
                  <a:moveTo>
                    <a:pt x="936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32" y="0"/>
                    <a:pt x="0" y="33"/>
                    <a:pt x="0" y="72"/>
                  </a:cubicBezTo>
                  <a:cubicBezTo>
                    <a:pt x="0" y="541"/>
                    <a:pt x="0" y="541"/>
                    <a:pt x="0" y="541"/>
                  </a:cubicBezTo>
                  <a:cubicBezTo>
                    <a:pt x="0" y="613"/>
                    <a:pt x="0" y="613"/>
                    <a:pt x="0" y="613"/>
                  </a:cubicBezTo>
                  <a:cubicBezTo>
                    <a:pt x="1008" y="613"/>
                    <a:pt x="1008" y="613"/>
                    <a:pt x="1008" y="613"/>
                  </a:cubicBezTo>
                  <a:cubicBezTo>
                    <a:pt x="1008" y="541"/>
                    <a:pt x="1008" y="541"/>
                    <a:pt x="1008" y="541"/>
                  </a:cubicBezTo>
                  <a:cubicBezTo>
                    <a:pt x="1008" y="72"/>
                    <a:pt x="1008" y="72"/>
                    <a:pt x="1008" y="72"/>
                  </a:cubicBezTo>
                  <a:cubicBezTo>
                    <a:pt x="1008" y="33"/>
                    <a:pt x="976" y="0"/>
                    <a:pt x="936" y="0"/>
                  </a:cubicBezTo>
                </a:path>
              </a:pathLst>
            </a:custGeom>
            <a:solidFill>
              <a:srgbClr val="498B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99"/>
            <p:cNvSpPr/>
            <p:nvPr/>
          </p:nvSpPr>
          <p:spPr bwMode="auto">
            <a:xfrm>
              <a:off x="1828753" y="1573552"/>
              <a:ext cx="3091894" cy="2253599"/>
            </a:xfrm>
            <a:custGeom>
              <a:avLst/>
              <a:gdLst>
                <a:gd name="T0" fmla="*/ 841 w 841"/>
                <a:gd name="T1" fmla="*/ 0 h 613"/>
                <a:gd name="T2" fmla="*/ 72 w 841"/>
                <a:gd name="T3" fmla="*/ 0 h 613"/>
                <a:gd name="T4" fmla="*/ 0 w 841"/>
                <a:gd name="T5" fmla="*/ 72 h 613"/>
                <a:gd name="T6" fmla="*/ 0 w 841"/>
                <a:gd name="T7" fmla="*/ 541 h 613"/>
                <a:gd name="T8" fmla="*/ 0 w 841"/>
                <a:gd name="T9" fmla="*/ 613 h 613"/>
                <a:gd name="T10" fmla="*/ 228 w 841"/>
                <a:gd name="T11" fmla="*/ 613 h 613"/>
                <a:gd name="T12" fmla="*/ 841 w 841"/>
                <a:gd name="T13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1" h="613">
                  <a:moveTo>
                    <a:pt x="841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32" y="0"/>
                    <a:pt x="0" y="33"/>
                    <a:pt x="0" y="72"/>
                  </a:cubicBezTo>
                  <a:cubicBezTo>
                    <a:pt x="0" y="541"/>
                    <a:pt x="0" y="541"/>
                    <a:pt x="0" y="541"/>
                  </a:cubicBezTo>
                  <a:cubicBezTo>
                    <a:pt x="0" y="613"/>
                    <a:pt x="0" y="613"/>
                    <a:pt x="0" y="613"/>
                  </a:cubicBezTo>
                  <a:cubicBezTo>
                    <a:pt x="228" y="613"/>
                    <a:pt x="228" y="613"/>
                    <a:pt x="228" y="613"/>
                  </a:cubicBezTo>
                  <a:cubicBezTo>
                    <a:pt x="841" y="0"/>
                    <a:pt x="841" y="0"/>
                    <a:pt x="841" y="0"/>
                  </a:cubicBezTo>
                </a:path>
              </a:pathLst>
            </a:custGeom>
            <a:solidFill>
              <a:srgbClr val="59AC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6" name="Freeform 300"/>
          <p:cNvSpPr>
            <a:spLocks noEditPoints="1"/>
          </p:cNvSpPr>
          <p:nvPr/>
        </p:nvSpPr>
        <p:spPr bwMode="auto">
          <a:xfrm>
            <a:off x="1573409" y="1750521"/>
            <a:ext cx="3499244" cy="2127740"/>
          </a:xfrm>
          <a:custGeom>
            <a:avLst/>
            <a:gdLst>
              <a:gd name="T0" fmla="*/ 972 w 1008"/>
              <a:gd name="T1" fmla="*/ 36 h 613"/>
              <a:gd name="T2" fmla="*/ 972 w 1008"/>
              <a:gd name="T3" fmla="*/ 37 h 613"/>
              <a:gd name="T4" fmla="*/ 972 w 1008"/>
              <a:gd name="T5" fmla="*/ 577 h 613"/>
              <a:gd name="T6" fmla="*/ 36 w 1008"/>
              <a:gd name="T7" fmla="*/ 577 h 613"/>
              <a:gd name="T8" fmla="*/ 36 w 1008"/>
              <a:gd name="T9" fmla="*/ 37 h 613"/>
              <a:gd name="T10" fmla="*/ 36 w 1008"/>
              <a:gd name="T11" fmla="*/ 36 h 613"/>
              <a:gd name="T12" fmla="*/ 972 w 1008"/>
              <a:gd name="T13" fmla="*/ 36 h 613"/>
              <a:gd name="T14" fmla="*/ 972 w 1008"/>
              <a:gd name="T15" fmla="*/ 0 h 613"/>
              <a:gd name="T16" fmla="*/ 36 w 1008"/>
              <a:gd name="T17" fmla="*/ 0 h 613"/>
              <a:gd name="T18" fmla="*/ 0 w 1008"/>
              <a:gd name="T19" fmla="*/ 36 h 613"/>
              <a:gd name="T20" fmla="*/ 0 w 1008"/>
              <a:gd name="T21" fmla="*/ 613 h 613"/>
              <a:gd name="T22" fmla="*/ 1008 w 1008"/>
              <a:gd name="T23" fmla="*/ 613 h 613"/>
              <a:gd name="T24" fmla="*/ 1008 w 1008"/>
              <a:gd name="T25" fmla="*/ 36 h 613"/>
              <a:gd name="T26" fmla="*/ 972 w 1008"/>
              <a:gd name="T27" fmla="*/ 0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08" h="613">
                <a:moveTo>
                  <a:pt x="972" y="36"/>
                </a:moveTo>
                <a:cubicBezTo>
                  <a:pt x="972" y="37"/>
                  <a:pt x="972" y="37"/>
                  <a:pt x="972" y="37"/>
                </a:cubicBezTo>
                <a:cubicBezTo>
                  <a:pt x="972" y="577"/>
                  <a:pt x="972" y="577"/>
                  <a:pt x="972" y="577"/>
                </a:cubicBezTo>
                <a:cubicBezTo>
                  <a:pt x="36" y="577"/>
                  <a:pt x="36" y="577"/>
                  <a:pt x="36" y="57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lnTo>
                  <a:pt x="972" y="36"/>
                </a:lnTo>
                <a:close/>
                <a:moveTo>
                  <a:pt x="972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7"/>
                  <a:pt x="0" y="36"/>
                </a:cubicBezTo>
                <a:cubicBezTo>
                  <a:pt x="0" y="613"/>
                  <a:pt x="0" y="613"/>
                  <a:pt x="0" y="613"/>
                </a:cubicBezTo>
                <a:cubicBezTo>
                  <a:pt x="1008" y="613"/>
                  <a:pt x="1008" y="613"/>
                  <a:pt x="1008" y="613"/>
                </a:cubicBezTo>
                <a:cubicBezTo>
                  <a:pt x="1008" y="36"/>
                  <a:pt x="1008" y="36"/>
                  <a:pt x="1008" y="36"/>
                </a:cubicBezTo>
                <a:cubicBezTo>
                  <a:pt x="1008" y="17"/>
                  <a:pt x="992" y="0"/>
                  <a:pt x="972" y="0"/>
                </a:cubicBezTo>
                <a:close/>
              </a:path>
            </a:pathLst>
          </a:custGeom>
          <a:solidFill>
            <a:srgbClr val="193E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Freeform 301"/>
          <p:cNvSpPr/>
          <p:nvPr/>
        </p:nvSpPr>
        <p:spPr bwMode="auto">
          <a:xfrm>
            <a:off x="1573409" y="3878261"/>
            <a:ext cx="3499244" cy="375915"/>
          </a:xfrm>
          <a:custGeom>
            <a:avLst/>
            <a:gdLst>
              <a:gd name="T0" fmla="*/ 0 w 1008"/>
              <a:gd name="T1" fmla="*/ 0 h 108"/>
              <a:gd name="T2" fmla="*/ 0 w 1008"/>
              <a:gd name="T3" fmla="*/ 72 h 108"/>
              <a:gd name="T4" fmla="*/ 36 w 1008"/>
              <a:gd name="T5" fmla="*/ 108 h 108"/>
              <a:gd name="T6" fmla="*/ 972 w 1008"/>
              <a:gd name="T7" fmla="*/ 108 h 108"/>
              <a:gd name="T8" fmla="*/ 1008 w 1008"/>
              <a:gd name="T9" fmla="*/ 72 h 108"/>
              <a:gd name="T10" fmla="*/ 1008 w 1008"/>
              <a:gd name="T11" fmla="*/ 0 h 108"/>
              <a:gd name="T12" fmla="*/ 0 w 1008"/>
              <a:gd name="T13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08" h="108">
                <a:moveTo>
                  <a:pt x="0" y="0"/>
                </a:moveTo>
                <a:cubicBezTo>
                  <a:pt x="0" y="72"/>
                  <a:pt x="0" y="72"/>
                  <a:pt x="0" y="72"/>
                </a:cubicBezTo>
                <a:cubicBezTo>
                  <a:pt x="0" y="92"/>
                  <a:pt x="16" y="108"/>
                  <a:pt x="36" y="108"/>
                </a:cubicBezTo>
                <a:cubicBezTo>
                  <a:pt x="972" y="108"/>
                  <a:pt x="972" y="108"/>
                  <a:pt x="972" y="108"/>
                </a:cubicBezTo>
                <a:cubicBezTo>
                  <a:pt x="992" y="108"/>
                  <a:pt x="1008" y="92"/>
                  <a:pt x="1008" y="72"/>
                </a:cubicBezTo>
                <a:cubicBezTo>
                  <a:pt x="1008" y="0"/>
                  <a:pt x="1008" y="0"/>
                  <a:pt x="1008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28516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Freeform 302"/>
          <p:cNvSpPr/>
          <p:nvPr/>
        </p:nvSpPr>
        <p:spPr bwMode="auto">
          <a:xfrm>
            <a:off x="2573403" y="4659460"/>
            <a:ext cx="1499256" cy="173274"/>
          </a:xfrm>
          <a:custGeom>
            <a:avLst/>
            <a:gdLst>
              <a:gd name="T0" fmla="*/ 0 w 1021"/>
              <a:gd name="T1" fmla="*/ 118 h 118"/>
              <a:gd name="T2" fmla="*/ 170 w 1021"/>
              <a:gd name="T3" fmla="*/ 0 h 118"/>
              <a:gd name="T4" fmla="*/ 851 w 1021"/>
              <a:gd name="T5" fmla="*/ 0 h 118"/>
              <a:gd name="T6" fmla="*/ 1021 w 1021"/>
              <a:gd name="T7" fmla="*/ 118 h 118"/>
              <a:gd name="T8" fmla="*/ 0 w 1021"/>
              <a:gd name="T9" fmla="*/ 11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1" h="118">
                <a:moveTo>
                  <a:pt x="0" y="118"/>
                </a:moveTo>
                <a:lnTo>
                  <a:pt x="170" y="0"/>
                </a:lnTo>
                <a:lnTo>
                  <a:pt x="851" y="0"/>
                </a:lnTo>
                <a:lnTo>
                  <a:pt x="1021" y="118"/>
                </a:lnTo>
                <a:lnTo>
                  <a:pt x="0" y="118"/>
                </a:lnTo>
                <a:close/>
              </a:path>
            </a:pathLst>
          </a:custGeom>
          <a:solidFill>
            <a:srgbClr val="28516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1" name="文本框 210"/>
          <p:cNvSpPr txBox="1"/>
          <p:nvPr/>
        </p:nvSpPr>
        <p:spPr>
          <a:xfrm>
            <a:off x="1573409" y="2205373"/>
            <a:ext cx="3499244" cy="121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目 录</a:t>
            </a:r>
            <a:endParaRPr lang="zh-CN" altLang="en-US" sz="6000" dirty="0">
              <a:solidFill>
                <a:srgbClr val="F5EDE8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grpSp>
        <p:nvGrpSpPr>
          <p:cNvPr id="234" name="组合 233"/>
          <p:cNvGrpSpPr/>
          <p:nvPr>
            <p:custDataLst>
              <p:tags r:id="rId1"/>
            </p:custDataLst>
          </p:nvPr>
        </p:nvGrpSpPr>
        <p:grpSpPr>
          <a:xfrm>
            <a:off x="5913632" y="1073181"/>
            <a:ext cx="5177790" cy="829945"/>
            <a:chOff x="6351782" y="1073181"/>
            <a:chExt cx="5177790" cy="829945"/>
          </a:xfrm>
        </p:grpSpPr>
        <p:sp>
          <p:nvSpPr>
            <p:cNvPr id="215" name="文本框 214"/>
            <p:cNvSpPr txBox="1"/>
            <p:nvPr>
              <p:custDataLst>
                <p:tags r:id="rId2"/>
              </p:custDataLst>
            </p:nvPr>
          </p:nvSpPr>
          <p:spPr>
            <a:xfrm>
              <a:off x="6787392" y="1073181"/>
              <a:ext cx="474218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1D495D"/>
                  </a:solidFill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FQW60-20-K矿用风动潜水泵概述</a:t>
              </a:r>
              <a:endParaRPr lang="zh-CN" altLang="en-US" sz="24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  <p:sp>
          <p:nvSpPr>
            <p:cNvPr id="216" name="椭圆 215"/>
            <p:cNvSpPr>
              <a:spLocks noChangeAspect="1"/>
            </p:cNvSpPr>
            <p:nvPr>
              <p:custDataLst>
                <p:tags r:id="rId3"/>
              </p:custDataLst>
            </p:nvPr>
          </p:nvSpPr>
          <p:spPr>
            <a:xfrm>
              <a:off x="6351782" y="1169901"/>
              <a:ext cx="576000" cy="576000"/>
            </a:xfrm>
            <a:prstGeom prst="ellipse">
              <a:avLst/>
            </a:prstGeom>
            <a:solidFill>
              <a:srgbClr val="CF3C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 smtClean="0"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1</a:t>
              </a:r>
              <a:endParaRPr lang="zh-CN" altLang="en-US" sz="4000" b="1" dirty="0"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</p:grpSp>
      <p:grpSp>
        <p:nvGrpSpPr>
          <p:cNvPr id="233" name="组合 232"/>
          <p:cNvGrpSpPr/>
          <p:nvPr>
            <p:custDataLst>
              <p:tags r:id="rId4"/>
            </p:custDataLst>
          </p:nvPr>
        </p:nvGrpSpPr>
        <p:grpSpPr>
          <a:xfrm>
            <a:off x="5913629" y="2390040"/>
            <a:ext cx="5177790" cy="829945"/>
            <a:chOff x="6351779" y="2393215"/>
            <a:chExt cx="5177790" cy="829945"/>
          </a:xfrm>
        </p:grpSpPr>
        <p:sp>
          <p:nvSpPr>
            <p:cNvPr id="218" name="文本框 217"/>
            <p:cNvSpPr txBox="1"/>
            <p:nvPr>
              <p:custDataLst>
                <p:tags r:id="rId5"/>
              </p:custDataLst>
            </p:nvPr>
          </p:nvSpPr>
          <p:spPr>
            <a:xfrm>
              <a:off x="6787389" y="2393215"/>
              <a:ext cx="474218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1D495D"/>
                  </a:solidFill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FQW60-20-K矿用风动潜水泵技术参数</a:t>
              </a:r>
              <a:endParaRPr lang="zh-CN" altLang="en-US" sz="24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  <p:sp>
          <p:nvSpPr>
            <p:cNvPr id="219" name="椭圆 218"/>
            <p:cNvSpPr>
              <a:spLocks noChangeAspect="1"/>
            </p:cNvSpPr>
            <p:nvPr>
              <p:custDataLst>
                <p:tags r:id="rId6"/>
              </p:custDataLst>
            </p:nvPr>
          </p:nvSpPr>
          <p:spPr>
            <a:xfrm>
              <a:off x="6351779" y="2489935"/>
              <a:ext cx="576000" cy="576000"/>
            </a:xfrm>
            <a:prstGeom prst="ellipse">
              <a:avLst/>
            </a:prstGeom>
            <a:solidFill>
              <a:srgbClr val="CF3C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2</a:t>
              </a:r>
              <a:endParaRPr lang="zh-CN" altLang="en-US" sz="4000" b="1" dirty="0"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</p:grpSp>
      <p:grpSp>
        <p:nvGrpSpPr>
          <p:cNvPr id="232" name="组合 231"/>
          <p:cNvGrpSpPr/>
          <p:nvPr>
            <p:custDataLst>
              <p:tags r:id="rId7"/>
            </p:custDataLst>
          </p:nvPr>
        </p:nvGrpSpPr>
        <p:grpSpPr>
          <a:xfrm>
            <a:off x="5915445" y="3706899"/>
            <a:ext cx="5175250" cy="829945"/>
            <a:chOff x="6353595" y="3751349"/>
            <a:chExt cx="5175250" cy="829945"/>
          </a:xfrm>
        </p:grpSpPr>
        <p:sp>
          <p:nvSpPr>
            <p:cNvPr id="220" name="文本框 219"/>
            <p:cNvSpPr txBox="1"/>
            <p:nvPr>
              <p:custDataLst>
                <p:tags r:id="rId8"/>
              </p:custDataLst>
            </p:nvPr>
          </p:nvSpPr>
          <p:spPr>
            <a:xfrm>
              <a:off x="6787300" y="3751349"/>
              <a:ext cx="474154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1D495D"/>
                  </a:solidFill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FQW60-20-K矿用风动潜水泵工作环境</a:t>
              </a:r>
              <a:endParaRPr lang="zh-CN" altLang="en-US" sz="24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  <p:sp>
          <p:nvSpPr>
            <p:cNvPr id="221" name="椭圆 220"/>
            <p:cNvSpPr>
              <a:spLocks noChangeAspect="1"/>
            </p:cNvSpPr>
            <p:nvPr>
              <p:custDataLst>
                <p:tags r:id="rId9"/>
              </p:custDataLst>
            </p:nvPr>
          </p:nvSpPr>
          <p:spPr>
            <a:xfrm>
              <a:off x="6353595" y="3848069"/>
              <a:ext cx="576000" cy="576000"/>
            </a:xfrm>
            <a:prstGeom prst="ellipse">
              <a:avLst/>
            </a:prstGeom>
            <a:solidFill>
              <a:srgbClr val="CF3C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3</a:t>
              </a:r>
              <a:endParaRPr lang="zh-CN" altLang="en-US" sz="4000" b="1" dirty="0"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</p:grpSp>
      <p:grpSp>
        <p:nvGrpSpPr>
          <p:cNvPr id="230" name="组合 229"/>
          <p:cNvGrpSpPr/>
          <p:nvPr>
            <p:custDataLst>
              <p:tags r:id="rId10"/>
            </p:custDataLst>
          </p:nvPr>
        </p:nvGrpSpPr>
        <p:grpSpPr>
          <a:xfrm>
            <a:off x="5913632" y="5023757"/>
            <a:ext cx="5177155" cy="829945"/>
            <a:chOff x="6351782" y="5090432"/>
            <a:chExt cx="5177155" cy="829945"/>
          </a:xfrm>
        </p:grpSpPr>
        <p:sp>
          <p:nvSpPr>
            <p:cNvPr id="222" name="文本框 221"/>
            <p:cNvSpPr txBox="1"/>
            <p:nvPr>
              <p:custDataLst>
                <p:tags r:id="rId11"/>
              </p:custDataLst>
            </p:nvPr>
          </p:nvSpPr>
          <p:spPr>
            <a:xfrm>
              <a:off x="6787392" y="5090432"/>
              <a:ext cx="474154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1D495D"/>
                  </a:solidFill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FQW60-20-K矿用风动潜水泵用途</a:t>
              </a:r>
              <a:endParaRPr lang="zh-CN" altLang="en-US" sz="24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  <p:sp>
          <p:nvSpPr>
            <p:cNvPr id="223" name="椭圆 222"/>
            <p:cNvSpPr>
              <a:spLocks noChangeAspect="1"/>
            </p:cNvSpPr>
            <p:nvPr>
              <p:custDataLst>
                <p:tags r:id="rId12"/>
              </p:custDataLst>
            </p:nvPr>
          </p:nvSpPr>
          <p:spPr>
            <a:xfrm>
              <a:off x="6351782" y="5187152"/>
              <a:ext cx="576000" cy="576000"/>
            </a:xfrm>
            <a:prstGeom prst="ellipse">
              <a:avLst/>
            </a:prstGeom>
            <a:solidFill>
              <a:srgbClr val="CF3C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4</a:t>
              </a:r>
              <a:endParaRPr lang="zh-CN" altLang="en-US" sz="4000" b="1" dirty="0"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303">
        <p:blinds dir="vert"/>
      </p:transition>
    </mc:Choice>
    <mc:Fallback>
      <p:transition spd="slow" advClick="0" advTm="330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bldLvl="0" animBg="1"/>
      <p:bldP spid="89" grpId="0" bldLvl="0" animBg="1"/>
      <p:bldP spid="90" grpId="0" bldLvl="0" animBg="1"/>
      <p:bldP spid="91" grpId="0" bldLvl="0" animBg="1"/>
      <p:bldP spid="92" grpId="0" bldLvl="0" animBg="1"/>
      <p:bldP spid="93" grpId="0" bldLvl="0" animBg="1"/>
      <p:bldP spid="96" grpId="0" bldLvl="0" animBg="1"/>
      <p:bldP spid="97" grpId="0" bldLvl="0" animBg="1"/>
      <p:bldP spid="98" grpId="0" bldLvl="0" animBg="1"/>
      <p:bldP spid="2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65"/>
          <p:cNvSpPr>
            <a:spLocks noChangeAspect="1" noChangeArrowheads="1"/>
          </p:cNvSpPr>
          <p:nvPr/>
        </p:nvSpPr>
        <p:spPr bwMode="auto">
          <a:xfrm rot="9737635" flipV="1">
            <a:off x="2323235" y="5443283"/>
            <a:ext cx="2520000" cy="330232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576000" y="714466"/>
            <a:ext cx="5040635" cy="503257"/>
            <a:chOff x="3300934" y="838291"/>
            <a:chExt cx="5040635" cy="503257"/>
          </a:xfrm>
        </p:grpSpPr>
        <p:sp>
          <p:nvSpPr>
            <p:cNvPr id="37" name="椭圆 36"/>
            <p:cNvSpPr/>
            <p:nvPr/>
          </p:nvSpPr>
          <p:spPr>
            <a:xfrm>
              <a:off x="3300934" y="1298348"/>
              <a:ext cx="5040000" cy="43200"/>
            </a:xfrm>
            <a:prstGeom prst="ellipse">
              <a:avLst/>
            </a:prstGeom>
            <a:solidFill>
              <a:srgbClr val="1D49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301569" y="838291"/>
              <a:ext cx="504000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rgbClr val="1D495D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FQW60-20-K矿用风动潜水泵</a:t>
              </a:r>
              <a:endParaRPr lang="zh-CN" altLang="en-US" sz="2400" dirty="0" smtClean="0">
                <a:solidFill>
                  <a:srgbClr val="1D495D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endParaRPr>
            </a:p>
          </p:txBody>
        </p:sp>
      </p:grpSp>
      <p:sp>
        <p:nvSpPr>
          <p:cNvPr id="20" name="Oval 65"/>
          <p:cNvSpPr>
            <a:spLocks noChangeAspect="1" noChangeArrowheads="1"/>
          </p:cNvSpPr>
          <p:nvPr/>
        </p:nvSpPr>
        <p:spPr bwMode="auto">
          <a:xfrm rot="9737635" flipV="1">
            <a:off x="4062279" y="4915089"/>
            <a:ext cx="2245561" cy="294268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Oval 65"/>
          <p:cNvSpPr>
            <a:spLocks noChangeAspect="1" noChangeArrowheads="1"/>
          </p:cNvSpPr>
          <p:nvPr/>
        </p:nvSpPr>
        <p:spPr bwMode="auto">
          <a:xfrm rot="9737635" flipV="1">
            <a:off x="7211300" y="3836822"/>
            <a:ext cx="2245561" cy="294268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435258" y="3628292"/>
            <a:ext cx="2544235" cy="1908880"/>
            <a:chOff x="7500268" y="4083104"/>
            <a:chExt cx="3388004" cy="2541941"/>
          </a:xfrm>
        </p:grpSpPr>
        <p:grpSp>
          <p:nvGrpSpPr>
            <p:cNvPr id="5" name="组合 4"/>
            <p:cNvGrpSpPr/>
            <p:nvPr/>
          </p:nvGrpSpPr>
          <p:grpSpPr>
            <a:xfrm>
              <a:off x="7500268" y="4083104"/>
              <a:ext cx="3388004" cy="2369073"/>
              <a:chOff x="7500268" y="4083104"/>
              <a:chExt cx="3388004" cy="2369073"/>
            </a:xfrm>
          </p:grpSpPr>
          <p:sp>
            <p:nvSpPr>
              <p:cNvPr id="4" name="下箭头 3"/>
              <p:cNvSpPr/>
              <p:nvPr/>
            </p:nvSpPr>
            <p:spPr>
              <a:xfrm rot="14160000">
                <a:off x="8953663" y="3143937"/>
                <a:ext cx="432000" cy="2310333"/>
              </a:xfrm>
              <a:custGeom>
                <a:avLst/>
                <a:gdLst>
                  <a:gd name="connsiteX0" fmla="*/ 0 w 432000"/>
                  <a:gd name="connsiteY0" fmla="*/ 1313040 h 2304000"/>
                  <a:gd name="connsiteX1" fmla="*/ 108000 w 432000"/>
                  <a:gd name="connsiteY1" fmla="*/ 1313040 h 2304000"/>
                  <a:gd name="connsiteX2" fmla="*/ 108000 w 432000"/>
                  <a:gd name="connsiteY2" fmla="*/ 0 h 2304000"/>
                  <a:gd name="connsiteX3" fmla="*/ 324000 w 432000"/>
                  <a:gd name="connsiteY3" fmla="*/ 0 h 2304000"/>
                  <a:gd name="connsiteX4" fmla="*/ 324000 w 432000"/>
                  <a:gd name="connsiteY4" fmla="*/ 1313040 h 2304000"/>
                  <a:gd name="connsiteX5" fmla="*/ 432000 w 432000"/>
                  <a:gd name="connsiteY5" fmla="*/ 1313040 h 2304000"/>
                  <a:gd name="connsiteX6" fmla="*/ 216000 w 432000"/>
                  <a:gd name="connsiteY6" fmla="*/ 2304000 h 2304000"/>
                  <a:gd name="connsiteX7" fmla="*/ 0 w 432000"/>
                  <a:gd name="connsiteY7" fmla="*/ 1313040 h 2304000"/>
                  <a:gd name="connsiteX0-1" fmla="*/ 0 w 432000"/>
                  <a:gd name="connsiteY0-2" fmla="*/ 1313040 h 2304000"/>
                  <a:gd name="connsiteX1-3" fmla="*/ 137016 w 432000"/>
                  <a:gd name="connsiteY1-4" fmla="*/ 1321124 h 2304000"/>
                  <a:gd name="connsiteX2-5" fmla="*/ 108000 w 432000"/>
                  <a:gd name="connsiteY2-6" fmla="*/ 0 h 2304000"/>
                  <a:gd name="connsiteX3-7" fmla="*/ 324000 w 432000"/>
                  <a:gd name="connsiteY3-8" fmla="*/ 0 h 2304000"/>
                  <a:gd name="connsiteX4-9" fmla="*/ 324000 w 432000"/>
                  <a:gd name="connsiteY4-10" fmla="*/ 1313040 h 2304000"/>
                  <a:gd name="connsiteX5-11" fmla="*/ 432000 w 432000"/>
                  <a:gd name="connsiteY5-12" fmla="*/ 1313040 h 2304000"/>
                  <a:gd name="connsiteX6-13" fmla="*/ 216000 w 432000"/>
                  <a:gd name="connsiteY6-14" fmla="*/ 2304000 h 2304000"/>
                  <a:gd name="connsiteX7-15" fmla="*/ 0 w 432000"/>
                  <a:gd name="connsiteY7-16" fmla="*/ 1313040 h 2304000"/>
                  <a:gd name="connsiteX0-17" fmla="*/ 0 w 432000"/>
                  <a:gd name="connsiteY0-18" fmla="*/ 1314000 h 2304960"/>
                  <a:gd name="connsiteX1-19" fmla="*/ 137016 w 432000"/>
                  <a:gd name="connsiteY1-20" fmla="*/ 1322084 h 2304960"/>
                  <a:gd name="connsiteX2-21" fmla="*/ 174710 w 432000"/>
                  <a:gd name="connsiteY2-22" fmla="*/ 0 h 2304960"/>
                  <a:gd name="connsiteX3-23" fmla="*/ 324000 w 432000"/>
                  <a:gd name="connsiteY3-24" fmla="*/ 960 h 2304960"/>
                  <a:gd name="connsiteX4-25" fmla="*/ 324000 w 432000"/>
                  <a:gd name="connsiteY4-26" fmla="*/ 1314000 h 2304960"/>
                  <a:gd name="connsiteX5-27" fmla="*/ 432000 w 432000"/>
                  <a:gd name="connsiteY5-28" fmla="*/ 1314000 h 2304960"/>
                  <a:gd name="connsiteX6-29" fmla="*/ 216000 w 432000"/>
                  <a:gd name="connsiteY6-30" fmla="*/ 2304960 h 2304960"/>
                  <a:gd name="connsiteX7-31" fmla="*/ 0 w 432000"/>
                  <a:gd name="connsiteY7-32" fmla="*/ 1314000 h 2304960"/>
                  <a:gd name="connsiteX0-33" fmla="*/ 0 w 432000"/>
                  <a:gd name="connsiteY0-34" fmla="*/ 1319373 h 2310333"/>
                  <a:gd name="connsiteX1-35" fmla="*/ 137016 w 432000"/>
                  <a:gd name="connsiteY1-36" fmla="*/ 1327457 h 2310333"/>
                  <a:gd name="connsiteX2-37" fmla="*/ 158228 w 432000"/>
                  <a:gd name="connsiteY2-38" fmla="*/ 0 h 2310333"/>
                  <a:gd name="connsiteX3-39" fmla="*/ 324000 w 432000"/>
                  <a:gd name="connsiteY3-40" fmla="*/ 6333 h 2310333"/>
                  <a:gd name="connsiteX4-41" fmla="*/ 324000 w 432000"/>
                  <a:gd name="connsiteY4-42" fmla="*/ 1319373 h 2310333"/>
                  <a:gd name="connsiteX5-43" fmla="*/ 432000 w 432000"/>
                  <a:gd name="connsiteY5-44" fmla="*/ 1319373 h 2310333"/>
                  <a:gd name="connsiteX6-45" fmla="*/ 216000 w 432000"/>
                  <a:gd name="connsiteY6-46" fmla="*/ 2310333 h 2310333"/>
                  <a:gd name="connsiteX7-47" fmla="*/ 0 w 432000"/>
                  <a:gd name="connsiteY7-48" fmla="*/ 1319373 h 231033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432000" h="2310333">
                    <a:moveTo>
                      <a:pt x="0" y="1319373"/>
                    </a:moveTo>
                    <a:lnTo>
                      <a:pt x="137016" y="1327457"/>
                    </a:lnTo>
                    <a:lnTo>
                      <a:pt x="158228" y="0"/>
                    </a:lnTo>
                    <a:lnTo>
                      <a:pt x="324000" y="6333"/>
                    </a:lnTo>
                    <a:lnTo>
                      <a:pt x="324000" y="1319373"/>
                    </a:lnTo>
                    <a:lnTo>
                      <a:pt x="432000" y="1319373"/>
                    </a:lnTo>
                    <a:lnTo>
                      <a:pt x="216000" y="2310333"/>
                    </a:lnTo>
                    <a:lnTo>
                      <a:pt x="0" y="1319373"/>
                    </a:lnTo>
                    <a:close/>
                  </a:path>
                </a:pathLst>
              </a:custGeom>
              <a:solidFill>
                <a:srgbClr val="498B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任意多边形 57"/>
              <p:cNvSpPr/>
              <p:nvPr/>
            </p:nvSpPr>
            <p:spPr>
              <a:xfrm rot="14280000">
                <a:off x="8061215" y="3625120"/>
                <a:ext cx="2266110" cy="3388004"/>
              </a:xfrm>
              <a:custGeom>
                <a:avLst/>
                <a:gdLst>
                  <a:gd name="connsiteX0" fmla="*/ 1790495 w 2266110"/>
                  <a:gd name="connsiteY0" fmla="*/ 1563015 h 3388004"/>
                  <a:gd name="connsiteX1" fmla="*/ 1555143 w 2266110"/>
                  <a:gd name="connsiteY1" fmla="*/ 543595 h 3388004"/>
                  <a:gd name="connsiteX2" fmla="*/ 535723 w 2266110"/>
                  <a:gd name="connsiteY2" fmla="*/ 778947 h 3388004"/>
                  <a:gd name="connsiteX3" fmla="*/ 771074 w 2266110"/>
                  <a:gd name="connsiteY3" fmla="*/ 1798367 h 3388004"/>
                  <a:gd name="connsiteX4" fmla="*/ 1790495 w 2266110"/>
                  <a:gd name="connsiteY4" fmla="*/ 1563015 h 3388004"/>
                  <a:gd name="connsiteX5" fmla="*/ 2050110 w 2266110"/>
                  <a:gd name="connsiteY5" fmla="*/ 3388004 h 3388004"/>
                  <a:gd name="connsiteX6" fmla="*/ 1834110 w 2266110"/>
                  <a:gd name="connsiteY6" fmla="*/ 2397044 h 3388004"/>
                  <a:gd name="connsiteX7" fmla="*/ 1942110 w 2266110"/>
                  <a:gd name="connsiteY7" fmla="*/ 2397044 h 3388004"/>
                  <a:gd name="connsiteX8" fmla="*/ 1942110 w 2266110"/>
                  <a:gd name="connsiteY8" fmla="*/ 1729785 h 3388004"/>
                  <a:gd name="connsiteX9" fmla="*/ 1932792 w 2266110"/>
                  <a:gd name="connsiteY9" fmla="*/ 1743147 h 3388004"/>
                  <a:gd name="connsiteX10" fmla="*/ 507831 w 2266110"/>
                  <a:gd name="connsiteY10" fmla="*/ 1996036 h 3388004"/>
                  <a:gd name="connsiteX11" fmla="*/ 164252 w 2266110"/>
                  <a:gd name="connsiteY11" fmla="*/ 507831 h 3388004"/>
                  <a:gd name="connsiteX12" fmla="*/ 1652457 w 2266110"/>
                  <a:gd name="connsiteY12" fmla="*/ 164252 h 3388004"/>
                  <a:gd name="connsiteX13" fmla="*/ 2159602 w 2266110"/>
                  <a:gd name="connsiteY13" fmla="*/ 1042631 h 3388004"/>
                  <a:gd name="connsiteX14" fmla="*/ 2157066 w 2266110"/>
                  <a:gd name="connsiteY14" fmla="*/ 1084004 h 3388004"/>
                  <a:gd name="connsiteX15" fmla="*/ 2158110 w 2266110"/>
                  <a:gd name="connsiteY15" fmla="*/ 1084004 h 3388004"/>
                  <a:gd name="connsiteX16" fmla="*/ 2158110 w 2266110"/>
                  <a:gd name="connsiteY16" fmla="*/ 2397044 h 3388004"/>
                  <a:gd name="connsiteX17" fmla="*/ 2266110 w 2266110"/>
                  <a:gd name="connsiteY17" fmla="*/ 2397044 h 3388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266110" h="3388004">
                    <a:moveTo>
                      <a:pt x="1790495" y="1563015"/>
                    </a:moveTo>
                    <a:cubicBezTo>
                      <a:pt x="2007009" y="1216520"/>
                      <a:pt x="1901638" y="760109"/>
                      <a:pt x="1555143" y="543595"/>
                    </a:cubicBezTo>
                    <a:cubicBezTo>
                      <a:pt x="1208647" y="327081"/>
                      <a:pt x="752237" y="432451"/>
                      <a:pt x="535723" y="778947"/>
                    </a:cubicBezTo>
                    <a:cubicBezTo>
                      <a:pt x="319208" y="1125442"/>
                      <a:pt x="424579" y="1581853"/>
                      <a:pt x="771074" y="1798367"/>
                    </a:cubicBezTo>
                    <a:cubicBezTo>
                      <a:pt x="1117570" y="2014881"/>
                      <a:pt x="1573980" y="1909511"/>
                      <a:pt x="1790495" y="1563015"/>
                    </a:cubicBezTo>
                    <a:close/>
                    <a:moveTo>
                      <a:pt x="2050110" y="3388004"/>
                    </a:moveTo>
                    <a:lnTo>
                      <a:pt x="1834110" y="2397044"/>
                    </a:lnTo>
                    <a:lnTo>
                      <a:pt x="1942110" y="2397044"/>
                    </a:lnTo>
                    <a:lnTo>
                      <a:pt x="1942110" y="1729785"/>
                    </a:lnTo>
                    <a:lnTo>
                      <a:pt x="1932792" y="1743147"/>
                    </a:lnTo>
                    <a:cubicBezTo>
                      <a:pt x="1597297" y="2175683"/>
                      <a:pt x="982050" y="2292361"/>
                      <a:pt x="507831" y="1996036"/>
                    </a:cubicBezTo>
                    <a:cubicBezTo>
                      <a:pt x="1998" y="1679956"/>
                      <a:pt x="-151828" y="1013665"/>
                      <a:pt x="164252" y="507831"/>
                    </a:cubicBezTo>
                    <a:cubicBezTo>
                      <a:pt x="480332" y="1998"/>
                      <a:pt x="1146623" y="-151828"/>
                      <a:pt x="1652457" y="164252"/>
                    </a:cubicBezTo>
                    <a:cubicBezTo>
                      <a:pt x="1968603" y="361802"/>
                      <a:pt x="2147246" y="696153"/>
                      <a:pt x="2159602" y="1042631"/>
                    </a:cubicBezTo>
                    <a:lnTo>
                      <a:pt x="2157066" y="1084004"/>
                    </a:lnTo>
                    <a:lnTo>
                      <a:pt x="2158110" y="1084004"/>
                    </a:lnTo>
                    <a:lnTo>
                      <a:pt x="2158110" y="2397044"/>
                    </a:lnTo>
                    <a:lnTo>
                      <a:pt x="2266110" y="2397044"/>
                    </a:lnTo>
                    <a:close/>
                  </a:path>
                </a:pathLst>
              </a:custGeom>
              <a:solidFill>
                <a:srgbClr val="59AC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6" name="任意多边形 55"/>
            <p:cNvSpPr>
              <a:spLocks noChangeAspect="1"/>
            </p:cNvSpPr>
            <p:nvPr/>
          </p:nvSpPr>
          <p:spPr>
            <a:xfrm>
              <a:off x="7770663" y="4753045"/>
              <a:ext cx="1872000" cy="1872000"/>
            </a:xfrm>
            <a:custGeom>
              <a:avLst/>
              <a:gdLst>
                <a:gd name="connsiteX0" fmla="*/ 962663 w 1872000"/>
                <a:gd name="connsiteY0" fmla="*/ 80416 h 1872000"/>
                <a:gd name="connsiteX1" fmla="*/ 224928 w 1872000"/>
                <a:gd name="connsiteY1" fmla="*/ 818151 h 1872000"/>
                <a:gd name="connsiteX2" fmla="*/ 962663 w 1872000"/>
                <a:gd name="connsiteY2" fmla="*/ 1555886 h 1872000"/>
                <a:gd name="connsiteX3" fmla="*/ 1700398 w 1872000"/>
                <a:gd name="connsiteY3" fmla="*/ 818151 h 1872000"/>
                <a:gd name="connsiteX4" fmla="*/ 962663 w 1872000"/>
                <a:gd name="connsiteY4" fmla="*/ 80416 h 1872000"/>
                <a:gd name="connsiteX5" fmla="*/ 936000 w 1872000"/>
                <a:gd name="connsiteY5" fmla="*/ 0 h 1872000"/>
                <a:gd name="connsiteX6" fmla="*/ 1872000 w 1872000"/>
                <a:gd name="connsiteY6" fmla="*/ 936000 h 1872000"/>
                <a:gd name="connsiteX7" fmla="*/ 936000 w 1872000"/>
                <a:gd name="connsiteY7" fmla="*/ 1872000 h 1872000"/>
                <a:gd name="connsiteX8" fmla="*/ 0 w 1872000"/>
                <a:gd name="connsiteY8" fmla="*/ 936000 h 1872000"/>
                <a:gd name="connsiteX9" fmla="*/ 936000 w 1872000"/>
                <a:gd name="connsiteY9" fmla="*/ 0 h 18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2000" h="1872000">
                  <a:moveTo>
                    <a:pt x="962663" y="80416"/>
                  </a:moveTo>
                  <a:cubicBezTo>
                    <a:pt x="555223" y="80416"/>
                    <a:pt x="224928" y="410711"/>
                    <a:pt x="224928" y="818151"/>
                  </a:cubicBezTo>
                  <a:cubicBezTo>
                    <a:pt x="224928" y="1225591"/>
                    <a:pt x="555223" y="1555886"/>
                    <a:pt x="962663" y="1555886"/>
                  </a:cubicBezTo>
                  <a:cubicBezTo>
                    <a:pt x="1370103" y="1555886"/>
                    <a:pt x="1700398" y="1225591"/>
                    <a:pt x="1700398" y="818151"/>
                  </a:cubicBezTo>
                  <a:cubicBezTo>
                    <a:pt x="1700398" y="410711"/>
                    <a:pt x="1370103" y="80416"/>
                    <a:pt x="962663" y="80416"/>
                  </a:cubicBezTo>
                  <a:close/>
                  <a:moveTo>
                    <a:pt x="936000" y="0"/>
                  </a:moveTo>
                  <a:cubicBezTo>
                    <a:pt x="1452939" y="0"/>
                    <a:pt x="1872000" y="419061"/>
                    <a:pt x="1872000" y="936000"/>
                  </a:cubicBezTo>
                  <a:cubicBezTo>
                    <a:pt x="1872000" y="1452939"/>
                    <a:pt x="1452939" y="1872000"/>
                    <a:pt x="936000" y="1872000"/>
                  </a:cubicBezTo>
                  <a:cubicBezTo>
                    <a:pt x="419061" y="1872000"/>
                    <a:pt x="0" y="1452939"/>
                    <a:pt x="0" y="936000"/>
                  </a:cubicBezTo>
                  <a:cubicBezTo>
                    <a:pt x="0" y="419061"/>
                    <a:pt x="419061" y="0"/>
                    <a:pt x="936000" y="0"/>
                  </a:cubicBez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037019" y="3083879"/>
            <a:ext cx="2544235" cy="1779064"/>
            <a:chOff x="7500268" y="4083104"/>
            <a:chExt cx="3388004" cy="2369073"/>
          </a:xfrm>
        </p:grpSpPr>
        <p:sp>
          <p:nvSpPr>
            <p:cNvPr id="62" name="下箭头 3"/>
            <p:cNvSpPr/>
            <p:nvPr/>
          </p:nvSpPr>
          <p:spPr>
            <a:xfrm rot="14160000">
              <a:off x="8953663" y="3143937"/>
              <a:ext cx="432000" cy="2310333"/>
            </a:xfrm>
            <a:custGeom>
              <a:avLst/>
              <a:gdLst>
                <a:gd name="connsiteX0" fmla="*/ 0 w 432000"/>
                <a:gd name="connsiteY0" fmla="*/ 1313040 h 2304000"/>
                <a:gd name="connsiteX1" fmla="*/ 108000 w 432000"/>
                <a:gd name="connsiteY1" fmla="*/ 1313040 h 2304000"/>
                <a:gd name="connsiteX2" fmla="*/ 108000 w 432000"/>
                <a:gd name="connsiteY2" fmla="*/ 0 h 2304000"/>
                <a:gd name="connsiteX3" fmla="*/ 324000 w 432000"/>
                <a:gd name="connsiteY3" fmla="*/ 0 h 2304000"/>
                <a:gd name="connsiteX4" fmla="*/ 324000 w 432000"/>
                <a:gd name="connsiteY4" fmla="*/ 1313040 h 2304000"/>
                <a:gd name="connsiteX5" fmla="*/ 432000 w 432000"/>
                <a:gd name="connsiteY5" fmla="*/ 1313040 h 2304000"/>
                <a:gd name="connsiteX6" fmla="*/ 216000 w 432000"/>
                <a:gd name="connsiteY6" fmla="*/ 2304000 h 2304000"/>
                <a:gd name="connsiteX7" fmla="*/ 0 w 432000"/>
                <a:gd name="connsiteY7" fmla="*/ 1313040 h 2304000"/>
                <a:gd name="connsiteX0-1" fmla="*/ 0 w 432000"/>
                <a:gd name="connsiteY0-2" fmla="*/ 1313040 h 2304000"/>
                <a:gd name="connsiteX1-3" fmla="*/ 137016 w 432000"/>
                <a:gd name="connsiteY1-4" fmla="*/ 1321124 h 2304000"/>
                <a:gd name="connsiteX2-5" fmla="*/ 108000 w 432000"/>
                <a:gd name="connsiteY2-6" fmla="*/ 0 h 2304000"/>
                <a:gd name="connsiteX3-7" fmla="*/ 324000 w 432000"/>
                <a:gd name="connsiteY3-8" fmla="*/ 0 h 2304000"/>
                <a:gd name="connsiteX4-9" fmla="*/ 324000 w 432000"/>
                <a:gd name="connsiteY4-10" fmla="*/ 1313040 h 2304000"/>
                <a:gd name="connsiteX5-11" fmla="*/ 432000 w 432000"/>
                <a:gd name="connsiteY5-12" fmla="*/ 1313040 h 2304000"/>
                <a:gd name="connsiteX6-13" fmla="*/ 216000 w 432000"/>
                <a:gd name="connsiteY6-14" fmla="*/ 2304000 h 2304000"/>
                <a:gd name="connsiteX7-15" fmla="*/ 0 w 432000"/>
                <a:gd name="connsiteY7-16" fmla="*/ 1313040 h 2304000"/>
                <a:gd name="connsiteX0-17" fmla="*/ 0 w 432000"/>
                <a:gd name="connsiteY0-18" fmla="*/ 1314000 h 2304960"/>
                <a:gd name="connsiteX1-19" fmla="*/ 137016 w 432000"/>
                <a:gd name="connsiteY1-20" fmla="*/ 1322084 h 2304960"/>
                <a:gd name="connsiteX2-21" fmla="*/ 174710 w 432000"/>
                <a:gd name="connsiteY2-22" fmla="*/ 0 h 2304960"/>
                <a:gd name="connsiteX3-23" fmla="*/ 324000 w 432000"/>
                <a:gd name="connsiteY3-24" fmla="*/ 960 h 2304960"/>
                <a:gd name="connsiteX4-25" fmla="*/ 324000 w 432000"/>
                <a:gd name="connsiteY4-26" fmla="*/ 1314000 h 2304960"/>
                <a:gd name="connsiteX5-27" fmla="*/ 432000 w 432000"/>
                <a:gd name="connsiteY5-28" fmla="*/ 1314000 h 2304960"/>
                <a:gd name="connsiteX6-29" fmla="*/ 216000 w 432000"/>
                <a:gd name="connsiteY6-30" fmla="*/ 2304960 h 2304960"/>
                <a:gd name="connsiteX7-31" fmla="*/ 0 w 432000"/>
                <a:gd name="connsiteY7-32" fmla="*/ 1314000 h 2304960"/>
                <a:gd name="connsiteX0-33" fmla="*/ 0 w 432000"/>
                <a:gd name="connsiteY0-34" fmla="*/ 1319373 h 2310333"/>
                <a:gd name="connsiteX1-35" fmla="*/ 137016 w 432000"/>
                <a:gd name="connsiteY1-36" fmla="*/ 1327457 h 2310333"/>
                <a:gd name="connsiteX2-37" fmla="*/ 158228 w 432000"/>
                <a:gd name="connsiteY2-38" fmla="*/ 0 h 2310333"/>
                <a:gd name="connsiteX3-39" fmla="*/ 324000 w 432000"/>
                <a:gd name="connsiteY3-40" fmla="*/ 6333 h 2310333"/>
                <a:gd name="connsiteX4-41" fmla="*/ 324000 w 432000"/>
                <a:gd name="connsiteY4-42" fmla="*/ 1319373 h 2310333"/>
                <a:gd name="connsiteX5-43" fmla="*/ 432000 w 432000"/>
                <a:gd name="connsiteY5-44" fmla="*/ 1319373 h 2310333"/>
                <a:gd name="connsiteX6-45" fmla="*/ 216000 w 432000"/>
                <a:gd name="connsiteY6-46" fmla="*/ 2310333 h 2310333"/>
                <a:gd name="connsiteX7-47" fmla="*/ 0 w 432000"/>
                <a:gd name="connsiteY7-48" fmla="*/ 1319373 h 23103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432000" h="2310333">
                  <a:moveTo>
                    <a:pt x="0" y="1319373"/>
                  </a:moveTo>
                  <a:lnTo>
                    <a:pt x="137016" y="1327457"/>
                  </a:lnTo>
                  <a:lnTo>
                    <a:pt x="158228" y="0"/>
                  </a:lnTo>
                  <a:lnTo>
                    <a:pt x="324000" y="6333"/>
                  </a:lnTo>
                  <a:lnTo>
                    <a:pt x="324000" y="1319373"/>
                  </a:lnTo>
                  <a:lnTo>
                    <a:pt x="432000" y="1319373"/>
                  </a:lnTo>
                  <a:lnTo>
                    <a:pt x="216000" y="2310333"/>
                  </a:lnTo>
                  <a:lnTo>
                    <a:pt x="0" y="1319373"/>
                  </a:lnTo>
                  <a:close/>
                </a:path>
              </a:pathLst>
            </a:custGeom>
            <a:solidFill>
              <a:srgbClr val="CF3C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 rot="14280000">
              <a:off x="8061215" y="3625120"/>
              <a:ext cx="2266110" cy="3388004"/>
            </a:xfrm>
            <a:custGeom>
              <a:avLst/>
              <a:gdLst>
                <a:gd name="connsiteX0" fmla="*/ 1790495 w 2266110"/>
                <a:gd name="connsiteY0" fmla="*/ 1563015 h 3388004"/>
                <a:gd name="connsiteX1" fmla="*/ 1555143 w 2266110"/>
                <a:gd name="connsiteY1" fmla="*/ 543595 h 3388004"/>
                <a:gd name="connsiteX2" fmla="*/ 535723 w 2266110"/>
                <a:gd name="connsiteY2" fmla="*/ 778947 h 3388004"/>
                <a:gd name="connsiteX3" fmla="*/ 771074 w 2266110"/>
                <a:gd name="connsiteY3" fmla="*/ 1798367 h 3388004"/>
                <a:gd name="connsiteX4" fmla="*/ 1790495 w 2266110"/>
                <a:gd name="connsiteY4" fmla="*/ 1563015 h 3388004"/>
                <a:gd name="connsiteX5" fmla="*/ 2050110 w 2266110"/>
                <a:gd name="connsiteY5" fmla="*/ 3388004 h 3388004"/>
                <a:gd name="connsiteX6" fmla="*/ 1834110 w 2266110"/>
                <a:gd name="connsiteY6" fmla="*/ 2397044 h 3388004"/>
                <a:gd name="connsiteX7" fmla="*/ 1942110 w 2266110"/>
                <a:gd name="connsiteY7" fmla="*/ 2397044 h 3388004"/>
                <a:gd name="connsiteX8" fmla="*/ 1942110 w 2266110"/>
                <a:gd name="connsiteY8" fmla="*/ 1729785 h 3388004"/>
                <a:gd name="connsiteX9" fmla="*/ 1932792 w 2266110"/>
                <a:gd name="connsiteY9" fmla="*/ 1743147 h 3388004"/>
                <a:gd name="connsiteX10" fmla="*/ 507831 w 2266110"/>
                <a:gd name="connsiteY10" fmla="*/ 1996036 h 3388004"/>
                <a:gd name="connsiteX11" fmla="*/ 164252 w 2266110"/>
                <a:gd name="connsiteY11" fmla="*/ 507831 h 3388004"/>
                <a:gd name="connsiteX12" fmla="*/ 1652457 w 2266110"/>
                <a:gd name="connsiteY12" fmla="*/ 164252 h 3388004"/>
                <a:gd name="connsiteX13" fmla="*/ 2159602 w 2266110"/>
                <a:gd name="connsiteY13" fmla="*/ 1042631 h 3388004"/>
                <a:gd name="connsiteX14" fmla="*/ 2157066 w 2266110"/>
                <a:gd name="connsiteY14" fmla="*/ 1084004 h 3388004"/>
                <a:gd name="connsiteX15" fmla="*/ 2158110 w 2266110"/>
                <a:gd name="connsiteY15" fmla="*/ 1084004 h 3388004"/>
                <a:gd name="connsiteX16" fmla="*/ 2158110 w 2266110"/>
                <a:gd name="connsiteY16" fmla="*/ 2397044 h 3388004"/>
                <a:gd name="connsiteX17" fmla="*/ 2266110 w 2266110"/>
                <a:gd name="connsiteY17" fmla="*/ 2397044 h 338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66110" h="3388004">
                  <a:moveTo>
                    <a:pt x="1790495" y="1563015"/>
                  </a:moveTo>
                  <a:cubicBezTo>
                    <a:pt x="2007009" y="1216520"/>
                    <a:pt x="1901638" y="760109"/>
                    <a:pt x="1555143" y="543595"/>
                  </a:cubicBezTo>
                  <a:cubicBezTo>
                    <a:pt x="1208647" y="327081"/>
                    <a:pt x="752237" y="432451"/>
                    <a:pt x="535723" y="778947"/>
                  </a:cubicBezTo>
                  <a:cubicBezTo>
                    <a:pt x="319208" y="1125442"/>
                    <a:pt x="424579" y="1581853"/>
                    <a:pt x="771074" y="1798367"/>
                  </a:cubicBezTo>
                  <a:cubicBezTo>
                    <a:pt x="1117570" y="2014881"/>
                    <a:pt x="1573980" y="1909511"/>
                    <a:pt x="1790495" y="1563015"/>
                  </a:cubicBezTo>
                  <a:close/>
                  <a:moveTo>
                    <a:pt x="2050110" y="3388004"/>
                  </a:moveTo>
                  <a:lnTo>
                    <a:pt x="1834110" y="2397044"/>
                  </a:lnTo>
                  <a:lnTo>
                    <a:pt x="1942110" y="2397044"/>
                  </a:lnTo>
                  <a:lnTo>
                    <a:pt x="1942110" y="1729785"/>
                  </a:lnTo>
                  <a:lnTo>
                    <a:pt x="1932792" y="1743147"/>
                  </a:lnTo>
                  <a:cubicBezTo>
                    <a:pt x="1597297" y="2175683"/>
                    <a:pt x="982050" y="2292361"/>
                    <a:pt x="507831" y="1996036"/>
                  </a:cubicBezTo>
                  <a:cubicBezTo>
                    <a:pt x="1998" y="1679956"/>
                    <a:pt x="-151828" y="1013665"/>
                    <a:pt x="164252" y="507831"/>
                  </a:cubicBezTo>
                  <a:cubicBezTo>
                    <a:pt x="480332" y="1998"/>
                    <a:pt x="1146623" y="-151828"/>
                    <a:pt x="1652457" y="164252"/>
                  </a:cubicBezTo>
                  <a:cubicBezTo>
                    <a:pt x="1968603" y="361802"/>
                    <a:pt x="2147246" y="696153"/>
                    <a:pt x="2159602" y="1042631"/>
                  </a:cubicBezTo>
                  <a:lnTo>
                    <a:pt x="2157066" y="1084004"/>
                  </a:lnTo>
                  <a:lnTo>
                    <a:pt x="2158110" y="1084004"/>
                  </a:lnTo>
                  <a:lnTo>
                    <a:pt x="2158110" y="2397044"/>
                  </a:lnTo>
                  <a:lnTo>
                    <a:pt x="2266110" y="2397044"/>
                  </a:lnTo>
                  <a:close/>
                </a:path>
              </a:pathLst>
            </a:custGeom>
            <a:solidFill>
              <a:srgbClr val="FB5B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任意多边形 60"/>
          <p:cNvSpPr>
            <a:spLocks noChangeAspect="1"/>
          </p:cNvSpPr>
          <p:nvPr/>
        </p:nvSpPr>
        <p:spPr>
          <a:xfrm>
            <a:off x="4240073" y="3586974"/>
            <a:ext cx="1405786" cy="1405785"/>
          </a:xfrm>
          <a:custGeom>
            <a:avLst/>
            <a:gdLst>
              <a:gd name="connsiteX0" fmla="*/ 962663 w 1872000"/>
              <a:gd name="connsiteY0" fmla="*/ 80416 h 1872000"/>
              <a:gd name="connsiteX1" fmla="*/ 224928 w 1872000"/>
              <a:gd name="connsiteY1" fmla="*/ 818151 h 1872000"/>
              <a:gd name="connsiteX2" fmla="*/ 962663 w 1872000"/>
              <a:gd name="connsiteY2" fmla="*/ 1555886 h 1872000"/>
              <a:gd name="connsiteX3" fmla="*/ 1700398 w 1872000"/>
              <a:gd name="connsiteY3" fmla="*/ 818151 h 1872000"/>
              <a:gd name="connsiteX4" fmla="*/ 962663 w 1872000"/>
              <a:gd name="connsiteY4" fmla="*/ 80416 h 1872000"/>
              <a:gd name="connsiteX5" fmla="*/ 936000 w 1872000"/>
              <a:gd name="connsiteY5" fmla="*/ 0 h 1872000"/>
              <a:gd name="connsiteX6" fmla="*/ 1872000 w 1872000"/>
              <a:gd name="connsiteY6" fmla="*/ 936000 h 1872000"/>
              <a:gd name="connsiteX7" fmla="*/ 936000 w 1872000"/>
              <a:gd name="connsiteY7" fmla="*/ 1872000 h 1872000"/>
              <a:gd name="connsiteX8" fmla="*/ 0 w 1872000"/>
              <a:gd name="connsiteY8" fmla="*/ 936000 h 1872000"/>
              <a:gd name="connsiteX9" fmla="*/ 936000 w 1872000"/>
              <a:gd name="connsiteY9" fmla="*/ 0 h 18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2000" h="1872000">
                <a:moveTo>
                  <a:pt x="962663" y="80416"/>
                </a:moveTo>
                <a:cubicBezTo>
                  <a:pt x="555223" y="80416"/>
                  <a:pt x="224928" y="410711"/>
                  <a:pt x="224928" y="818151"/>
                </a:cubicBezTo>
                <a:cubicBezTo>
                  <a:pt x="224928" y="1225591"/>
                  <a:pt x="555223" y="1555886"/>
                  <a:pt x="962663" y="1555886"/>
                </a:cubicBezTo>
                <a:cubicBezTo>
                  <a:pt x="1370103" y="1555886"/>
                  <a:pt x="1700398" y="1225591"/>
                  <a:pt x="1700398" y="818151"/>
                </a:cubicBezTo>
                <a:cubicBezTo>
                  <a:pt x="1700398" y="410711"/>
                  <a:pt x="1370103" y="80416"/>
                  <a:pt x="962663" y="80416"/>
                </a:cubicBezTo>
                <a:close/>
                <a:moveTo>
                  <a:pt x="936000" y="0"/>
                </a:moveTo>
                <a:cubicBezTo>
                  <a:pt x="1452939" y="0"/>
                  <a:pt x="1872000" y="419061"/>
                  <a:pt x="1872000" y="936000"/>
                </a:cubicBezTo>
                <a:cubicBezTo>
                  <a:pt x="1872000" y="1452939"/>
                  <a:pt x="1452939" y="1872000"/>
                  <a:pt x="936000" y="1872000"/>
                </a:cubicBezTo>
                <a:cubicBezTo>
                  <a:pt x="419061" y="1872000"/>
                  <a:pt x="0" y="1452939"/>
                  <a:pt x="0" y="936000"/>
                </a:cubicBezTo>
                <a:cubicBezTo>
                  <a:pt x="0" y="419061"/>
                  <a:pt x="419061" y="0"/>
                  <a:pt x="936000" y="0"/>
                </a:cubicBezTo>
                <a:close/>
              </a:path>
            </a:pathLst>
          </a:custGeom>
          <a:solidFill>
            <a:srgbClr val="CF3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5638627" y="2561295"/>
            <a:ext cx="2544235" cy="1908880"/>
            <a:chOff x="7500268" y="4083104"/>
            <a:chExt cx="3388004" cy="2541941"/>
          </a:xfrm>
        </p:grpSpPr>
        <p:grpSp>
          <p:nvGrpSpPr>
            <p:cNvPr id="65" name="组合 64"/>
            <p:cNvGrpSpPr/>
            <p:nvPr/>
          </p:nvGrpSpPr>
          <p:grpSpPr>
            <a:xfrm>
              <a:off x="7500268" y="4083104"/>
              <a:ext cx="3388004" cy="2369073"/>
              <a:chOff x="7500268" y="4083104"/>
              <a:chExt cx="3388004" cy="2369073"/>
            </a:xfrm>
          </p:grpSpPr>
          <p:sp>
            <p:nvSpPr>
              <p:cNvPr id="67" name="下箭头 3"/>
              <p:cNvSpPr/>
              <p:nvPr/>
            </p:nvSpPr>
            <p:spPr>
              <a:xfrm rot="14160000">
                <a:off x="8953663" y="3143937"/>
                <a:ext cx="432000" cy="2310333"/>
              </a:xfrm>
              <a:custGeom>
                <a:avLst/>
                <a:gdLst>
                  <a:gd name="connsiteX0" fmla="*/ 0 w 432000"/>
                  <a:gd name="connsiteY0" fmla="*/ 1313040 h 2304000"/>
                  <a:gd name="connsiteX1" fmla="*/ 108000 w 432000"/>
                  <a:gd name="connsiteY1" fmla="*/ 1313040 h 2304000"/>
                  <a:gd name="connsiteX2" fmla="*/ 108000 w 432000"/>
                  <a:gd name="connsiteY2" fmla="*/ 0 h 2304000"/>
                  <a:gd name="connsiteX3" fmla="*/ 324000 w 432000"/>
                  <a:gd name="connsiteY3" fmla="*/ 0 h 2304000"/>
                  <a:gd name="connsiteX4" fmla="*/ 324000 w 432000"/>
                  <a:gd name="connsiteY4" fmla="*/ 1313040 h 2304000"/>
                  <a:gd name="connsiteX5" fmla="*/ 432000 w 432000"/>
                  <a:gd name="connsiteY5" fmla="*/ 1313040 h 2304000"/>
                  <a:gd name="connsiteX6" fmla="*/ 216000 w 432000"/>
                  <a:gd name="connsiteY6" fmla="*/ 2304000 h 2304000"/>
                  <a:gd name="connsiteX7" fmla="*/ 0 w 432000"/>
                  <a:gd name="connsiteY7" fmla="*/ 1313040 h 2304000"/>
                  <a:gd name="connsiteX0-1" fmla="*/ 0 w 432000"/>
                  <a:gd name="connsiteY0-2" fmla="*/ 1313040 h 2304000"/>
                  <a:gd name="connsiteX1-3" fmla="*/ 137016 w 432000"/>
                  <a:gd name="connsiteY1-4" fmla="*/ 1321124 h 2304000"/>
                  <a:gd name="connsiteX2-5" fmla="*/ 108000 w 432000"/>
                  <a:gd name="connsiteY2-6" fmla="*/ 0 h 2304000"/>
                  <a:gd name="connsiteX3-7" fmla="*/ 324000 w 432000"/>
                  <a:gd name="connsiteY3-8" fmla="*/ 0 h 2304000"/>
                  <a:gd name="connsiteX4-9" fmla="*/ 324000 w 432000"/>
                  <a:gd name="connsiteY4-10" fmla="*/ 1313040 h 2304000"/>
                  <a:gd name="connsiteX5-11" fmla="*/ 432000 w 432000"/>
                  <a:gd name="connsiteY5-12" fmla="*/ 1313040 h 2304000"/>
                  <a:gd name="connsiteX6-13" fmla="*/ 216000 w 432000"/>
                  <a:gd name="connsiteY6-14" fmla="*/ 2304000 h 2304000"/>
                  <a:gd name="connsiteX7-15" fmla="*/ 0 w 432000"/>
                  <a:gd name="connsiteY7-16" fmla="*/ 1313040 h 2304000"/>
                  <a:gd name="connsiteX0-17" fmla="*/ 0 w 432000"/>
                  <a:gd name="connsiteY0-18" fmla="*/ 1314000 h 2304960"/>
                  <a:gd name="connsiteX1-19" fmla="*/ 137016 w 432000"/>
                  <a:gd name="connsiteY1-20" fmla="*/ 1322084 h 2304960"/>
                  <a:gd name="connsiteX2-21" fmla="*/ 174710 w 432000"/>
                  <a:gd name="connsiteY2-22" fmla="*/ 0 h 2304960"/>
                  <a:gd name="connsiteX3-23" fmla="*/ 324000 w 432000"/>
                  <a:gd name="connsiteY3-24" fmla="*/ 960 h 2304960"/>
                  <a:gd name="connsiteX4-25" fmla="*/ 324000 w 432000"/>
                  <a:gd name="connsiteY4-26" fmla="*/ 1314000 h 2304960"/>
                  <a:gd name="connsiteX5-27" fmla="*/ 432000 w 432000"/>
                  <a:gd name="connsiteY5-28" fmla="*/ 1314000 h 2304960"/>
                  <a:gd name="connsiteX6-29" fmla="*/ 216000 w 432000"/>
                  <a:gd name="connsiteY6-30" fmla="*/ 2304960 h 2304960"/>
                  <a:gd name="connsiteX7-31" fmla="*/ 0 w 432000"/>
                  <a:gd name="connsiteY7-32" fmla="*/ 1314000 h 2304960"/>
                  <a:gd name="connsiteX0-33" fmla="*/ 0 w 432000"/>
                  <a:gd name="connsiteY0-34" fmla="*/ 1319373 h 2310333"/>
                  <a:gd name="connsiteX1-35" fmla="*/ 137016 w 432000"/>
                  <a:gd name="connsiteY1-36" fmla="*/ 1327457 h 2310333"/>
                  <a:gd name="connsiteX2-37" fmla="*/ 158228 w 432000"/>
                  <a:gd name="connsiteY2-38" fmla="*/ 0 h 2310333"/>
                  <a:gd name="connsiteX3-39" fmla="*/ 324000 w 432000"/>
                  <a:gd name="connsiteY3-40" fmla="*/ 6333 h 2310333"/>
                  <a:gd name="connsiteX4-41" fmla="*/ 324000 w 432000"/>
                  <a:gd name="connsiteY4-42" fmla="*/ 1319373 h 2310333"/>
                  <a:gd name="connsiteX5-43" fmla="*/ 432000 w 432000"/>
                  <a:gd name="connsiteY5-44" fmla="*/ 1319373 h 2310333"/>
                  <a:gd name="connsiteX6-45" fmla="*/ 216000 w 432000"/>
                  <a:gd name="connsiteY6-46" fmla="*/ 2310333 h 2310333"/>
                  <a:gd name="connsiteX7-47" fmla="*/ 0 w 432000"/>
                  <a:gd name="connsiteY7-48" fmla="*/ 1319373 h 231033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432000" h="2310333">
                    <a:moveTo>
                      <a:pt x="0" y="1319373"/>
                    </a:moveTo>
                    <a:lnTo>
                      <a:pt x="137016" y="1327457"/>
                    </a:lnTo>
                    <a:lnTo>
                      <a:pt x="158228" y="0"/>
                    </a:lnTo>
                    <a:lnTo>
                      <a:pt x="324000" y="6333"/>
                    </a:lnTo>
                    <a:lnTo>
                      <a:pt x="324000" y="1319373"/>
                    </a:lnTo>
                    <a:lnTo>
                      <a:pt x="432000" y="1319373"/>
                    </a:lnTo>
                    <a:lnTo>
                      <a:pt x="216000" y="2310333"/>
                    </a:lnTo>
                    <a:lnTo>
                      <a:pt x="0" y="1319373"/>
                    </a:lnTo>
                    <a:close/>
                  </a:path>
                </a:pathLst>
              </a:custGeom>
              <a:solidFill>
                <a:srgbClr val="498B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任意多边形 67"/>
              <p:cNvSpPr/>
              <p:nvPr/>
            </p:nvSpPr>
            <p:spPr>
              <a:xfrm rot="14280000">
                <a:off x="8061215" y="3625120"/>
                <a:ext cx="2266110" cy="3388004"/>
              </a:xfrm>
              <a:custGeom>
                <a:avLst/>
                <a:gdLst>
                  <a:gd name="connsiteX0" fmla="*/ 1790495 w 2266110"/>
                  <a:gd name="connsiteY0" fmla="*/ 1563015 h 3388004"/>
                  <a:gd name="connsiteX1" fmla="*/ 1555143 w 2266110"/>
                  <a:gd name="connsiteY1" fmla="*/ 543595 h 3388004"/>
                  <a:gd name="connsiteX2" fmla="*/ 535723 w 2266110"/>
                  <a:gd name="connsiteY2" fmla="*/ 778947 h 3388004"/>
                  <a:gd name="connsiteX3" fmla="*/ 771074 w 2266110"/>
                  <a:gd name="connsiteY3" fmla="*/ 1798367 h 3388004"/>
                  <a:gd name="connsiteX4" fmla="*/ 1790495 w 2266110"/>
                  <a:gd name="connsiteY4" fmla="*/ 1563015 h 3388004"/>
                  <a:gd name="connsiteX5" fmla="*/ 2050110 w 2266110"/>
                  <a:gd name="connsiteY5" fmla="*/ 3388004 h 3388004"/>
                  <a:gd name="connsiteX6" fmla="*/ 1834110 w 2266110"/>
                  <a:gd name="connsiteY6" fmla="*/ 2397044 h 3388004"/>
                  <a:gd name="connsiteX7" fmla="*/ 1942110 w 2266110"/>
                  <a:gd name="connsiteY7" fmla="*/ 2397044 h 3388004"/>
                  <a:gd name="connsiteX8" fmla="*/ 1942110 w 2266110"/>
                  <a:gd name="connsiteY8" fmla="*/ 1729785 h 3388004"/>
                  <a:gd name="connsiteX9" fmla="*/ 1932792 w 2266110"/>
                  <a:gd name="connsiteY9" fmla="*/ 1743147 h 3388004"/>
                  <a:gd name="connsiteX10" fmla="*/ 507831 w 2266110"/>
                  <a:gd name="connsiteY10" fmla="*/ 1996036 h 3388004"/>
                  <a:gd name="connsiteX11" fmla="*/ 164252 w 2266110"/>
                  <a:gd name="connsiteY11" fmla="*/ 507831 h 3388004"/>
                  <a:gd name="connsiteX12" fmla="*/ 1652457 w 2266110"/>
                  <a:gd name="connsiteY12" fmla="*/ 164252 h 3388004"/>
                  <a:gd name="connsiteX13" fmla="*/ 2159602 w 2266110"/>
                  <a:gd name="connsiteY13" fmla="*/ 1042631 h 3388004"/>
                  <a:gd name="connsiteX14" fmla="*/ 2157066 w 2266110"/>
                  <a:gd name="connsiteY14" fmla="*/ 1084004 h 3388004"/>
                  <a:gd name="connsiteX15" fmla="*/ 2158110 w 2266110"/>
                  <a:gd name="connsiteY15" fmla="*/ 1084004 h 3388004"/>
                  <a:gd name="connsiteX16" fmla="*/ 2158110 w 2266110"/>
                  <a:gd name="connsiteY16" fmla="*/ 2397044 h 3388004"/>
                  <a:gd name="connsiteX17" fmla="*/ 2266110 w 2266110"/>
                  <a:gd name="connsiteY17" fmla="*/ 2397044 h 3388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266110" h="3388004">
                    <a:moveTo>
                      <a:pt x="1790495" y="1563015"/>
                    </a:moveTo>
                    <a:cubicBezTo>
                      <a:pt x="2007009" y="1216520"/>
                      <a:pt x="1901638" y="760109"/>
                      <a:pt x="1555143" y="543595"/>
                    </a:cubicBezTo>
                    <a:cubicBezTo>
                      <a:pt x="1208647" y="327081"/>
                      <a:pt x="752237" y="432451"/>
                      <a:pt x="535723" y="778947"/>
                    </a:cubicBezTo>
                    <a:cubicBezTo>
                      <a:pt x="319208" y="1125442"/>
                      <a:pt x="424579" y="1581853"/>
                      <a:pt x="771074" y="1798367"/>
                    </a:cubicBezTo>
                    <a:cubicBezTo>
                      <a:pt x="1117570" y="2014881"/>
                      <a:pt x="1573980" y="1909511"/>
                      <a:pt x="1790495" y="1563015"/>
                    </a:cubicBezTo>
                    <a:close/>
                    <a:moveTo>
                      <a:pt x="2050110" y="3388004"/>
                    </a:moveTo>
                    <a:lnTo>
                      <a:pt x="1834110" y="2397044"/>
                    </a:lnTo>
                    <a:lnTo>
                      <a:pt x="1942110" y="2397044"/>
                    </a:lnTo>
                    <a:lnTo>
                      <a:pt x="1942110" y="1729785"/>
                    </a:lnTo>
                    <a:lnTo>
                      <a:pt x="1932792" y="1743147"/>
                    </a:lnTo>
                    <a:cubicBezTo>
                      <a:pt x="1597297" y="2175683"/>
                      <a:pt x="982050" y="2292361"/>
                      <a:pt x="507831" y="1996036"/>
                    </a:cubicBezTo>
                    <a:cubicBezTo>
                      <a:pt x="1998" y="1679956"/>
                      <a:pt x="-151828" y="1013665"/>
                      <a:pt x="164252" y="507831"/>
                    </a:cubicBezTo>
                    <a:cubicBezTo>
                      <a:pt x="480332" y="1998"/>
                      <a:pt x="1146623" y="-151828"/>
                      <a:pt x="1652457" y="164252"/>
                    </a:cubicBezTo>
                    <a:cubicBezTo>
                      <a:pt x="1968603" y="361802"/>
                      <a:pt x="2147246" y="696153"/>
                      <a:pt x="2159602" y="1042631"/>
                    </a:cubicBezTo>
                    <a:lnTo>
                      <a:pt x="2157066" y="1084004"/>
                    </a:lnTo>
                    <a:lnTo>
                      <a:pt x="2158110" y="1084004"/>
                    </a:lnTo>
                    <a:lnTo>
                      <a:pt x="2158110" y="2397044"/>
                    </a:lnTo>
                    <a:lnTo>
                      <a:pt x="2266110" y="2397044"/>
                    </a:lnTo>
                    <a:close/>
                  </a:path>
                </a:pathLst>
              </a:custGeom>
              <a:solidFill>
                <a:srgbClr val="59AC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6" name="任意多边形 65"/>
            <p:cNvSpPr>
              <a:spLocks noChangeAspect="1"/>
            </p:cNvSpPr>
            <p:nvPr/>
          </p:nvSpPr>
          <p:spPr>
            <a:xfrm>
              <a:off x="7770663" y="4753045"/>
              <a:ext cx="1872000" cy="1872000"/>
            </a:xfrm>
            <a:custGeom>
              <a:avLst/>
              <a:gdLst>
                <a:gd name="connsiteX0" fmla="*/ 962663 w 1872000"/>
                <a:gd name="connsiteY0" fmla="*/ 80416 h 1872000"/>
                <a:gd name="connsiteX1" fmla="*/ 224928 w 1872000"/>
                <a:gd name="connsiteY1" fmla="*/ 818151 h 1872000"/>
                <a:gd name="connsiteX2" fmla="*/ 962663 w 1872000"/>
                <a:gd name="connsiteY2" fmla="*/ 1555886 h 1872000"/>
                <a:gd name="connsiteX3" fmla="*/ 1700398 w 1872000"/>
                <a:gd name="connsiteY3" fmla="*/ 818151 h 1872000"/>
                <a:gd name="connsiteX4" fmla="*/ 962663 w 1872000"/>
                <a:gd name="connsiteY4" fmla="*/ 80416 h 1872000"/>
                <a:gd name="connsiteX5" fmla="*/ 936000 w 1872000"/>
                <a:gd name="connsiteY5" fmla="*/ 0 h 1872000"/>
                <a:gd name="connsiteX6" fmla="*/ 1872000 w 1872000"/>
                <a:gd name="connsiteY6" fmla="*/ 936000 h 1872000"/>
                <a:gd name="connsiteX7" fmla="*/ 936000 w 1872000"/>
                <a:gd name="connsiteY7" fmla="*/ 1872000 h 1872000"/>
                <a:gd name="connsiteX8" fmla="*/ 0 w 1872000"/>
                <a:gd name="connsiteY8" fmla="*/ 936000 h 1872000"/>
                <a:gd name="connsiteX9" fmla="*/ 936000 w 1872000"/>
                <a:gd name="connsiteY9" fmla="*/ 0 h 18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2000" h="1872000">
                  <a:moveTo>
                    <a:pt x="962663" y="80416"/>
                  </a:moveTo>
                  <a:cubicBezTo>
                    <a:pt x="555223" y="80416"/>
                    <a:pt x="224928" y="410711"/>
                    <a:pt x="224928" y="818151"/>
                  </a:cubicBezTo>
                  <a:cubicBezTo>
                    <a:pt x="224928" y="1225591"/>
                    <a:pt x="555223" y="1555886"/>
                    <a:pt x="962663" y="1555886"/>
                  </a:cubicBezTo>
                  <a:cubicBezTo>
                    <a:pt x="1370103" y="1555886"/>
                    <a:pt x="1700398" y="1225591"/>
                    <a:pt x="1700398" y="818151"/>
                  </a:cubicBezTo>
                  <a:cubicBezTo>
                    <a:pt x="1700398" y="410711"/>
                    <a:pt x="1370103" y="80416"/>
                    <a:pt x="962663" y="80416"/>
                  </a:cubicBezTo>
                  <a:close/>
                  <a:moveTo>
                    <a:pt x="936000" y="0"/>
                  </a:moveTo>
                  <a:cubicBezTo>
                    <a:pt x="1452939" y="0"/>
                    <a:pt x="1872000" y="419061"/>
                    <a:pt x="1872000" y="936000"/>
                  </a:cubicBezTo>
                  <a:cubicBezTo>
                    <a:pt x="1872000" y="1452939"/>
                    <a:pt x="1452939" y="1872000"/>
                    <a:pt x="936000" y="1872000"/>
                  </a:cubicBezTo>
                  <a:cubicBezTo>
                    <a:pt x="419061" y="1872000"/>
                    <a:pt x="0" y="1452939"/>
                    <a:pt x="0" y="936000"/>
                  </a:cubicBezTo>
                  <a:cubicBezTo>
                    <a:pt x="0" y="419061"/>
                    <a:pt x="419061" y="0"/>
                    <a:pt x="936000" y="0"/>
                  </a:cubicBez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下箭头 3"/>
          <p:cNvSpPr/>
          <p:nvPr/>
        </p:nvSpPr>
        <p:spPr>
          <a:xfrm rot="14160000">
            <a:off x="8303940" y="1289697"/>
            <a:ext cx="324412" cy="1734954"/>
          </a:xfrm>
          <a:custGeom>
            <a:avLst/>
            <a:gdLst>
              <a:gd name="connsiteX0" fmla="*/ 0 w 432000"/>
              <a:gd name="connsiteY0" fmla="*/ 1313040 h 2304000"/>
              <a:gd name="connsiteX1" fmla="*/ 108000 w 432000"/>
              <a:gd name="connsiteY1" fmla="*/ 1313040 h 2304000"/>
              <a:gd name="connsiteX2" fmla="*/ 108000 w 432000"/>
              <a:gd name="connsiteY2" fmla="*/ 0 h 2304000"/>
              <a:gd name="connsiteX3" fmla="*/ 324000 w 432000"/>
              <a:gd name="connsiteY3" fmla="*/ 0 h 2304000"/>
              <a:gd name="connsiteX4" fmla="*/ 324000 w 432000"/>
              <a:gd name="connsiteY4" fmla="*/ 1313040 h 2304000"/>
              <a:gd name="connsiteX5" fmla="*/ 432000 w 432000"/>
              <a:gd name="connsiteY5" fmla="*/ 1313040 h 2304000"/>
              <a:gd name="connsiteX6" fmla="*/ 216000 w 432000"/>
              <a:gd name="connsiteY6" fmla="*/ 2304000 h 2304000"/>
              <a:gd name="connsiteX7" fmla="*/ 0 w 432000"/>
              <a:gd name="connsiteY7" fmla="*/ 1313040 h 2304000"/>
              <a:gd name="connsiteX0-1" fmla="*/ 0 w 432000"/>
              <a:gd name="connsiteY0-2" fmla="*/ 1313040 h 2304000"/>
              <a:gd name="connsiteX1-3" fmla="*/ 137016 w 432000"/>
              <a:gd name="connsiteY1-4" fmla="*/ 1321124 h 2304000"/>
              <a:gd name="connsiteX2-5" fmla="*/ 108000 w 432000"/>
              <a:gd name="connsiteY2-6" fmla="*/ 0 h 2304000"/>
              <a:gd name="connsiteX3-7" fmla="*/ 324000 w 432000"/>
              <a:gd name="connsiteY3-8" fmla="*/ 0 h 2304000"/>
              <a:gd name="connsiteX4-9" fmla="*/ 324000 w 432000"/>
              <a:gd name="connsiteY4-10" fmla="*/ 1313040 h 2304000"/>
              <a:gd name="connsiteX5-11" fmla="*/ 432000 w 432000"/>
              <a:gd name="connsiteY5-12" fmla="*/ 1313040 h 2304000"/>
              <a:gd name="connsiteX6-13" fmla="*/ 216000 w 432000"/>
              <a:gd name="connsiteY6-14" fmla="*/ 2304000 h 2304000"/>
              <a:gd name="connsiteX7-15" fmla="*/ 0 w 432000"/>
              <a:gd name="connsiteY7-16" fmla="*/ 1313040 h 2304000"/>
              <a:gd name="connsiteX0-17" fmla="*/ 0 w 432000"/>
              <a:gd name="connsiteY0-18" fmla="*/ 1314000 h 2304960"/>
              <a:gd name="connsiteX1-19" fmla="*/ 137016 w 432000"/>
              <a:gd name="connsiteY1-20" fmla="*/ 1322084 h 2304960"/>
              <a:gd name="connsiteX2-21" fmla="*/ 174710 w 432000"/>
              <a:gd name="connsiteY2-22" fmla="*/ 0 h 2304960"/>
              <a:gd name="connsiteX3-23" fmla="*/ 324000 w 432000"/>
              <a:gd name="connsiteY3-24" fmla="*/ 960 h 2304960"/>
              <a:gd name="connsiteX4-25" fmla="*/ 324000 w 432000"/>
              <a:gd name="connsiteY4-26" fmla="*/ 1314000 h 2304960"/>
              <a:gd name="connsiteX5-27" fmla="*/ 432000 w 432000"/>
              <a:gd name="connsiteY5-28" fmla="*/ 1314000 h 2304960"/>
              <a:gd name="connsiteX6-29" fmla="*/ 216000 w 432000"/>
              <a:gd name="connsiteY6-30" fmla="*/ 2304960 h 2304960"/>
              <a:gd name="connsiteX7-31" fmla="*/ 0 w 432000"/>
              <a:gd name="connsiteY7-32" fmla="*/ 1314000 h 2304960"/>
              <a:gd name="connsiteX0-33" fmla="*/ 0 w 432000"/>
              <a:gd name="connsiteY0-34" fmla="*/ 1319373 h 2310333"/>
              <a:gd name="connsiteX1-35" fmla="*/ 137016 w 432000"/>
              <a:gd name="connsiteY1-36" fmla="*/ 1327457 h 2310333"/>
              <a:gd name="connsiteX2-37" fmla="*/ 158228 w 432000"/>
              <a:gd name="connsiteY2-38" fmla="*/ 0 h 2310333"/>
              <a:gd name="connsiteX3-39" fmla="*/ 324000 w 432000"/>
              <a:gd name="connsiteY3-40" fmla="*/ 6333 h 2310333"/>
              <a:gd name="connsiteX4-41" fmla="*/ 324000 w 432000"/>
              <a:gd name="connsiteY4-42" fmla="*/ 1319373 h 2310333"/>
              <a:gd name="connsiteX5-43" fmla="*/ 432000 w 432000"/>
              <a:gd name="connsiteY5-44" fmla="*/ 1319373 h 2310333"/>
              <a:gd name="connsiteX6-45" fmla="*/ 216000 w 432000"/>
              <a:gd name="connsiteY6-46" fmla="*/ 2310333 h 2310333"/>
              <a:gd name="connsiteX7-47" fmla="*/ 0 w 432000"/>
              <a:gd name="connsiteY7-48" fmla="*/ 1319373 h 23103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432000" h="2310333">
                <a:moveTo>
                  <a:pt x="0" y="1319373"/>
                </a:moveTo>
                <a:lnTo>
                  <a:pt x="137016" y="1327457"/>
                </a:lnTo>
                <a:lnTo>
                  <a:pt x="158228" y="0"/>
                </a:lnTo>
                <a:lnTo>
                  <a:pt x="324000" y="6333"/>
                </a:lnTo>
                <a:lnTo>
                  <a:pt x="324000" y="1319373"/>
                </a:lnTo>
                <a:lnTo>
                  <a:pt x="432000" y="1319373"/>
                </a:lnTo>
                <a:lnTo>
                  <a:pt x="216000" y="2310333"/>
                </a:lnTo>
                <a:lnTo>
                  <a:pt x="0" y="1319373"/>
                </a:lnTo>
                <a:close/>
              </a:path>
            </a:pathLst>
          </a:custGeom>
          <a:solidFill>
            <a:srgbClr val="CF3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/>
        </p:nvSpPr>
        <p:spPr>
          <a:xfrm rot="14280000">
            <a:off x="7633753" y="1651043"/>
            <a:ext cx="1701744" cy="2544235"/>
          </a:xfrm>
          <a:custGeom>
            <a:avLst/>
            <a:gdLst>
              <a:gd name="connsiteX0" fmla="*/ 1790495 w 2266110"/>
              <a:gd name="connsiteY0" fmla="*/ 1563015 h 3388004"/>
              <a:gd name="connsiteX1" fmla="*/ 1555143 w 2266110"/>
              <a:gd name="connsiteY1" fmla="*/ 543595 h 3388004"/>
              <a:gd name="connsiteX2" fmla="*/ 535723 w 2266110"/>
              <a:gd name="connsiteY2" fmla="*/ 778947 h 3388004"/>
              <a:gd name="connsiteX3" fmla="*/ 771074 w 2266110"/>
              <a:gd name="connsiteY3" fmla="*/ 1798367 h 3388004"/>
              <a:gd name="connsiteX4" fmla="*/ 1790495 w 2266110"/>
              <a:gd name="connsiteY4" fmla="*/ 1563015 h 3388004"/>
              <a:gd name="connsiteX5" fmla="*/ 2050110 w 2266110"/>
              <a:gd name="connsiteY5" fmla="*/ 3388004 h 3388004"/>
              <a:gd name="connsiteX6" fmla="*/ 1834110 w 2266110"/>
              <a:gd name="connsiteY6" fmla="*/ 2397044 h 3388004"/>
              <a:gd name="connsiteX7" fmla="*/ 1942110 w 2266110"/>
              <a:gd name="connsiteY7" fmla="*/ 2397044 h 3388004"/>
              <a:gd name="connsiteX8" fmla="*/ 1942110 w 2266110"/>
              <a:gd name="connsiteY8" fmla="*/ 1729785 h 3388004"/>
              <a:gd name="connsiteX9" fmla="*/ 1932792 w 2266110"/>
              <a:gd name="connsiteY9" fmla="*/ 1743147 h 3388004"/>
              <a:gd name="connsiteX10" fmla="*/ 507831 w 2266110"/>
              <a:gd name="connsiteY10" fmla="*/ 1996036 h 3388004"/>
              <a:gd name="connsiteX11" fmla="*/ 164252 w 2266110"/>
              <a:gd name="connsiteY11" fmla="*/ 507831 h 3388004"/>
              <a:gd name="connsiteX12" fmla="*/ 1652457 w 2266110"/>
              <a:gd name="connsiteY12" fmla="*/ 164252 h 3388004"/>
              <a:gd name="connsiteX13" fmla="*/ 2159602 w 2266110"/>
              <a:gd name="connsiteY13" fmla="*/ 1042631 h 3388004"/>
              <a:gd name="connsiteX14" fmla="*/ 2157066 w 2266110"/>
              <a:gd name="connsiteY14" fmla="*/ 1084004 h 3388004"/>
              <a:gd name="connsiteX15" fmla="*/ 2158110 w 2266110"/>
              <a:gd name="connsiteY15" fmla="*/ 1084004 h 3388004"/>
              <a:gd name="connsiteX16" fmla="*/ 2158110 w 2266110"/>
              <a:gd name="connsiteY16" fmla="*/ 2397044 h 3388004"/>
              <a:gd name="connsiteX17" fmla="*/ 2266110 w 2266110"/>
              <a:gd name="connsiteY17" fmla="*/ 2397044 h 338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66110" h="3388004">
                <a:moveTo>
                  <a:pt x="1790495" y="1563015"/>
                </a:moveTo>
                <a:cubicBezTo>
                  <a:pt x="2007009" y="1216520"/>
                  <a:pt x="1901638" y="760109"/>
                  <a:pt x="1555143" y="543595"/>
                </a:cubicBezTo>
                <a:cubicBezTo>
                  <a:pt x="1208647" y="327081"/>
                  <a:pt x="752237" y="432451"/>
                  <a:pt x="535723" y="778947"/>
                </a:cubicBezTo>
                <a:cubicBezTo>
                  <a:pt x="319208" y="1125442"/>
                  <a:pt x="424579" y="1581853"/>
                  <a:pt x="771074" y="1798367"/>
                </a:cubicBezTo>
                <a:cubicBezTo>
                  <a:pt x="1117570" y="2014881"/>
                  <a:pt x="1573980" y="1909511"/>
                  <a:pt x="1790495" y="1563015"/>
                </a:cubicBezTo>
                <a:close/>
                <a:moveTo>
                  <a:pt x="2050110" y="3388004"/>
                </a:moveTo>
                <a:lnTo>
                  <a:pt x="1834110" y="2397044"/>
                </a:lnTo>
                <a:lnTo>
                  <a:pt x="1942110" y="2397044"/>
                </a:lnTo>
                <a:lnTo>
                  <a:pt x="1942110" y="1729785"/>
                </a:lnTo>
                <a:lnTo>
                  <a:pt x="1932792" y="1743147"/>
                </a:lnTo>
                <a:cubicBezTo>
                  <a:pt x="1597297" y="2175683"/>
                  <a:pt x="982050" y="2292361"/>
                  <a:pt x="507831" y="1996036"/>
                </a:cubicBezTo>
                <a:cubicBezTo>
                  <a:pt x="1998" y="1679956"/>
                  <a:pt x="-151828" y="1013665"/>
                  <a:pt x="164252" y="507831"/>
                </a:cubicBezTo>
                <a:cubicBezTo>
                  <a:pt x="480332" y="1998"/>
                  <a:pt x="1146623" y="-151828"/>
                  <a:pt x="1652457" y="164252"/>
                </a:cubicBezTo>
                <a:cubicBezTo>
                  <a:pt x="1968603" y="361802"/>
                  <a:pt x="2147246" y="696153"/>
                  <a:pt x="2159602" y="1042631"/>
                </a:cubicBezTo>
                <a:lnTo>
                  <a:pt x="2157066" y="1084004"/>
                </a:lnTo>
                <a:lnTo>
                  <a:pt x="2158110" y="1084004"/>
                </a:lnTo>
                <a:lnTo>
                  <a:pt x="2158110" y="2397044"/>
                </a:lnTo>
                <a:lnTo>
                  <a:pt x="2266110" y="2397044"/>
                </a:lnTo>
                <a:close/>
              </a:path>
            </a:pathLst>
          </a:custGeom>
          <a:solidFill>
            <a:srgbClr val="FB5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任意多边形 70"/>
          <p:cNvSpPr>
            <a:spLocks noChangeAspect="1"/>
          </p:cNvSpPr>
          <p:nvPr/>
        </p:nvSpPr>
        <p:spPr>
          <a:xfrm>
            <a:off x="7415561" y="2498063"/>
            <a:ext cx="1405786" cy="1405785"/>
          </a:xfrm>
          <a:custGeom>
            <a:avLst/>
            <a:gdLst>
              <a:gd name="connsiteX0" fmla="*/ 962663 w 1872000"/>
              <a:gd name="connsiteY0" fmla="*/ 80416 h 1872000"/>
              <a:gd name="connsiteX1" fmla="*/ 224928 w 1872000"/>
              <a:gd name="connsiteY1" fmla="*/ 818151 h 1872000"/>
              <a:gd name="connsiteX2" fmla="*/ 962663 w 1872000"/>
              <a:gd name="connsiteY2" fmla="*/ 1555886 h 1872000"/>
              <a:gd name="connsiteX3" fmla="*/ 1700398 w 1872000"/>
              <a:gd name="connsiteY3" fmla="*/ 818151 h 1872000"/>
              <a:gd name="connsiteX4" fmla="*/ 962663 w 1872000"/>
              <a:gd name="connsiteY4" fmla="*/ 80416 h 1872000"/>
              <a:gd name="connsiteX5" fmla="*/ 936000 w 1872000"/>
              <a:gd name="connsiteY5" fmla="*/ 0 h 1872000"/>
              <a:gd name="connsiteX6" fmla="*/ 1872000 w 1872000"/>
              <a:gd name="connsiteY6" fmla="*/ 936000 h 1872000"/>
              <a:gd name="connsiteX7" fmla="*/ 936000 w 1872000"/>
              <a:gd name="connsiteY7" fmla="*/ 1872000 h 1872000"/>
              <a:gd name="connsiteX8" fmla="*/ 0 w 1872000"/>
              <a:gd name="connsiteY8" fmla="*/ 936000 h 1872000"/>
              <a:gd name="connsiteX9" fmla="*/ 936000 w 1872000"/>
              <a:gd name="connsiteY9" fmla="*/ 0 h 18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2000" h="1872000">
                <a:moveTo>
                  <a:pt x="962663" y="80416"/>
                </a:moveTo>
                <a:cubicBezTo>
                  <a:pt x="555223" y="80416"/>
                  <a:pt x="224928" y="410711"/>
                  <a:pt x="224928" y="818151"/>
                </a:cubicBezTo>
                <a:cubicBezTo>
                  <a:pt x="224928" y="1225591"/>
                  <a:pt x="555223" y="1555886"/>
                  <a:pt x="962663" y="1555886"/>
                </a:cubicBezTo>
                <a:cubicBezTo>
                  <a:pt x="1370103" y="1555886"/>
                  <a:pt x="1700398" y="1225591"/>
                  <a:pt x="1700398" y="818151"/>
                </a:cubicBezTo>
                <a:cubicBezTo>
                  <a:pt x="1700398" y="410711"/>
                  <a:pt x="1370103" y="80416"/>
                  <a:pt x="962663" y="80416"/>
                </a:cubicBezTo>
                <a:close/>
                <a:moveTo>
                  <a:pt x="936000" y="0"/>
                </a:moveTo>
                <a:cubicBezTo>
                  <a:pt x="1452939" y="0"/>
                  <a:pt x="1872000" y="419061"/>
                  <a:pt x="1872000" y="936000"/>
                </a:cubicBezTo>
                <a:cubicBezTo>
                  <a:pt x="1872000" y="1452939"/>
                  <a:pt x="1452939" y="1872000"/>
                  <a:pt x="936000" y="1872000"/>
                </a:cubicBezTo>
                <a:cubicBezTo>
                  <a:pt x="419061" y="1872000"/>
                  <a:pt x="0" y="1452939"/>
                  <a:pt x="0" y="936000"/>
                </a:cubicBezTo>
                <a:cubicBezTo>
                  <a:pt x="0" y="419061"/>
                  <a:pt x="419061" y="0"/>
                  <a:pt x="936000" y="0"/>
                </a:cubicBezTo>
                <a:close/>
              </a:path>
            </a:pathLst>
          </a:custGeom>
          <a:solidFill>
            <a:srgbClr val="CF3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834949" y="4544432"/>
            <a:ext cx="104904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矿用</a:t>
            </a:r>
            <a:endParaRPr lang="zh-CN" altLang="en-US" sz="2000" dirty="0">
              <a:solidFill>
                <a:srgbClr val="1D495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4442295" y="4004010"/>
            <a:ext cx="104904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潜水</a:t>
            </a:r>
            <a:endParaRPr lang="zh-CN" altLang="en-US" sz="2000" dirty="0">
              <a:solidFill>
                <a:srgbClr val="1D495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041067" y="3480929"/>
            <a:ext cx="104904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排沙</a:t>
            </a:r>
            <a:endParaRPr lang="zh-CN" altLang="en-US" sz="2000" dirty="0">
              <a:solidFill>
                <a:srgbClr val="1D495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7613568" y="2911807"/>
            <a:ext cx="104904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电泵</a:t>
            </a:r>
            <a:endParaRPr lang="zh-CN" altLang="en-US" sz="2000" dirty="0">
              <a:solidFill>
                <a:srgbClr val="1D495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潜水排沙电泵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2210" y="4943475"/>
            <a:ext cx="1644015" cy="1644015"/>
          </a:xfrm>
          <a:prstGeom prst="ellipse">
            <a:avLst/>
          </a:prstGeom>
        </p:spPr>
      </p:pic>
      <p:pic>
        <p:nvPicPr>
          <p:cNvPr id="10" name="图片 9" descr="潜水排沙电泵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260" y="4036695"/>
            <a:ext cx="1972945" cy="1972945"/>
          </a:xfrm>
          <a:prstGeom prst="ellipse">
            <a:avLst/>
          </a:prstGeom>
        </p:spPr>
      </p:pic>
      <p:pic>
        <p:nvPicPr>
          <p:cNvPr id="11" name="图片 10" descr="潜水排沙电泵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140" y="1136015"/>
            <a:ext cx="1644015" cy="1644015"/>
          </a:xfrm>
          <a:prstGeom prst="ellipse">
            <a:avLst/>
          </a:prstGeom>
        </p:spPr>
      </p:pic>
      <p:pic>
        <p:nvPicPr>
          <p:cNvPr id="12" name="图片 11" descr="潜水排沙电泵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4865" y="1737360"/>
            <a:ext cx="1972945" cy="197294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974"/>
    </mc:Choice>
    <mc:Fallback>
      <p:transition spd="slow" advClick="0" advTm="39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61" grpId="0" animBg="1"/>
      <p:bldP spid="72" grpId="0" animBg="1"/>
      <p:bldP spid="73" grpId="0" animBg="1"/>
      <p:bldP spid="71" grpId="0" animBg="1"/>
      <p:bldP spid="9" grpId="0"/>
      <p:bldP spid="78" grpId="0"/>
      <p:bldP spid="80" grpId="0"/>
      <p:bldP spid="8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-1089054" y="-1432349"/>
            <a:ext cx="8509456" cy="815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7"/>
          <p:cNvSpPr/>
          <p:nvPr/>
        </p:nvSpPr>
        <p:spPr bwMode="auto">
          <a:xfrm>
            <a:off x="2803525" y="536575"/>
            <a:ext cx="5928360" cy="890905"/>
          </a:xfrm>
          <a:custGeom>
            <a:avLst/>
            <a:gdLst>
              <a:gd name="T0" fmla="*/ 2541 w 2581"/>
              <a:gd name="T1" fmla="*/ 345 h 345"/>
              <a:gd name="T2" fmla="*/ 40 w 2581"/>
              <a:gd name="T3" fmla="*/ 345 h 345"/>
              <a:gd name="T4" fmla="*/ 0 w 2581"/>
              <a:gd name="T5" fmla="*/ 305 h 345"/>
              <a:gd name="T6" fmla="*/ 0 w 2581"/>
              <a:gd name="T7" fmla="*/ 40 h 345"/>
              <a:gd name="T8" fmla="*/ 40 w 2581"/>
              <a:gd name="T9" fmla="*/ 0 h 345"/>
              <a:gd name="T10" fmla="*/ 2541 w 2581"/>
              <a:gd name="T11" fmla="*/ 0 h 345"/>
              <a:gd name="T12" fmla="*/ 2581 w 2581"/>
              <a:gd name="T13" fmla="*/ 40 h 345"/>
              <a:gd name="T14" fmla="*/ 2581 w 2581"/>
              <a:gd name="T15" fmla="*/ 305 h 345"/>
              <a:gd name="T16" fmla="*/ 2541 w 2581"/>
              <a:gd name="T17" fmla="*/ 345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81" h="345">
                <a:moveTo>
                  <a:pt x="2541" y="345"/>
                </a:moveTo>
                <a:cubicBezTo>
                  <a:pt x="40" y="345"/>
                  <a:pt x="40" y="345"/>
                  <a:pt x="40" y="345"/>
                </a:cubicBezTo>
                <a:cubicBezTo>
                  <a:pt x="18" y="345"/>
                  <a:pt x="0" y="328"/>
                  <a:pt x="0" y="305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8"/>
                  <a:pt x="18" y="0"/>
                  <a:pt x="40" y="0"/>
                </a:cubicBezTo>
                <a:cubicBezTo>
                  <a:pt x="2541" y="0"/>
                  <a:pt x="2541" y="0"/>
                  <a:pt x="2541" y="0"/>
                </a:cubicBezTo>
                <a:cubicBezTo>
                  <a:pt x="2563" y="0"/>
                  <a:pt x="2581" y="18"/>
                  <a:pt x="2581" y="40"/>
                </a:cubicBezTo>
                <a:cubicBezTo>
                  <a:pt x="2581" y="305"/>
                  <a:pt x="2581" y="305"/>
                  <a:pt x="2581" y="305"/>
                </a:cubicBezTo>
                <a:cubicBezTo>
                  <a:pt x="2581" y="328"/>
                  <a:pt x="2563" y="345"/>
                  <a:pt x="2541" y="345"/>
                </a:cubicBezTo>
              </a:path>
            </a:pathLst>
          </a:custGeom>
          <a:solidFill>
            <a:srgbClr val="A52F1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8"/>
          <p:cNvSpPr/>
          <p:nvPr/>
        </p:nvSpPr>
        <p:spPr bwMode="auto">
          <a:xfrm>
            <a:off x="2803525" y="536575"/>
            <a:ext cx="5713095" cy="807720"/>
          </a:xfrm>
          <a:custGeom>
            <a:avLst/>
            <a:gdLst>
              <a:gd name="T0" fmla="*/ 2541 w 2581"/>
              <a:gd name="T1" fmla="*/ 346 h 346"/>
              <a:gd name="T2" fmla="*/ 40 w 2581"/>
              <a:gd name="T3" fmla="*/ 346 h 346"/>
              <a:gd name="T4" fmla="*/ 0 w 2581"/>
              <a:gd name="T5" fmla="*/ 306 h 346"/>
              <a:gd name="T6" fmla="*/ 0 w 2581"/>
              <a:gd name="T7" fmla="*/ 40 h 346"/>
              <a:gd name="T8" fmla="*/ 40 w 2581"/>
              <a:gd name="T9" fmla="*/ 0 h 346"/>
              <a:gd name="T10" fmla="*/ 2541 w 2581"/>
              <a:gd name="T11" fmla="*/ 0 h 346"/>
              <a:gd name="T12" fmla="*/ 2581 w 2581"/>
              <a:gd name="T13" fmla="*/ 40 h 346"/>
              <a:gd name="T14" fmla="*/ 2581 w 2581"/>
              <a:gd name="T15" fmla="*/ 306 h 346"/>
              <a:gd name="T16" fmla="*/ 2541 w 2581"/>
              <a:gd name="T17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81" h="346">
                <a:moveTo>
                  <a:pt x="2541" y="346"/>
                </a:moveTo>
                <a:cubicBezTo>
                  <a:pt x="40" y="346"/>
                  <a:pt x="40" y="346"/>
                  <a:pt x="40" y="346"/>
                </a:cubicBezTo>
                <a:cubicBezTo>
                  <a:pt x="18" y="346"/>
                  <a:pt x="0" y="328"/>
                  <a:pt x="0" y="306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8"/>
                  <a:pt x="18" y="0"/>
                  <a:pt x="40" y="0"/>
                </a:cubicBezTo>
                <a:cubicBezTo>
                  <a:pt x="2541" y="0"/>
                  <a:pt x="2541" y="0"/>
                  <a:pt x="2541" y="0"/>
                </a:cubicBezTo>
                <a:cubicBezTo>
                  <a:pt x="2563" y="0"/>
                  <a:pt x="2581" y="18"/>
                  <a:pt x="2581" y="40"/>
                </a:cubicBezTo>
                <a:cubicBezTo>
                  <a:pt x="2581" y="306"/>
                  <a:pt x="2581" y="306"/>
                  <a:pt x="2581" y="306"/>
                </a:cubicBezTo>
                <a:cubicBezTo>
                  <a:pt x="2581" y="328"/>
                  <a:pt x="2563" y="346"/>
                  <a:pt x="2541" y="346"/>
                </a:cubicBezTo>
              </a:path>
            </a:pathLst>
          </a:custGeom>
          <a:solidFill>
            <a:srgbClr val="CF3C2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Freeform 85"/>
          <p:cNvSpPr/>
          <p:nvPr/>
        </p:nvSpPr>
        <p:spPr bwMode="auto">
          <a:xfrm>
            <a:off x="2867025" y="615950"/>
            <a:ext cx="5528945" cy="594360"/>
          </a:xfrm>
          <a:custGeom>
            <a:avLst/>
            <a:gdLst>
              <a:gd name="T0" fmla="*/ 1891 w 1911"/>
              <a:gd name="T1" fmla="*/ 262 h 262"/>
              <a:gd name="T2" fmla="*/ 20 w 1911"/>
              <a:gd name="T3" fmla="*/ 262 h 262"/>
              <a:gd name="T4" fmla="*/ 0 w 1911"/>
              <a:gd name="T5" fmla="*/ 242 h 262"/>
              <a:gd name="T6" fmla="*/ 0 w 1911"/>
              <a:gd name="T7" fmla="*/ 20 h 262"/>
              <a:gd name="T8" fmla="*/ 20 w 1911"/>
              <a:gd name="T9" fmla="*/ 0 h 262"/>
              <a:gd name="T10" fmla="*/ 1891 w 1911"/>
              <a:gd name="T11" fmla="*/ 0 h 262"/>
              <a:gd name="T12" fmla="*/ 1911 w 1911"/>
              <a:gd name="T13" fmla="*/ 20 h 262"/>
              <a:gd name="T14" fmla="*/ 1911 w 1911"/>
              <a:gd name="T15" fmla="*/ 242 h 262"/>
              <a:gd name="T16" fmla="*/ 1891 w 1911"/>
              <a:gd name="T17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11" h="262">
                <a:moveTo>
                  <a:pt x="1891" y="262"/>
                </a:moveTo>
                <a:cubicBezTo>
                  <a:pt x="20" y="262"/>
                  <a:pt x="20" y="262"/>
                  <a:pt x="20" y="262"/>
                </a:cubicBezTo>
                <a:cubicBezTo>
                  <a:pt x="9" y="262"/>
                  <a:pt x="0" y="253"/>
                  <a:pt x="0" y="242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1891" y="0"/>
                  <a:pt x="1891" y="0"/>
                  <a:pt x="1891" y="0"/>
                </a:cubicBezTo>
                <a:cubicBezTo>
                  <a:pt x="1902" y="0"/>
                  <a:pt x="1911" y="9"/>
                  <a:pt x="1911" y="20"/>
                </a:cubicBezTo>
                <a:cubicBezTo>
                  <a:pt x="1911" y="242"/>
                  <a:pt x="1911" y="242"/>
                  <a:pt x="1911" y="242"/>
                </a:cubicBezTo>
                <a:cubicBezTo>
                  <a:pt x="1911" y="253"/>
                  <a:pt x="1902" y="262"/>
                  <a:pt x="1891" y="262"/>
                </a:cubicBezTo>
                <a:close/>
              </a:path>
            </a:pathLst>
          </a:custGeom>
          <a:solidFill>
            <a:srgbClr val="F5EDE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4" name="Freeform 117"/>
          <p:cNvSpPr/>
          <p:nvPr/>
        </p:nvSpPr>
        <p:spPr bwMode="auto">
          <a:xfrm>
            <a:off x="1716659" y="2054220"/>
            <a:ext cx="4095271" cy="96393"/>
          </a:xfrm>
          <a:custGeom>
            <a:avLst/>
            <a:gdLst>
              <a:gd name="T0" fmla="*/ 0 w 2804"/>
              <a:gd name="T1" fmla="*/ 33 h 66"/>
              <a:gd name="T2" fmla="*/ 0 w 2804"/>
              <a:gd name="T3" fmla="*/ 66 h 66"/>
              <a:gd name="T4" fmla="*/ 2804 w 2804"/>
              <a:gd name="T5" fmla="*/ 66 h 66"/>
              <a:gd name="T6" fmla="*/ 2804 w 2804"/>
              <a:gd name="T7" fmla="*/ 0 h 66"/>
              <a:gd name="T8" fmla="*/ 0 w 2804"/>
              <a:gd name="T9" fmla="*/ 0 h 66"/>
              <a:gd name="T10" fmla="*/ 0 w 2804"/>
              <a:gd name="T11" fmla="*/ 66 h 66"/>
              <a:gd name="T12" fmla="*/ 0 w 2804"/>
              <a:gd name="T13" fmla="*/ 33 h 66"/>
              <a:gd name="T14" fmla="*/ 0 w 2804"/>
              <a:gd name="T15" fmla="*/ 66 h 66"/>
              <a:gd name="T16" fmla="*/ 2804 w 2804"/>
              <a:gd name="T17" fmla="*/ 66 h 66"/>
              <a:gd name="T18" fmla="*/ 2804 w 2804"/>
              <a:gd name="T19" fmla="*/ 0 h 66"/>
              <a:gd name="T20" fmla="*/ 0 w 2804"/>
              <a:gd name="T21" fmla="*/ 0 h 66"/>
              <a:gd name="T22" fmla="*/ 0 w 2804"/>
              <a:gd name="T23" fmla="*/ 66 h 66"/>
              <a:gd name="T24" fmla="*/ 0 w 2804"/>
              <a:gd name="T25" fmla="*/ 33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04" h="66">
                <a:moveTo>
                  <a:pt x="0" y="33"/>
                </a:moveTo>
                <a:lnTo>
                  <a:pt x="0" y="66"/>
                </a:lnTo>
                <a:lnTo>
                  <a:pt x="2804" y="66"/>
                </a:lnTo>
                <a:lnTo>
                  <a:pt x="2804" y="0"/>
                </a:lnTo>
                <a:lnTo>
                  <a:pt x="0" y="0"/>
                </a:lnTo>
                <a:lnTo>
                  <a:pt x="0" y="66"/>
                </a:lnTo>
                <a:lnTo>
                  <a:pt x="0" y="33"/>
                </a:lnTo>
                <a:lnTo>
                  <a:pt x="0" y="66"/>
                </a:lnTo>
                <a:lnTo>
                  <a:pt x="2804" y="66"/>
                </a:lnTo>
                <a:lnTo>
                  <a:pt x="2804" y="0"/>
                </a:lnTo>
                <a:lnTo>
                  <a:pt x="0" y="0"/>
                </a:lnTo>
                <a:lnTo>
                  <a:pt x="0" y="66"/>
                </a:lnTo>
                <a:lnTo>
                  <a:pt x="0" y="33"/>
                </a:lnTo>
                <a:close/>
              </a:path>
            </a:pathLst>
          </a:custGeom>
          <a:solidFill>
            <a:srgbClr val="ECF0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6" name="文本框 185"/>
          <p:cNvSpPr txBox="1"/>
          <p:nvPr/>
        </p:nvSpPr>
        <p:spPr>
          <a:xfrm>
            <a:off x="3122295" y="749935"/>
            <a:ext cx="49580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sym typeface="+mn-ea"/>
              </a:rPr>
              <a:t>FQW60-20-K矿用风动潜水泵概述</a:t>
            </a:r>
            <a:endParaRPr lang="zh-CN" altLang="en-US" sz="2400" dirty="0" smtClean="0">
              <a:solidFill>
                <a:srgbClr val="1D495D"/>
              </a:solidFill>
              <a:latin typeface="方正综艺简体" panose="02010601030101010101" pitchFamily="65" charset="-122"/>
              <a:ea typeface="方正综艺简体" panose="02010601030101010101" pitchFamily="65" charset="-122"/>
              <a:sym typeface="+mn-ea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2712085" y="2150745"/>
            <a:ext cx="653415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FQW60-20-K矿用风动潜水泵采用转子与泵体同轴联结的机械产品，采用立式结构、下泵式。矿用风动潜水泵适用于含有瓦斯与煤尘爆炸危险场所排水作业，可广泛用于煤矿井下任何作业面，肆零零捌捌陆零伍叁柒，输送含有煤粉、泥沙颗粒的地下水，使用an全、可靠，并有效地改善现场空气质量。</a:t>
            </a:r>
            <a:endParaRPr lang="zh-CN" altLang="en-US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4261">
        <p14:doors dir="vert"/>
      </p:transition>
    </mc:Choice>
    <mc:Fallback>
      <p:transition spd="slow" advClick="0" advTm="42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82" grpId="0" bldLvl="0" animBg="1"/>
      <p:bldP spid="114" grpId="0" animBg="1"/>
      <p:bldP spid="18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90"/>
          <p:cNvGrpSpPr/>
          <p:nvPr/>
        </p:nvGrpSpPr>
        <p:grpSpPr>
          <a:xfrm>
            <a:off x="3490910" y="626201"/>
            <a:ext cx="5125090" cy="591522"/>
            <a:chOff x="3215844" y="750026"/>
            <a:chExt cx="5125090" cy="591522"/>
          </a:xfrm>
        </p:grpSpPr>
        <p:sp>
          <p:nvSpPr>
            <p:cNvPr id="92" name="椭圆 91"/>
            <p:cNvSpPr/>
            <p:nvPr/>
          </p:nvSpPr>
          <p:spPr>
            <a:xfrm>
              <a:off x="3300934" y="1298348"/>
              <a:ext cx="5040000" cy="43200"/>
            </a:xfrm>
            <a:prstGeom prst="ellipse">
              <a:avLst/>
            </a:prstGeom>
            <a:solidFill>
              <a:srgbClr val="1D49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3215844" y="750026"/>
              <a:ext cx="504000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rgbClr val="1D495D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FQW60-20-K矿用风动潜水泵</a:t>
              </a:r>
              <a:endParaRPr lang="zh-CN" altLang="en-US" sz="2400" spc="500" dirty="0">
                <a:solidFill>
                  <a:srgbClr val="1D495D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endParaRPr>
            </a:p>
          </p:txBody>
        </p:sp>
      </p:grpSp>
      <p:pic>
        <p:nvPicPr>
          <p:cNvPr id="4" name="图片 3" descr="潜水排沙电泵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1520" y="2207260"/>
            <a:ext cx="2574925" cy="2574925"/>
          </a:xfrm>
          <a:prstGeom prst="rect">
            <a:avLst/>
          </a:prstGeom>
        </p:spPr>
      </p:pic>
      <p:pic>
        <p:nvPicPr>
          <p:cNvPr id="7" name="图片 6" descr="潜水排沙电泵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675" y="2207260"/>
            <a:ext cx="2574925" cy="2574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721">
        <p14:doors dir="vert"/>
      </p:transition>
    </mc:Choice>
    <mc:Fallback>
      <p:transition spd="slow" advClick="0" advTm="37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75365" y="587466"/>
            <a:ext cx="5040635" cy="630257"/>
            <a:chOff x="3300299" y="711291"/>
            <a:chExt cx="5040635" cy="630257"/>
          </a:xfrm>
        </p:grpSpPr>
        <p:sp>
          <p:nvSpPr>
            <p:cNvPr id="3" name="椭圆 2"/>
            <p:cNvSpPr/>
            <p:nvPr/>
          </p:nvSpPr>
          <p:spPr>
            <a:xfrm>
              <a:off x="3300934" y="1298348"/>
              <a:ext cx="5040000" cy="43200"/>
            </a:xfrm>
            <a:prstGeom prst="ellipse">
              <a:avLst/>
            </a:prstGeom>
            <a:solidFill>
              <a:srgbClr val="1D49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300299" y="711291"/>
              <a:ext cx="494538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1D495D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FQW60-20-K矿用风动潜水泵</a:t>
              </a:r>
              <a:r>
                <a:rPr lang="zh-CN" altLang="en-US" sz="2400" dirty="0" smtClean="0">
                  <a:solidFill>
                    <a:srgbClr val="1D495D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参数</a:t>
              </a:r>
              <a:endParaRPr lang="zh-CN" altLang="en-US" sz="2400" spc="500" dirty="0">
                <a:solidFill>
                  <a:srgbClr val="1D495D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375347" y="1798639"/>
            <a:ext cx="2606978" cy="3941998"/>
            <a:chOff x="8375347" y="1798639"/>
            <a:chExt cx="2606978" cy="3941998"/>
          </a:xfrm>
        </p:grpSpPr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8375347" y="1798639"/>
              <a:ext cx="2606978" cy="3927444"/>
            </a:xfrm>
            <a:custGeom>
              <a:avLst/>
              <a:gdLst>
                <a:gd name="T0" fmla="*/ 698 w 1135"/>
                <a:gd name="T1" fmla="*/ 1339 h 1711"/>
                <a:gd name="T2" fmla="*/ 408 w 1135"/>
                <a:gd name="T3" fmla="*/ 1686 h 1711"/>
                <a:gd name="T4" fmla="*/ 229 w 1135"/>
                <a:gd name="T5" fmla="*/ 1643 h 1711"/>
                <a:gd name="T6" fmla="*/ 74 w 1135"/>
                <a:gd name="T7" fmla="*/ 1519 h 1711"/>
                <a:gd name="T8" fmla="*/ 59 w 1135"/>
                <a:gd name="T9" fmla="*/ 1493 h 1711"/>
                <a:gd name="T10" fmla="*/ 24 w 1135"/>
                <a:gd name="T11" fmla="*/ 1338 h 1711"/>
                <a:gd name="T12" fmla="*/ 64 w 1135"/>
                <a:gd name="T13" fmla="*/ 1181 h 1711"/>
                <a:gd name="T14" fmla="*/ 144 w 1135"/>
                <a:gd name="T15" fmla="*/ 1074 h 1711"/>
                <a:gd name="T16" fmla="*/ 35 w 1135"/>
                <a:gd name="T17" fmla="*/ 931 h 1711"/>
                <a:gd name="T18" fmla="*/ 5 w 1135"/>
                <a:gd name="T19" fmla="*/ 831 h 1711"/>
                <a:gd name="T20" fmla="*/ 66 w 1135"/>
                <a:gd name="T21" fmla="*/ 587 h 1711"/>
                <a:gd name="T22" fmla="*/ 261 w 1135"/>
                <a:gd name="T23" fmla="*/ 446 h 1711"/>
                <a:gd name="T24" fmla="*/ 419 w 1135"/>
                <a:gd name="T25" fmla="*/ 436 h 1711"/>
                <a:gd name="T26" fmla="*/ 442 w 1135"/>
                <a:gd name="T27" fmla="*/ 238 h 1711"/>
                <a:gd name="T28" fmla="*/ 749 w 1135"/>
                <a:gd name="T29" fmla="*/ 1 h 1711"/>
                <a:gd name="T30" fmla="*/ 983 w 1135"/>
                <a:gd name="T31" fmla="*/ 65 h 1711"/>
                <a:gd name="T32" fmla="*/ 994 w 1135"/>
                <a:gd name="T33" fmla="*/ 73 h 1711"/>
                <a:gd name="T34" fmla="*/ 1006 w 1135"/>
                <a:gd name="T35" fmla="*/ 82 h 1711"/>
                <a:gd name="T36" fmla="*/ 1088 w 1135"/>
                <a:gd name="T37" fmla="*/ 183 h 1711"/>
                <a:gd name="T38" fmla="*/ 1015 w 1135"/>
                <a:gd name="T39" fmla="*/ 567 h 1711"/>
                <a:gd name="T40" fmla="*/ 954 w 1135"/>
                <a:gd name="T41" fmla="*/ 698 h 1711"/>
                <a:gd name="T42" fmla="*/ 851 w 1135"/>
                <a:gd name="T43" fmla="*/ 1628 h 1711"/>
                <a:gd name="T44" fmla="*/ 655 w 1135"/>
                <a:gd name="T45" fmla="*/ 1263 h 1711"/>
                <a:gd name="T46" fmla="*/ 831 w 1135"/>
                <a:gd name="T47" fmla="*/ 1622 h 1711"/>
                <a:gd name="T48" fmla="*/ 935 w 1135"/>
                <a:gd name="T49" fmla="*/ 691 h 1711"/>
                <a:gd name="T50" fmla="*/ 994 w 1135"/>
                <a:gd name="T51" fmla="*/ 557 h 1711"/>
                <a:gd name="T52" fmla="*/ 1101 w 1135"/>
                <a:gd name="T53" fmla="*/ 393 h 1711"/>
                <a:gd name="T54" fmla="*/ 995 w 1135"/>
                <a:gd name="T55" fmla="*/ 99 h 1711"/>
                <a:gd name="T56" fmla="*/ 982 w 1135"/>
                <a:gd name="T57" fmla="*/ 89 h 1711"/>
                <a:gd name="T58" fmla="*/ 971 w 1135"/>
                <a:gd name="T59" fmla="*/ 81 h 1711"/>
                <a:gd name="T60" fmla="*/ 750 w 1135"/>
                <a:gd name="T61" fmla="*/ 21 h 1711"/>
                <a:gd name="T62" fmla="*/ 460 w 1135"/>
                <a:gd name="T63" fmla="*/ 245 h 1711"/>
                <a:gd name="T64" fmla="*/ 465 w 1135"/>
                <a:gd name="T65" fmla="*/ 468 h 1711"/>
                <a:gd name="T66" fmla="*/ 415 w 1135"/>
                <a:gd name="T67" fmla="*/ 456 h 1711"/>
                <a:gd name="T68" fmla="*/ 267 w 1135"/>
                <a:gd name="T69" fmla="*/ 465 h 1711"/>
                <a:gd name="T70" fmla="*/ 83 w 1135"/>
                <a:gd name="T71" fmla="*/ 599 h 1711"/>
                <a:gd name="T72" fmla="*/ 25 w 1135"/>
                <a:gd name="T73" fmla="*/ 829 h 1711"/>
                <a:gd name="T74" fmla="*/ 53 w 1135"/>
                <a:gd name="T75" fmla="*/ 922 h 1711"/>
                <a:gd name="T76" fmla="*/ 192 w 1135"/>
                <a:gd name="T77" fmla="*/ 1059 h 1711"/>
                <a:gd name="T78" fmla="*/ 135 w 1135"/>
                <a:gd name="T79" fmla="*/ 1112 h 1711"/>
                <a:gd name="T80" fmla="*/ 70 w 1135"/>
                <a:gd name="T81" fmla="*/ 1218 h 1711"/>
                <a:gd name="T82" fmla="*/ 48 w 1135"/>
                <a:gd name="T83" fmla="*/ 1400 h 1711"/>
                <a:gd name="T84" fmla="*/ 82 w 1135"/>
                <a:gd name="T85" fmla="*/ 1495 h 1711"/>
                <a:gd name="T86" fmla="*/ 165 w 1135"/>
                <a:gd name="T87" fmla="*/ 1588 h 1711"/>
                <a:gd name="T88" fmla="*/ 258 w 1135"/>
                <a:gd name="T89" fmla="*/ 1628 h 1711"/>
                <a:gd name="T90" fmla="*/ 408 w 1135"/>
                <a:gd name="T91" fmla="*/ 1666 h 1711"/>
                <a:gd name="T92" fmla="*/ 655 w 1135"/>
                <a:gd name="T93" fmla="*/ 1263 h 1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5" h="1711">
                  <a:moveTo>
                    <a:pt x="752" y="1711"/>
                  </a:moveTo>
                  <a:cubicBezTo>
                    <a:pt x="753" y="1688"/>
                    <a:pt x="753" y="1688"/>
                    <a:pt x="753" y="1688"/>
                  </a:cubicBezTo>
                  <a:cubicBezTo>
                    <a:pt x="753" y="1686"/>
                    <a:pt x="765" y="1451"/>
                    <a:pt x="698" y="1339"/>
                  </a:cubicBezTo>
                  <a:cubicBezTo>
                    <a:pt x="708" y="1391"/>
                    <a:pt x="703" y="1446"/>
                    <a:pt x="683" y="1497"/>
                  </a:cubicBezTo>
                  <a:cubicBezTo>
                    <a:pt x="658" y="1563"/>
                    <a:pt x="609" y="1618"/>
                    <a:pt x="547" y="1652"/>
                  </a:cubicBezTo>
                  <a:cubicBezTo>
                    <a:pt x="504" y="1674"/>
                    <a:pt x="456" y="1686"/>
                    <a:pt x="408" y="1686"/>
                  </a:cubicBezTo>
                  <a:cubicBezTo>
                    <a:pt x="357" y="1686"/>
                    <a:pt x="306" y="1673"/>
                    <a:pt x="262" y="1648"/>
                  </a:cubicBezTo>
                  <a:cubicBezTo>
                    <a:pt x="258" y="1648"/>
                    <a:pt x="258" y="1648"/>
                    <a:pt x="258" y="1648"/>
                  </a:cubicBezTo>
                  <a:cubicBezTo>
                    <a:pt x="249" y="1648"/>
                    <a:pt x="240" y="1646"/>
                    <a:pt x="229" y="1643"/>
                  </a:cubicBezTo>
                  <a:cubicBezTo>
                    <a:pt x="219" y="1640"/>
                    <a:pt x="210" y="1636"/>
                    <a:pt x="202" y="1633"/>
                  </a:cubicBezTo>
                  <a:cubicBezTo>
                    <a:pt x="186" y="1626"/>
                    <a:pt x="169" y="1616"/>
                    <a:pt x="153" y="1604"/>
                  </a:cubicBezTo>
                  <a:cubicBezTo>
                    <a:pt x="122" y="1581"/>
                    <a:pt x="95" y="1553"/>
                    <a:pt x="74" y="1519"/>
                  </a:cubicBezTo>
                  <a:cubicBezTo>
                    <a:pt x="72" y="1516"/>
                    <a:pt x="69" y="1512"/>
                    <a:pt x="67" y="1508"/>
                  </a:cubicBezTo>
                  <a:cubicBezTo>
                    <a:pt x="66" y="1507"/>
                    <a:pt x="65" y="1505"/>
                    <a:pt x="65" y="1504"/>
                  </a:cubicBezTo>
                  <a:cubicBezTo>
                    <a:pt x="62" y="1500"/>
                    <a:pt x="60" y="1497"/>
                    <a:pt x="59" y="1493"/>
                  </a:cubicBezTo>
                  <a:cubicBezTo>
                    <a:pt x="58" y="1492"/>
                    <a:pt x="58" y="1492"/>
                    <a:pt x="58" y="1492"/>
                  </a:cubicBezTo>
                  <a:cubicBezTo>
                    <a:pt x="44" y="1464"/>
                    <a:pt x="34" y="1434"/>
                    <a:pt x="29" y="1403"/>
                  </a:cubicBezTo>
                  <a:cubicBezTo>
                    <a:pt x="25" y="1383"/>
                    <a:pt x="23" y="1361"/>
                    <a:pt x="24" y="1338"/>
                  </a:cubicBezTo>
                  <a:cubicBezTo>
                    <a:pt x="24" y="1315"/>
                    <a:pt x="27" y="1293"/>
                    <a:pt x="32" y="1272"/>
                  </a:cubicBezTo>
                  <a:cubicBezTo>
                    <a:pt x="36" y="1252"/>
                    <a:pt x="42" y="1232"/>
                    <a:pt x="51" y="1210"/>
                  </a:cubicBezTo>
                  <a:cubicBezTo>
                    <a:pt x="55" y="1201"/>
                    <a:pt x="59" y="1192"/>
                    <a:pt x="64" y="1181"/>
                  </a:cubicBezTo>
                  <a:cubicBezTo>
                    <a:pt x="70" y="1170"/>
                    <a:pt x="75" y="1161"/>
                    <a:pt x="80" y="1152"/>
                  </a:cubicBezTo>
                  <a:cubicBezTo>
                    <a:pt x="93" y="1132"/>
                    <a:pt x="106" y="1114"/>
                    <a:pt x="120" y="1098"/>
                  </a:cubicBezTo>
                  <a:cubicBezTo>
                    <a:pt x="128" y="1089"/>
                    <a:pt x="136" y="1081"/>
                    <a:pt x="144" y="1074"/>
                  </a:cubicBezTo>
                  <a:cubicBezTo>
                    <a:pt x="148" y="1070"/>
                    <a:pt x="152" y="1066"/>
                    <a:pt x="156" y="1063"/>
                  </a:cubicBezTo>
                  <a:cubicBezTo>
                    <a:pt x="137" y="1051"/>
                    <a:pt x="118" y="1038"/>
                    <a:pt x="102" y="1022"/>
                  </a:cubicBezTo>
                  <a:cubicBezTo>
                    <a:pt x="75" y="997"/>
                    <a:pt x="52" y="965"/>
                    <a:pt x="35" y="931"/>
                  </a:cubicBezTo>
                  <a:cubicBezTo>
                    <a:pt x="27" y="914"/>
                    <a:pt x="20" y="896"/>
                    <a:pt x="14" y="877"/>
                  </a:cubicBezTo>
                  <a:cubicBezTo>
                    <a:pt x="11" y="867"/>
                    <a:pt x="9" y="857"/>
                    <a:pt x="7" y="848"/>
                  </a:cubicBezTo>
                  <a:cubicBezTo>
                    <a:pt x="6" y="843"/>
                    <a:pt x="5" y="838"/>
                    <a:pt x="5" y="831"/>
                  </a:cubicBezTo>
                  <a:cubicBezTo>
                    <a:pt x="3" y="816"/>
                    <a:pt x="3" y="816"/>
                    <a:pt x="3" y="816"/>
                  </a:cubicBezTo>
                  <a:cubicBezTo>
                    <a:pt x="0" y="776"/>
                    <a:pt x="4" y="736"/>
                    <a:pt x="15" y="697"/>
                  </a:cubicBezTo>
                  <a:cubicBezTo>
                    <a:pt x="25" y="659"/>
                    <a:pt x="43" y="621"/>
                    <a:pt x="66" y="587"/>
                  </a:cubicBezTo>
                  <a:cubicBezTo>
                    <a:pt x="89" y="554"/>
                    <a:pt x="118" y="525"/>
                    <a:pt x="152" y="501"/>
                  </a:cubicBezTo>
                  <a:cubicBezTo>
                    <a:pt x="168" y="489"/>
                    <a:pt x="185" y="478"/>
                    <a:pt x="204" y="469"/>
                  </a:cubicBezTo>
                  <a:cubicBezTo>
                    <a:pt x="222" y="459"/>
                    <a:pt x="242" y="452"/>
                    <a:pt x="261" y="446"/>
                  </a:cubicBezTo>
                  <a:cubicBezTo>
                    <a:pt x="304" y="432"/>
                    <a:pt x="347" y="428"/>
                    <a:pt x="389" y="432"/>
                  </a:cubicBezTo>
                  <a:cubicBezTo>
                    <a:pt x="394" y="432"/>
                    <a:pt x="400" y="433"/>
                    <a:pt x="405" y="434"/>
                  </a:cubicBezTo>
                  <a:cubicBezTo>
                    <a:pt x="410" y="434"/>
                    <a:pt x="414" y="435"/>
                    <a:pt x="419" y="436"/>
                  </a:cubicBezTo>
                  <a:cubicBezTo>
                    <a:pt x="424" y="437"/>
                    <a:pt x="430" y="438"/>
                    <a:pt x="435" y="439"/>
                  </a:cubicBezTo>
                  <a:cubicBezTo>
                    <a:pt x="427" y="410"/>
                    <a:pt x="423" y="380"/>
                    <a:pt x="423" y="350"/>
                  </a:cubicBezTo>
                  <a:cubicBezTo>
                    <a:pt x="423" y="313"/>
                    <a:pt x="429" y="275"/>
                    <a:pt x="442" y="238"/>
                  </a:cubicBezTo>
                  <a:cubicBezTo>
                    <a:pt x="454" y="201"/>
                    <a:pt x="473" y="167"/>
                    <a:pt x="497" y="137"/>
                  </a:cubicBezTo>
                  <a:cubicBezTo>
                    <a:pt x="545" y="75"/>
                    <a:pt x="614" y="30"/>
                    <a:pt x="691" y="11"/>
                  </a:cubicBezTo>
                  <a:cubicBezTo>
                    <a:pt x="710" y="6"/>
                    <a:pt x="730" y="3"/>
                    <a:pt x="749" y="1"/>
                  </a:cubicBezTo>
                  <a:cubicBezTo>
                    <a:pt x="769" y="0"/>
                    <a:pt x="789" y="0"/>
                    <a:pt x="808" y="1"/>
                  </a:cubicBezTo>
                  <a:cubicBezTo>
                    <a:pt x="847" y="5"/>
                    <a:pt x="885" y="14"/>
                    <a:pt x="921" y="30"/>
                  </a:cubicBezTo>
                  <a:cubicBezTo>
                    <a:pt x="942" y="39"/>
                    <a:pt x="963" y="51"/>
                    <a:pt x="983" y="65"/>
                  </a:cubicBezTo>
                  <a:cubicBezTo>
                    <a:pt x="984" y="65"/>
                    <a:pt x="984" y="66"/>
                    <a:pt x="985" y="66"/>
                  </a:cubicBezTo>
                  <a:cubicBezTo>
                    <a:pt x="986" y="67"/>
                    <a:pt x="986" y="67"/>
                    <a:pt x="986" y="67"/>
                  </a:cubicBezTo>
                  <a:cubicBezTo>
                    <a:pt x="989" y="69"/>
                    <a:pt x="991" y="71"/>
                    <a:pt x="994" y="73"/>
                  </a:cubicBezTo>
                  <a:cubicBezTo>
                    <a:pt x="995" y="74"/>
                    <a:pt x="996" y="75"/>
                    <a:pt x="997" y="76"/>
                  </a:cubicBezTo>
                  <a:cubicBezTo>
                    <a:pt x="1000" y="78"/>
                    <a:pt x="1002" y="80"/>
                    <a:pt x="1005" y="82"/>
                  </a:cubicBezTo>
                  <a:cubicBezTo>
                    <a:pt x="1006" y="82"/>
                    <a:pt x="1006" y="82"/>
                    <a:pt x="1006" y="82"/>
                  </a:cubicBezTo>
                  <a:cubicBezTo>
                    <a:pt x="1006" y="83"/>
                    <a:pt x="1007" y="84"/>
                    <a:pt x="1008" y="84"/>
                  </a:cubicBezTo>
                  <a:cubicBezTo>
                    <a:pt x="1011" y="87"/>
                    <a:pt x="1015" y="90"/>
                    <a:pt x="1018" y="93"/>
                  </a:cubicBezTo>
                  <a:cubicBezTo>
                    <a:pt x="1046" y="119"/>
                    <a:pt x="1070" y="150"/>
                    <a:pt x="1088" y="183"/>
                  </a:cubicBezTo>
                  <a:cubicBezTo>
                    <a:pt x="1123" y="248"/>
                    <a:pt x="1135" y="326"/>
                    <a:pt x="1121" y="396"/>
                  </a:cubicBezTo>
                  <a:cubicBezTo>
                    <a:pt x="1114" y="431"/>
                    <a:pt x="1101" y="464"/>
                    <a:pt x="1083" y="493"/>
                  </a:cubicBezTo>
                  <a:cubicBezTo>
                    <a:pt x="1065" y="523"/>
                    <a:pt x="1041" y="549"/>
                    <a:pt x="1015" y="567"/>
                  </a:cubicBezTo>
                  <a:cubicBezTo>
                    <a:pt x="1009" y="571"/>
                    <a:pt x="1009" y="571"/>
                    <a:pt x="1009" y="571"/>
                  </a:cubicBezTo>
                  <a:cubicBezTo>
                    <a:pt x="1000" y="587"/>
                    <a:pt x="991" y="606"/>
                    <a:pt x="981" y="630"/>
                  </a:cubicBezTo>
                  <a:cubicBezTo>
                    <a:pt x="971" y="651"/>
                    <a:pt x="963" y="673"/>
                    <a:pt x="954" y="698"/>
                  </a:cubicBezTo>
                  <a:cubicBezTo>
                    <a:pt x="938" y="742"/>
                    <a:pt x="924" y="789"/>
                    <a:pt x="912" y="838"/>
                  </a:cubicBezTo>
                  <a:cubicBezTo>
                    <a:pt x="890" y="929"/>
                    <a:pt x="875" y="1026"/>
                    <a:pt x="867" y="1127"/>
                  </a:cubicBezTo>
                  <a:cubicBezTo>
                    <a:pt x="860" y="1223"/>
                    <a:pt x="851" y="1623"/>
                    <a:pt x="851" y="1628"/>
                  </a:cubicBezTo>
                  <a:cubicBezTo>
                    <a:pt x="850" y="1632"/>
                    <a:pt x="850" y="1632"/>
                    <a:pt x="850" y="1632"/>
                  </a:cubicBezTo>
                  <a:lnTo>
                    <a:pt x="752" y="1711"/>
                  </a:lnTo>
                  <a:close/>
                  <a:moveTo>
                    <a:pt x="655" y="1263"/>
                  </a:moveTo>
                  <a:cubicBezTo>
                    <a:pt x="683" y="1289"/>
                    <a:pt x="683" y="1289"/>
                    <a:pt x="683" y="1289"/>
                  </a:cubicBezTo>
                  <a:cubicBezTo>
                    <a:pt x="774" y="1368"/>
                    <a:pt x="776" y="1595"/>
                    <a:pt x="774" y="1668"/>
                  </a:cubicBezTo>
                  <a:cubicBezTo>
                    <a:pt x="831" y="1622"/>
                    <a:pt x="831" y="1622"/>
                    <a:pt x="831" y="1622"/>
                  </a:cubicBezTo>
                  <a:cubicBezTo>
                    <a:pt x="832" y="1577"/>
                    <a:pt x="840" y="1216"/>
                    <a:pt x="847" y="1125"/>
                  </a:cubicBezTo>
                  <a:cubicBezTo>
                    <a:pt x="855" y="1023"/>
                    <a:pt x="871" y="925"/>
                    <a:pt x="893" y="833"/>
                  </a:cubicBezTo>
                  <a:cubicBezTo>
                    <a:pt x="905" y="784"/>
                    <a:pt x="919" y="736"/>
                    <a:pt x="935" y="691"/>
                  </a:cubicBezTo>
                  <a:cubicBezTo>
                    <a:pt x="944" y="666"/>
                    <a:pt x="953" y="644"/>
                    <a:pt x="962" y="622"/>
                  </a:cubicBezTo>
                  <a:cubicBezTo>
                    <a:pt x="974" y="596"/>
                    <a:pt x="983" y="577"/>
                    <a:pt x="993" y="559"/>
                  </a:cubicBezTo>
                  <a:cubicBezTo>
                    <a:pt x="994" y="557"/>
                    <a:pt x="994" y="557"/>
                    <a:pt x="994" y="557"/>
                  </a:cubicBezTo>
                  <a:cubicBezTo>
                    <a:pt x="1004" y="550"/>
                    <a:pt x="1004" y="550"/>
                    <a:pt x="1004" y="550"/>
                  </a:cubicBezTo>
                  <a:cubicBezTo>
                    <a:pt x="1028" y="534"/>
                    <a:pt x="1049" y="510"/>
                    <a:pt x="1066" y="483"/>
                  </a:cubicBezTo>
                  <a:cubicBezTo>
                    <a:pt x="1083" y="455"/>
                    <a:pt x="1095" y="425"/>
                    <a:pt x="1101" y="393"/>
                  </a:cubicBezTo>
                  <a:cubicBezTo>
                    <a:pt x="1114" y="327"/>
                    <a:pt x="1103" y="254"/>
                    <a:pt x="1070" y="192"/>
                  </a:cubicBezTo>
                  <a:cubicBezTo>
                    <a:pt x="1053" y="161"/>
                    <a:pt x="1031" y="133"/>
                    <a:pt x="1004" y="108"/>
                  </a:cubicBezTo>
                  <a:cubicBezTo>
                    <a:pt x="1001" y="105"/>
                    <a:pt x="998" y="102"/>
                    <a:pt x="995" y="99"/>
                  </a:cubicBezTo>
                  <a:cubicBezTo>
                    <a:pt x="992" y="97"/>
                    <a:pt x="992" y="97"/>
                    <a:pt x="992" y="97"/>
                  </a:cubicBezTo>
                  <a:cubicBezTo>
                    <a:pt x="990" y="95"/>
                    <a:pt x="987" y="93"/>
                    <a:pt x="985" y="91"/>
                  </a:cubicBezTo>
                  <a:cubicBezTo>
                    <a:pt x="984" y="90"/>
                    <a:pt x="983" y="90"/>
                    <a:pt x="982" y="89"/>
                  </a:cubicBezTo>
                  <a:cubicBezTo>
                    <a:pt x="979" y="87"/>
                    <a:pt x="977" y="85"/>
                    <a:pt x="974" y="83"/>
                  </a:cubicBezTo>
                  <a:cubicBezTo>
                    <a:pt x="973" y="83"/>
                    <a:pt x="973" y="83"/>
                    <a:pt x="973" y="83"/>
                  </a:cubicBezTo>
                  <a:cubicBezTo>
                    <a:pt x="973" y="82"/>
                    <a:pt x="972" y="82"/>
                    <a:pt x="971" y="81"/>
                  </a:cubicBezTo>
                  <a:cubicBezTo>
                    <a:pt x="953" y="68"/>
                    <a:pt x="933" y="57"/>
                    <a:pt x="913" y="48"/>
                  </a:cubicBezTo>
                  <a:cubicBezTo>
                    <a:pt x="879" y="34"/>
                    <a:pt x="843" y="25"/>
                    <a:pt x="806" y="21"/>
                  </a:cubicBezTo>
                  <a:cubicBezTo>
                    <a:pt x="789" y="20"/>
                    <a:pt x="770" y="20"/>
                    <a:pt x="750" y="21"/>
                  </a:cubicBezTo>
                  <a:cubicBezTo>
                    <a:pt x="733" y="23"/>
                    <a:pt x="714" y="26"/>
                    <a:pt x="696" y="31"/>
                  </a:cubicBezTo>
                  <a:cubicBezTo>
                    <a:pt x="623" y="49"/>
                    <a:pt x="558" y="91"/>
                    <a:pt x="513" y="149"/>
                  </a:cubicBezTo>
                  <a:cubicBezTo>
                    <a:pt x="490" y="178"/>
                    <a:pt x="472" y="210"/>
                    <a:pt x="460" y="245"/>
                  </a:cubicBezTo>
                  <a:cubicBezTo>
                    <a:pt x="449" y="279"/>
                    <a:pt x="443" y="315"/>
                    <a:pt x="443" y="350"/>
                  </a:cubicBezTo>
                  <a:cubicBezTo>
                    <a:pt x="443" y="384"/>
                    <a:pt x="448" y="418"/>
                    <a:pt x="459" y="450"/>
                  </a:cubicBezTo>
                  <a:cubicBezTo>
                    <a:pt x="465" y="468"/>
                    <a:pt x="465" y="468"/>
                    <a:pt x="465" y="468"/>
                  </a:cubicBezTo>
                  <a:cubicBezTo>
                    <a:pt x="447" y="463"/>
                    <a:pt x="447" y="463"/>
                    <a:pt x="447" y="463"/>
                  </a:cubicBezTo>
                  <a:cubicBezTo>
                    <a:pt x="446" y="462"/>
                    <a:pt x="444" y="462"/>
                    <a:pt x="442" y="462"/>
                  </a:cubicBezTo>
                  <a:cubicBezTo>
                    <a:pt x="434" y="459"/>
                    <a:pt x="425" y="457"/>
                    <a:pt x="415" y="456"/>
                  </a:cubicBezTo>
                  <a:cubicBezTo>
                    <a:pt x="411" y="455"/>
                    <a:pt x="407" y="454"/>
                    <a:pt x="402" y="453"/>
                  </a:cubicBezTo>
                  <a:cubicBezTo>
                    <a:pt x="397" y="453"/>
                    <a:pt x="392" y="452"/>
                    <a:pt x="387" y="451"/>
                  </a:cubicBezTo>
                  <a:cubicBezTo>
                    <a:pt x="348" y="448"/>
                    <a:pt x="307" y="452"/>
                    <a:pt x="267" y="465"/>
                  </a:cubicBezTo>
                  <a:cubicBezTo>
                    <a:pt x="249" y="470"/>
                    <a:pt x="230" y="478"/>
                    <a:pt x="213" y="487"/>
                  </a:cubicBezTo>
                  <a:cubicBezTo>
                    <a:pt x="195" y="495"/>
                    <a:pt x="179" y="506"/>
                    <a:pt x="163" y="517"/>
                  </a:cubicBezTo>
                  <a:cubicBezTo>
                    <a:pt x="132" y="540"/>
                    <a:pt x="105" y="568"/>
                    <a:pt x="83" y="599"/>
                  </a:cubicBezTo>
                  <a:cubicBezTo>
                    <a:pt x="61" y="630"/>
                    <a:pt x="44" y="666"/>
                    <a:pt x="34" y="703"/>
                  </a:cubicBezTo>
                  <a:cubicBezTo>
                    <a:pt x="24" y="739"/>
                    <a:pt x="21" y="776"/>
                    <a:pt x="23" y="814"/>
                  </a:cubicBezTo>
                  <a:cubicBezTo>
                    <a:pt x="25" y="829"/>
                    <a:pt x="25" y="829"/>
                    <a:pt x="25" y="829"/>
                  </a:cubicBezTo>
                  <a:cubicBezTo>
                    <a:pt x="25" y="835"/>
                    <a:pt x="26" y="840"/>
                    <a:pt x="27" y="844"/>
                  </a:cubicBezTo>
                  <a:cubicBezTo>
                    <a:pt x="29" y="853"/>
                    <a:pt x="31" y="862"/>
                    <a:pt x="34" y="871"/>
                  </a:cubicBezTo>
                  <a:cubicBezTo>
                    <a:pt x="39" y="889"/>
                    <a:pt x="46" y="906"/>
                    <a:pt x="53" y="922"/>
                  </a:cubicBezTo>
                  <a:cubicBezTo>
                    <a:pt x="69" y="955"/>
                    <a:pt x="91" y="984"/>
                    <a:pt x="116" y="1008"/>
                  </a:cubicBezTo>
                  <a:cubicBezTo>
                    <a:pt x="134" y="1026"/>
                    <a:pt x="156" y="1040"/>
                    <a:pt x="179" y="1052"/>
                  </a:cubicBezTo>
                  <a:cubicBezTo>
                    <a:pt x="192" y="1059"/>
                    <a:pt x="192" y="1059"/>
                    <a:pt x="192" y="1059"/>
                  </a:cubicBezTo>
                  <a:cubicBezTo>
                    <a:pt x="180" y="1069"/>
                    <a:pt x="180" y="1069"/>
                    <a:pt x="180" y="1069"/>
                  </a:cubicBezTo>
                  <a:cubicBezTo>
                    <a:pt x="172" y="1075"/>
                    <a:pt x="165" y="1082"/>
                    <a:pt x="158" y="1088"/>
                  </a:cubicBezTo>
                  <a:cubicBezTo>
                    <a:pt x="150" y="1095"/>
                    <a:pt x="143" y="1103"/>
                    <a:pt x="135" y="1112"/>
                  </a:cubicBezTo>
                  <a:cubicBezTo>
                    <a:pt x="122" y="1127"/>
                    <a:pt x="109" y="1144"/>
                    <a:pt x="97" y="1163"/>
                  </a:cubicBezTo>
                  <a:cubicBezTo>
                    <a:pt x="92" y="1171"/>
                    <a:pt x="88" y="1179"/>
                    <a:pt x="82" y="1190"/>
                  </a:cubicBezTo>
                  <a:cubicBezTo>
                    <a:pt x="77" y="1200"/>
                    <a:pt x="73" y="1209"/>
                    <a:pt x="70" y="1218"/>
                  </a:cubicBezTo>
                  <a:cubicBezTo>
                    <a:pt x="61" y="1238"/>
                    <a:pt x="55" y="1258"/>
                    <a:pt x="51" y="1277"/>
                  </a:cubicBezTo>
                  <a:cubicBezTo>
                    <a:pt x="47" y="1296"/>
                    <a:pt x="44" y="1317"/>
                    <a:pt x="44" y="1338"/>
                  </a:cubicBezTo>
                  <a:cubicBezTo>
                    <a:pt x="43" y="1360"/>
                    <a:pt x="45" y="1381"/>
                    <a:pt x="48" y="1400"/>
                  </a:cubicBezTo>
                  <a:cubicBezTo>
                    <a:pt x="53" y="1429"/>
                    <a:pt x="63" y="1457"/>
                    <a:pt x="76" y="1483"/>
                  </a:cubicBezTo>
                  <a:cubicBezTo>
                    <a:pt x="76" y="1484"/>
                    <a:pt x="76" y="1484"/>
                    <a:pt x="76" y="1484"/>
                  </a:cubicBezTo>
                  <a:cubicBezTo>
                    <a:pt x="78" y="1487"/>
                    <a:pt x="80" y="1491"/>
                    <a:pt x="82" y="1495"/>
                  </a:cubicBezTo>
                  <a:cubicBezTo>
                    <a:pt x="83" y="1496"/>
                    <a:pt x="83" y="1497"/>
                    <a:pt x="84" y="1498"/>
                  </a:cubicBezTo>
                  <a:cubicBezTo>
                    <a:pt x="86" y="1502"/>
                    <a:pt x="89" y="1505"/>
                    <a:pt x="91" y="1509"/>
                  </a:cubicBezTo>
                  <a:cubicBezTo>
                    <a:pt x="111" y="1540"/>
                    <a:pt x="136" y="1566"/>
                    <a:pt x="165" y="1588"/>
                  </a:cubicBezTo>
                  <a:cubicBezTo>
                    <a:pt x="180" y="1599"/>
                    <a:pt x="195" y="1608"/>
                    <a:pt x="210" y="1615"/>
                  </a:cubicBezTo>
                  <a:cubicBezTo>
                    <a:pt x="217" y="1618"/>
                    <a:pt x="225" y="1621"/>
                    <a:pt x="234" y="1624"/>
                  </a:cubicBezTo>
                  <a:cubicBezTo>
                    <a:pt x="244" y="1626"/>
                    <a:pt x="251" y="1628"/>
                    <a:pt x="258" y="1628"/>
                  </a:cubicBezTo>
                  <a:cubicBezTo>
                    <a:pt x="268" y="1628"/>
                    <a:pt x="268" y="1628"/>
                    <a:pt x="268" y="1628"/>
                  </a:cubicBezTo>
                  <a:cubicBezTo>
                    <a:pt x="270" y="1629"/>
                    <a:pt x="270" y="1629"/>
                    <a:pt x="270" y="1629"/>
                  </a:cubicBezTo>
                  <a:cubicBezTo>
                    <a:pt x="312" y="1654"/>
                    <a:pt x="360" y="1666"/>
                    <a:pt x="408" y="1666"/>
                  </a:cubicBezTo>
                  <a:cubicBezTo>
                    <a:pt x="453" y="1666"/>
                    <a:pt x="497" y="1655"/>
                    <a:pt x="537" y="1634"/>
                  </a:cubicBezTo>
                  <a:cubicBezTo>
                    <a:pt x="656" y="1570"/>
                    <a:pt x="712" y="1427"/>
                    <a:pt x="667" y="1300"/>
                  </a:cubicBezTo>
                  <a:lnTo>
                    <a:pt x="655" y="1263"/>
                  </a:lnTo>
                  <a:close/>
                </a:path>
              </a:pathLst>
            </a:custGeom>
            <a:solidFill>
              <a:srgbClr val="CF3C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8563569" y="4339642"/>
              <a:ext cx="1472792" cy="1400995"/>
            </a:xfrm>
            <a:custGeom>
              <a:avLst/>
              <a:gdLst>
                <a:gd name="T0" fmla="*/ 476 w 641"/>
                <a:gd name="T1" fmla="*/ 419 h 610"/>
                <a:gd name="T2" fmla="*/ 168 w 641"/>
                <a:gd name="T3" fmla="*/ 325 h 610"/>
                <a:gd name="T4" fmla="*/ 261 w 641"/>
                <a:gd name="T5" fmla="*/ 17 h 610"/>
                <a:gd name="T6" fmla="*/ 304 w 641"/>
                <a:gd name="T7" fmla="*/ 0 h 610"/>
                <a:gd name="T8" fmla="*/ 191 w 641"/>
                <a:gd name="T9" fmla="*/ 32 h 610"/>
                <a:gd name="T10" fmla="*/ 74 w 641"/>
                <a:gd name="T11" fmla="*/ 418 h 610"/>
                <a:gd name="T12" fmla="*/ 460 w 641"/>
                <a:gd name="T13" fmla="*/ 536 h 610"/>
                <a:gd name="T14" fmla="*/ 595 w 641"/>
                <a:gd name="T15" fmla="*/ 189 h 610"/>
                <a:gd name="T16" fmla="*/ 476 w 641"/>
                <a:gd name="T17" fmla="*/ 419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1" h="610">
                  <a:moveTo>
                    <a:pt x="476" y="419"/>
                  </a:moveTo>
                  <a:cubicBezTo>
                    <a:pt x="365" y="479"/>
                    <a:pt x="227" y="437"/>
                    <a:pt x="168" y="325"/>
                  </a:cubicBezTo>
                  <a:cubicBezTo>
                    <a:pt x="108" y="214"/>
                    <a:pt x="150" y="76"/>
                    <a:pt x="261" y="17"/>
                  </a:cubicBezTo>
                  <a:cubicBezTo>
                    <a:pt x="275" y="10"/>
                    <a:pt x="289" y="4"/>
                    <a:pt x="304" y="0"/>
                  </a:cubicBezTo>
                  <a:cubicBezTo>
                    <a:pt x="266" y="3"/>
                    <a:pt x="227" y="13"/>
                    <a:pt x="191" y="32"/>
                  </a:cubicBezTo>
                  <a:cubicBezTo>
                    <a:pt x="52" y="106"/>
                    <a:pt x="0" y="279"/>
                    <a:pt x="74" y="418"/>
                  </a:cubicBezTo>
                  <a:cubicBezTo>
                    <a:pt x="148" y="557"/>
                    <a:pt x="321" y="610"/>
                    <a:pt x="460" y="536"/>
                  </a:cubicBezTo>
                  <a:cubicBezTo>
                    <a:pt x="586" y="469"/>
                    <a:pt x="641" y="320"/>
                    <a:pt x="595" y="189"/>
                  </a:cubicBezTo>
                  <a:cubicBezTo>
                    <a:pt x="606" y="280"/>
                    <a:pt x="562" y="373"/>
                    <a:pt x="476" y="419"/>
                  </a:cubicBez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9457141" y="1941261"/>
              <a:ext cx="1442716" cy="1326289"/>
            </a:xfrm>
            <a:custGeom>
              <a:avLst/>
              <a:gdLst>
                <a:gd name="T0" fmla="*/ 111 w 628"/>
                <a:gd name="T1" fmla="*/ 335 h 578"/>
                <a:gd name="T2" fmla="*/ 389 w 628"/>
                <a:gd name="T3" fmla="*/ 172 h 578"/>
                <a:gd name="T4" fmla="*/ 552 w 628"/>
                <a:gd name="T5" fmla="*/ 450 h 578"/>
                <a:gd name="T6" fmla="*/ 536 w 628"/>
                <a:gd name="T7" fmla="*/ 493 h 578"/>
                <a:gd name="T8" fmla="*/ 588 w 628"/>
                <a:gd name="T9" fmla="*/ 389 h 578"/>
                <a:gd name="T10" fmla="*/ 385 w 628"/>
                <a:gd name="T11" fmla="*/ 40 h 578"/>
                <a:gd name="T12" fmla="*/ 36 w 628"/>
                <a:gd name="T13" fmla="*/ 244 h 578"/>
                <a:gd name="T14" fmla="*/ 199 w 628"/>
                <a:gd name="T15" fmla="*/ 578 h 578"/>
                <a:gd name="T16" fmla="*/ 111 w 628"/>
                <a:gd name="T17" fmla="*/ 335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8" h="578">
                  <a:moveTo>
                    <a:pt x="111" y="335"/>
                  </a:moveTo>
                  <a:cubicBezTo>
                    <a:pt x="143" y="213"/>
                    <a:pt x="268" y="140"/>
                    <a:pt x="389" y="172"/>
                  </a:cubicBezTo>
                  <a:cubicBezTo>
                    <a:pt x="511" y="204"/>
                    <a:pt x="584" y="329"/>
                    <a:pt x="552" y="450"/>
                  </a:cubicBezTo>
                  <a:cubicBezTo>
                    <a:pt x="548" y="466"/>
                    <a:pt x="543" y="480"/>
                    <a:pt x="536" y="493"/>
                  </a:cubicBezTo>
                  <a:cubicBezTo>
                    <a:pt x="560" y="463"/>
                    <a:pt x="578" y="428"/>
                    <a:pt x="588" y="389"/>
                  </a:cubicBezTo>
                  <a:cubicBezTo>
                    <a:pt x="628" y="236"/>
                    <a:pt x="537" y="80"/>
                    <a:pt x="385" y="40"/>
                  </a:cubicBezTo>
                  <a:cubicBezTo>
                    <a:pt x="232" y="0"/>
                    <a:pt x="76" y="92"/>
                    <a:pt x="36" y="244"/>
                  </a:cubicBezTo>
                  <a:cubicBezTo>
                    <a:pt x="0" y="382"/>
                    <a:pt x="72" y="523"/>
                    <a:pt x="199" y="578"/>
                  </a:cubicBezTo>
                  <a:cubicBezTo>
                    <a:pt x="124" y="525"/>
                    <a:pt x="86" y="429"/>
                    <a:pt x="111" y="335"/>
                  </a:cubicBez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8519910" y="2962901"/>
              <a:ext cx="1325319" cy="1386443"/>
            </a:xfrm>
            <a:custGeom>
              <a:avLst/>
              <a:gdLst>
                <a:gd name="T0" fmla="*/ 347 w 577"/>
                <a:gd name="T1" fmla="*/ 500 h 604"/>
                <a:gd name="T2" fmla="*/ 150 w 577"/>
                <a:gd name="T3" fmla="*/ 245 h 604"/>
                <a:gd name="T4" fmla="*/ 405 w 577"/>
                <a:gd name="T5" fmla="*/ 47 h 604"/>
                <a:gd name="T6" fmla="*/ 449 w 577"/>
                <a:gd name="T7" fmla="*/ 58 h 604"/>
                <a:gd name="T8" fmla="*/ 339 w 577"/>
                <a:gd name="T9" fmla="*/ 19 h 604"/>
                <a:gd name="T10" fmla="*/ 20 w 577"/>
                <a:gd name="T11" fmla="*/ 267 h 604"/>
                <a:gd name="T12" fmla="*/ 267 w 577"/>
                <a:gd name="T13" fmla="*/ 586 h 604"/>
                <a:gd name="T14" fmla="*/ 577 w 577"/>
                <a:gd name="T15" fmla="*/ 381 h 604"/>
                <a:gd name="T16" fmla="*/ 347 w 577"/>
                <a:gd name="T17" fmla="*/ 50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7" h="604">
                  <a:moveTo>
                    <a:pt x="347" y="500"/>
                  </a:moveTo>
                  <a:cubicBezTo>
                    <a:pt x="222" y="484"/>
                    <a:pt x="134" y="370"/>
                    <a:pt x="150" y="245"/>
                  </a:cubicBezTo>
                  <a:cubicBezTo>
                    <a:pt x="166" y="120"/>
                    <a:pt x="280" y="32"/>
                    <a:pt x="405" y="47"/>
                  </a:cubicBezTo>
                  <a:cubicBezTo>
                    <a:pt x="420" y="49"/>
                    <a:pt x="435" y="53"/>
                    <a:pt x="449" y="58"/>
                  </a:cubicBezTo>
                  <a:cubicBezTo>
                    <a:pt x="416" y="38"/>
                    <a:pt x="379" y="25"/>
                    <a:pt x="339" y="19"/>
                  </a:cubicBezTo>
                  <a:cubicBezTo>
                    <a:pt x="182" y="0"/>
                    <a:pt x="39" y="110"/>
                    <a:pt x="20" y="267"/>
                  </a:cubicBezTo>
                  <a:cubicBezTo>
                    <a:pt x="0" y="423"/>
                    <a:pt x="111" y="566"/>
                    <a:pt x="267" y="586"/>
                  </a:cubicBezTo>
                  <a:cubicBezTo>
                    <a:pt x="409" y="604"/>
                    <a:pt x="539" y="514"/>
                    <a:pt x="577" y="381"/>
                  </a:cubicBezTo>
                  <a:cubicBezTo>
                    <a:pt x="534" y="462"/>
                    <a:pt x="444" y="512"/>
                    <a:pt x="347" y="500"/>
                  </a:cubicBez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9270859" y="3082238"/>
              <a:ext cx="1410698" cy="2593394"/>
            </a:xfrm>
            <a:custGeom>
              <a:avLst/>
              <a:gdLst>
                <a:gd name="T0" fmla="*/ 467 w 614"/>
                <a:gd name="T1" fmla="*/ 567 h 1130"/>
                <a:gd name="T2" fmla="*/ 513 w 614"/>
                <a:gd name="T3" fmla="*/ 277 h 1130"/>
                <a:gd name="T4" fmla="*/ 555 w 614"/>
                <a:gd name="T5" fmla="*/ 135 h 1130"/>
                <a:gd name="T6" fmla="*/ 582 w 614"/>
                <a:gd name="T7" fmla="*/ 67 h 1130"/>
                <a:gd name="T8" fmla="*/ 614 w 614"/>
                <a:gd name="T9" fmla="*/ 0 h 1130"/>
                <a:gd name="T10" fmla="*/ 577 w 614"/>
                <a:gd name="T11" fmla="*/ 65 h 1130"/>
                <a:gd name="T12" fmla="*/ 546 w 614"/>
                <a:gd name="T13" fmla="*/ 132 h 1130"/>
                <a:gd name="T14" fmla="*/ 495 w 614"/>
                <a:gd name="T15" fmla="*/ 272 h 1130"/>
                <a:gd name="T16" fmla="*/ 430 w 614"/>
                <a:gd name="T17" fmla="*/ 563 h 1130"/>
                <a:gd name="T18" fmla="*/ 423 w 614"/>
                <a:gd name="T19" fmla="*/ 614 h 1130"/>
                <a:gd name="T20" fmla="*/ 410 w 614"/>
                <a:gd name="T21" fmla="*/ 542 h 1130"/>
                <a:gd name="T22" fmla="*/ 371 w 614"/>
                <a:gd name="T23" fmla="*/ 391 h 1130"/>
                <a:gd name="T24" fmla="*/ 316 w 614"/>
                <a:gd name="T25" fmla="*/ 246 h 1130"/>
                <a:gd name="T26" fmla="*/ 237 w 614"/>
                <a:gd name="T27" fmla="*/ 112 h 1130"/>
                <a:gd name="T28" fmla="*/ 186 w 614"/>
                <a:gd name="T29" fmla="*/ 54 h 1130"/>
                <a:gd name="T30" fmla="*/ 157 w 614"/>
                <a:gd name="T31" fmla="*/ 28 h 1130"/>
                <a:gd name="T32" fmla="*/ 124 w 614"/>
                <a:gd name="T33" fmla="*/ 8 h 1130"/>
                <a:gd name="T34" fmla="*/ 155 w 614"/>
                <a:gd name="T35" fmla="*/ 30 h 1130"/>
                <a:gd name="T36" fmla="*/ 183 w 614"/>
                <a:gd name="T37" fmla="*/ 57 h 1130"/>
                <a:gd name="T38" fmla="*/ 229 w 614"/>
                <a:gd name="T39" fmla="*/ 118 h 1130"/>
                <a:gd name="T40" fmla="*/ 299 w 614"/>
                <a:gd name="T41" fmla="*/ 253 h 1130"/>
                <a:gd name="T42" fmla="*/ 344 w 614"/>
                <a:gd name="T43" fmla="*/ 399 h 1130"/>
                <a:gd name="T44" fmla="*/ 373 w 614"/>
                <a:gd name="T45" fmla="*/ 549 h 1130"/>
                <a:gd name="T46" fmla="*/ 395 w 614"/>
                <a:gd name="T47" fmla="*/ 814 h 1130"/>
                <a:gd name="T48" fmla="*/ 358 w 614"/>
                <a:gd name="T49" fmla="*/ 736 h 1130"/>
                <a:gd name="T50" fmla="*/ 292 w 614"/>
                <a:gd name="T51" fmla="*/ 650 h 1130"/>
                <a:gd name="T52" fmla="*/ 205 w 614"/>
                <a:gd name="T53" fmla="*/ 587 h 1130"/>
                <a:gd name="T54" fmla="*/ 105 w 614"/>
                <a:gd name="T55" fmla="*/ 552 h 1130"/>
                <a:gd name="T56" fmla="*/ 52 w 614"/>
                <a:gd name="T57" fmla="*/ 546 h 1130"/>
                <a:gd name="T58" fmla="*/ 0 w 614"/>
                <a:gd name="T59" fmla="*/ 548 h 1130"/>
                <a:gd name="T60" fmla="*/ 52 w 614"/>
                <a:gd name="T61" fmla="*/ 551 h 1130"/>
                <a:gd name="T62" fmla="*/ 103 w 614"/>
                <a:gd name="T63" fmla="*/ 561 h 1130"/>
                <a:gd name="T64" fmla="*/ 196 w 614"/>
                <a:gd name="T65" fmla="*/ 603 h 1130"/>
                <a:gd name="T66" fmla="*/ 272 w 614"/>
                <a:gd name="T67" fmla="*/ 669 h 1130"/>
                <a:gd name="T68" fmla="*/ 325 w 614"/>
                <a:gd name="T69" fmla="*/ 754 h 1130"/>
                <a:gd name="T70" fmla="*/ 374 w 614"/>
                <a:gd name="T71" fmla="*/ 948 h 1130"/>
                <a:gd name="T72" fmla="*/ 373 w 614"/>
                <a:gd name="T73" fmla="*/ 1130 h 1130"/>
                <a:gd name="T74" fmla="*/ 451 w 614"/>
                <a:gd name="T75" fmla="*/ 1068 h 1130"/>
                <a:gd name="T76" fmla="*/ 467 w 614"/>
                <a:gd name="T77" fmla="*/ 567 h 1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4" h="1130">
                  <a:moveTo>
                    <a:pt x="467" y="567"/>
                  </a:moveTo>
                  <a:cubicBezTo>
                    <a:pt x="475" y="470"/>
                    <a:pt x="489" y="372"/>
                    <a:pt x="513" y="277"/>
                  </a:cubicBezTo>
                  <a:cubicBezTo>
                    <a:pt x="524" y="229"/>
                    <a:pt x="538" y="182"/>
                    <a:pt x="555" y="135"/>
                  </a:cubicBezTo>
                  <a:cubicBezTo>
                    <a:pt x="563" y="112"/>
                    <a:pt x="572" y="89"/>
                    <a:pt x="582" y="67"/>
                  </a:cubicBezTo>
                  <a:cubicBezTo>
                    <a:pt x="591" y="44"/>
                    <a:pt x="602" y="22"/>
                    <a:pt x="614" y="0"/>
                  </a:cubicBezTo>
                  <a:cubicBezTo>
                    <a:pt x="601" y="21"/>
                    <a:pt x="589" y="43"/>
                    <a:pt x="577" y="65"/>
                  </a:cubicBezTo>
                  <a:cubicBezTo>
                    <a:pt x="566" y="87"/>
                    <a:pt x="556" y="109"/>
                    <a:pt x="546" y="132"/>
                  </a:cubicBezTo>
                  <a:cubicBezTo>
                    <a:pt x="526" y="178"/>
                    <a:pt x="509" y="224"/>
                    <a:pt x="495" y="272"/>
                  </a:cubicBezTo>
                  <a:cubicBezTo>
                    <a:pt x="465" y="367"/>
                    <a:pt x="444" y="464"/>
                    <a:pt x="430" y="563"/>
                  </a:cubicBezTo>
                  <a:cubicBezTo>
                    <a:pt x="428" y="580"/>
                    <a:pt x="425" y="597"/>
                    <a:pt x="423" y="614"/>
                  </a:cubicBezTo>
                  <a:cubicBezTo>
                    <a:pt x="419" y="590"/>
                    <a:pt x="415" y="566"/>
                    <a:pt x="410" y="542"/>
                  </a:cubicBezTo>
                  <a:cubicBezTo>
                    <a:pt x="399" y="491"/>
                    <a:pt x="387" y="441"/>
                    <a:pt x="371" y="391"/>
                  </a:cubicBezTo>
                  <a:cubicBezTo>
                    <a:pt x="356" y="342"/>
                    <a:pt x="338" y="293"/>
                    <a:pt x="316" y="246"/>
                  </a:cubicBezTo>
                  <a:cubicBezTo>
                    <a:pt x="294" y="199"/>
                    <a:pt x="268" y="154"/>
                    <a:pt x="237" y="112"/>
                  </a:cubicBezTo>
                  <a:cubicBezTo>
                    <a:pt x="222" y="91"/>
                    <a:pt x="205" y="72"/>
                    <a:pt x="186" y="54"/>
                  </a:cubicBezTo>
                  <a:cubicBezTo>
                    <a:pt x="177" y="45"/>
                    <a:pt x="167" y="36"/>
                    <a:pt x="157" y="28"/>
                  </a:cubicBezTo>
                  <a:cubicBezTo>
                    <a:pt x="147" y="21"/>
                    <a:pt x="136" y="13"/>
                    <a:pt x="124" y="8"/>
                  </a:cubicBezTo>
                  <a:cubicBezTo>
                    <a:pt x="135" y="14"/>
                    <a:pt x="146" y="22"/>
                    <a:pt x="155" y="30"/>
                  </a:cubicBezTo>
                  <a:cubicBezTo>
                    <a:pt x="165" y="39"/>
                    <a:pt x="174" y="48"/>
                    <a:pt x="183" y="57"/>
                  </a:cubicBezTo>
                  <a:cubicBezTo>
                    <a:pt x="200" y="76"/>
                    <a:pt x="215" y="96"/>
                    <a:pt x="229" y="118"/>
                  </a:cubicBezTo>
                  <a:cubicBezTo>
                    <a:pt x="257" y="160"/>
                    <a:pt x="280" y="206"/>
                    <a:pt x="299" y="253"/>
                  </a:cubicBezTo>
                  <a:cubicBezTo>
                    <a:pt x="317" y="301"/>
                    <a:pt x="332" y="350"/>
                    <a:pt x="344" y="399"/>
                  </a:cubicBezTo>
                  <a:cubicBezTo>
                    <a:pt x="356" y="448"/>
                    <a:pt x="366" y="498"/>
                    <a:pt x="373" y="549"/>
                  </a:cubicBezTo>
                  <a:cubicBezTo>
                    <a:pt x="386" y="637"/>
                    <a:pt x="392" y="725"/>
                    <a:pt x="395" y="814"/>
                  </a:cubicBezTo>
                  <a:cubicBezTo>
                    <a:pt x="385" y="787"/>
                    <a:pt x="373" y="761"/>
                    <a:pt x="358" y="736"/>
                  </a:cubicBezTo>
                  <a:cubicBezTo>
                    <a:pt x="340" y="705"/>
                    <a:pt x="318" y="676"/>
                    <a:pt x="292" y="650"/>
                  </a:cubicBezTo>
                  <a:cubicBezTo>
                    <a:pt x="266" y="625"/>
                    <a:pt x="237" y="603"/>
                    <a:pt x="205" y="587"/>
                  </a:cubicBezTo>
                  <a:cubicBezTo>
                    <a:pt x="173" y="570"/>
                    <a:pt x="139" y="559"/>
                    <a:pt x="105" y="552"/>
                  </a:cubicBezTo>
                  <a:cubicBezTo>
                    <a:pt x="87" y="549"/>
                    <a:pt x="70" y="547"/>
                    <a:pt x="52" y="546"/>
                  </a:cubicBezTo>
                  <a:cubicBezTo>
                    <a:pt x="35" y="545"/>
                    <a:pt x="17" y="546"/>
                    <a:pt x="0" y="548"/>
                  </a:cubicBezTo>
                  <a:cubicBezTo>
                    <a:pt x="17" y="547"/>
                    <a:pt x="35" y="548"/>
                    <a:pt x="52" y="551"/>
                  </a:cubicBezTo>
                  <a:cubicBezTo>
                    <a:pt x="69" y="553"/>
                    <a:pt x="86" y="557"/>
                    <a:pt x="103" y="561"/>
                  </a:cubicBezTo>
                  <a:cubicBezTo>
                    <a:pt x="136" y="571"/>
                    <a:pt x="167" y="585"/>
                    <a:pt x="196" y="603"/>
                  </a:cubicBezTo>
                  <a:cubicBezTo>
                    <a:pt x="224" y="621"/>
                    <a:pt x="250" y="644"/>
                    <a:pt x="272" y="669"/>
                  </a:cubicBezTo>
                  <a:cubicBezTo>
                    <a:pt x="293" y="695"/>
                    <a:pt x="311" y="723"/>
                    <a:pt x="325" y="754"/>
                  </a:cubicBezTo>
                  <a:cubicBezTo>
                    <a:pt x="353" y="814"/>
                    <a:pt x="367" y="881"/>
                    <a:pt x="374" y="948"/>
                  </a:cubicBezTo>
                  <a:cubicBezTo>
                    <a:pt x="379" y="1008"/>
                    <a:pt x="378" y="1069"/>
                    <a:pt x="373" y="1130"/>
                  </a:cubicBezTo>
                  <a:cubicBezTo>
                    <a:pt x="451" y="1068"/>
                    <a:pt x="451" y="1068"/>
                    <a:pt x="451" y="1068"/>
                  </a:cubicBezTo>
                  <a:cubicBezTo>
                    <a:pt x="451" y="1068"/>
                    <a:pt x="459" y="664"/>
                    <a:pt x="467" y="567"/>
                  </a:cubicBezTo>
                  <a:close/>
                </a:path>
              </a:pathLst>
            </a:custGeom>
            <a:solidFill>
              <a:srgbClr val="1D49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908465" y="2529494"/>
            <a:ext cx="737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01</a:t>
            </a:r>
            <a:endParaRPr lang="zh-CN" altLang="en-US" sz="3200" dirty="0">
              <a:solidFill>
                <a:srgbClr val="1D495D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052559" y="3359359"/>
            <a:ext cx="737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02</a:t>
            </a:r>
            <a:endParaRPr lang="zh-CN" altLang="en-US" sz="3200" dirty="0">
              <a:solidFill>
                <a:srgbClr val="1D495D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062084" y="4599772"/>
            <a:ext cx="737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03</a:t>
            </a:r>
            <a:endParaRPr lang="zh-CN" altLang="en-US" sz="3200" dirty="0">
              <a:solidFill>
                <a:srgbClr val="1D495D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grpSp>
        <p:nvGrpSpPr>
          <p:cNvPr id="60" name="组合 59"/>
          <p:cNvGrpSpPr/>
          <p:nvPr>
            <p:custDataLst>
              <p:tags r:id="rId1"/>
            </p:custDataLst>
          </p:nvPr>
        </p:nvGrpSpPr>
        <p:grpSpPr>
          <a:xfrm>
            <a:off x="3835400" y="2248535"/>
            <a:ext cx="3808730" cy="2999740"/>
            <a:chOff x="2023776" y="2164557"/>
            <a:chExt cx="4230507" cy="2999740"/>
          </a:xfrm>
        </p:grpSpPr>
        <p:sp>
          <p:nvSpPr>
            <p:cNvPr id="61" name="文本框 60"/>
            <p:cNvSpPr txBox="1"/>
            <p:nvPr>
              <p:custDataLst>
                <p:tags r:id="rId2"/>
              </p:custDataLst>
            </p:nvPr>
          </p:nvSpPr>
          <p:spPr>
            <a:xfrm>
              <a:off x="2757308" y="2164557"/>
              <a:ext cx="3496975" cy="2999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水泵型号FQW60-20/K</a:t>
              </a:r>
              <a:endParaRPr lang="zh-CN" altLang="en-US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额定流量m³/hF60</a:t>
              </a:r>
              <a:endParaRPr lang="zh-CN" altLang="en-US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额定扬程m20</a:t>
              </a:r>
              <a:endParaRPr lang="zh-CN" altLang="en-US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工作气压MPa0.5</a:t>
              </a:r>
              <a:endParaRPr lang="zh-CN" altLang="en-US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耗气量m³/min8</a:t>
              </a:r>
              <a:endParaRPr lang="zh-CN" altLang="en-US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质量kg38</a:t>
              </a:r>
              <a:endParaRPr lang="zh-CN" altLang="en-US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外形尺寸mm610×Ф450</a:t>
              </a:r>
              <a:endParaRPr lang="zh-CN" altLang="en-US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2023776" y="2312512"/>
              <a:ext cx="216000" cy="224166"/>
              <a:chOff x="2023776" y="2612390"/>
              <a:chExt cx="216000" cy="224166"/>
            </a:xfrm>
          </p:grpSpPr>
          <p:sp>
            <p:nvSpPr>
              <p:cNvPr id="64" name="Freeform 15"/>
              <p:cNvSpPr>
                <a:spLocks noEditPoint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2099551" y="2682207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  <p:sp>
            <p:nvSpPr>
              <p:cNvPr id="65" name="Freeform 16"/>
              <p:cNvSpPr>
                <a:spLocks noEditPoint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2023776" y="2612390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44"/>
    </mc:Choice>
    <mc:Fallback>
      <p:transition spd="slow" advClick="0" advTm="35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3576000" y="655411"/>
            <a:ext cx="5040635" cy="562312"/>
            <a:chOff x="3300934" y="779236"/>
            <a:chExt cx="5040635" cy="562312"/>
          </a:xfrm>
        </p:grpSpPr>
        <p:sp>
          <p:nvSpPr>
            <p:cNvPr id="39" name="椭圆 38"/>
            <p:cNvSpPr/>
            <p:nvPr/>
          </p:nvSpPr>
          <p:spPr>
            <a:xfrm>
              <a:off x="3300934" y="1298348"/>
              <a:ext cx="5040000" cy="43200"/>
            </a:xfrm>
            <a:prstGeom prst="ellipse">
              <a:avLst/>
            </a:prstGeom>
            <a:solidFill>
              <a:srgbClr val="1D49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301569" y="779236"/>
              <a:ext cx="504000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rgbClr val="1D495D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FQW60-20-K矿用风动潜水泵</a:t>
              </a:r>
              <a:endParaRPr lang="zh-CN" altLang="en-US" sz="2400" spc="500" dirty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</p:grpSp>
      <p:sp>
        <p:nvSpPr>
          <p:cNvPr id="65" name="任意多边形 64"/>
          <p:cNvSpPr/>
          <p:nvPr/>
        </p:nvSpPr>
        <p:spPr>
          <a:xfrm>
            <a:off x="2801118" y="0"/>
            <a:ext cx="6362490" cy="6865145"/>
          </a:xfrm>
          <a:custGeom>
            <a:avLst/>
            <a:gdLst>
              <a:gd name="connsiteX0" fmla="*/ 0 w 6362490"/>
              <a:gd name="connsiteY0" fmla="*/ 0 h 6865145"/>
              <a:gd name="connsiteX1" fmla="*/ 122662 w 6362490"/>
              <a:gd name="connsiteY1" fmla="*/ 0 h 6865145"/>
              <a:gd name="connsiteX2" fmla="*/ 127386 w 6362490"/>
              <a:gd name="connsiteY2" fmla="*/ 4190239 h 6865145"/>
              <a:gd name="connsiteX3" fmla="*/ 839287 w 6362490"/>
              <a:gd name="connsiteY3" fmla="*/ 4902141 h 6865145"/>
              <a:gd name="connsiteX4" fmla="*/ 1551189 w 6362490"/>
              <a:gd name="connsiteY4" fmla="*/ 4190239 h 6865145"/>
              <a:gd name="connsiteX5" fmla="*/ 1551189 w 6362490"/>
              <a:gd name="connsiteY5" fmla="*/ 3829201 h 6865145"/>
              <a:gd name="connsiteX6" fmla="*/ 1549988 w 6362490"/>
              <a:gd name="connsiteY6" fmla="*/ 3829201 h 6865145"/>
              <a:gd name="connsiteX7" fmla="*/ 1549988 w 6362490"/>
              <a:gd name="connsiteY7" fmla="*/ 2737986 h 6865145"/>
              <a:gd name="connsiteX8" fmla="*/ 2395680 w 6362490"/>
              <a:gd name="connsiteY8" fmla="*/ 1892295 h 6865145"/>
              <a:gd name="connsiteX9" fmla="*/ 3241372 w 6362490"/>
              <a:gd name="connsiteY9" fmla="*/ 2737986 h 6865145"/>
              <a:gd name="connsiteX10" fmla="*/ 3241372 w 6362490"/>
              <a:gd name="connsiteY10" fmla="*/ 2977340 h 6865145"/>
              <a:gd name="connsiteX11" fmla="*/ 3241916 w 6362490"/>
              <a:gd name="connsiteY11" fmla="*/ 2977067 h 6865145"/>
              <a:gd name="connsiteX12" fmla="*/ 3241925 w 6362490"/>
              <a:gd name="connsiteY12" fmla="*/ 2983510 h 6865145"/>
              <a:gd name="connsiteX13" fmla="*/ 3242933 w 6362490"/>
              <a:gd name="connsiteY13" fmla="*/ 2983510 h 6865145"/>
              <a:gd name="connsiteX14" fmla="*/ 3241927 w 6362490"/>
              <a:gd name="connsiteY14" fmla="*/ 2985564 h 6865145"/>
              <a:gd name="connsiteX15" fmla="*/ 3242536 w 6362490"/>
              <a:gd name="connsiteY15" fmla="*/ 3451852 h 6865145"/>
              <a:gd name="connsiteX16" fmla="*/ 3245885 w 6362490"/>
              <a:gd name="connsiteY16" fmla="*/ 4904482 h 6865145"/>
              <a:gd name="connsiteX17" fmla="*/ 3957787 w 6362490"/>
              <a:gd name="connsiteY17" fmla="*/ 5616383 h 6865145"/>
              <a:gd name="connsiteX18" fmla="*/ 4669689 w 6362490"/>
              <a:gd name="connsiteY18" fmla="*/ 4904482 h 6865145"/>
              <a:gd name="connsiteX19" fmla="*/ 4669689 w 6362490"/>
              <a:gd name="connsiteY19" fmla="*/ 4698910 h 6865145"/>
              <a:gd name="connsiteX20" fmla="*/ 4671107 w 6362490"/>
              <a:gd name="connsiteY20" fmla="*/ 4698910 h 6865145"/>
              <a:gd name="connsiteX21" fmla="*/ 4671107 w 6362490"/>
              <a:gd name="connsiteY21" fmla="*/ 3706439 h 6865145"/>
              <a:gd name="connsiteX22" fmla="*/ 5516799 w 6362490"/>
              <a:gd name="connsiteY22" fmla="*/ 2860749 h 6865145"/>
              <a:gd name="connsiteX23" fmla="*/ 6362490 w 6362490"/>
              <a:gd name="connsiteY23" fmla="*/ 3706439 h 6865145"/>
              <a:gd name="connsiteX24" fmla="*/ 6362490 w 6362490"/>
              <a:gd name="connsiteY24" fmla="*/ 6734560 h 6865145"/>
              <a:gd name="connsiteX25" fmla="*/ 6360764 w 6362490"/>
              <a:gd name="connsiteY25" fmla="*/ 6734560 h 6865145"/>
              <a:gd name="connsiteX26" fmla="*/ 6360764 w 6362490"/>
              <a:gd name="connsiteY26" fmla="*/ 6865145 h 6865145"/>
              <a:gd name="connsiteX27" fmla="*/ 6233379 w 6362490"/>
              <a:gd name="connsiteY27" fmla="*/ 6865145 h 6865145"/>
              <a:gd name="connsiteX28" fmla="*/ 6233379 w 6362490"/>
              <a:gd name="connsiteY28" fmla="*/ 6297060 h 6865145"/>
              <a:gd name="connsiteX29" fmla="*/ 6235105 w 6362490"/>
              <a:gd name="connsiteY29" fmla="*/ 6297060 h 6865145"/>
              <a:gd name="connsiteX30" fmla="*/ 6235105 w 6362490"/>
              <a:gd name="connsiteY30" fmla="*/ 3748075 h 6865145"/>
              <a:gd name="connsiteX31" fmla="*/ 5523204 w 6362490"/>
              <a:gd name="connsiteY31" fmla="*/ 3036173 h 6865145"/>
              <a:gd name="connsiteX32" fmla="*/ 4811302 w 6362490"/>
              <a:gd name="connsiteY32" fmla="*/ 3748075 h 6865145"/>
              <a:gd name="connsiteX33" fmla="*/ 4811302 w 6362490"/>
              <a:gd name="connsiteY33" fmla="*/ 4949401 h 6865145"/>
              <a:gd name="connsiteX34" fmla="*/ 4809718 w 6362490"/>
              <a:gd name="connsiteY34" fmla="*/ 4949401 h 6865145"/>
              <a:gd name="connsiteX35" fmla="*/ 3964192 w 6362490"/>
              <a:gd name="connsiteY35" fmla="*/ 5791808 h 6865145"/>
              <a:gd name="connsiteX36" fmla="*/ 3118500 w 6362490"/>
              <a:gd name="connsiteY36" fmla="*/ 4946117 h 6865145"/>
              <a:gd name="connsiteX37" fmla="*/ 3118500 w 6362490"/>
              <a:gd name="connsiteY37" fmla="*/ 3305144 h 6865145"/>
              <a:gd name="connsiteX38" fmla="*/ 3119322 w 6362490"/>
              <a:gd name="connsiteY38" fmla="*/ 3117579 h 6865145"/>
              <a:gd name="connsiteX39" fmla="*/ 3117559 w 6362490"/>
              <a:gd name="connsiteY39" fmla="*/ 3005922 h 6865145"/>
              <a:gd name="connsiteX40" fmla="*/ 3113987 w 6362490"/>
              <a:gd name="connsiteY40" fmla="*/ 2779621 h 6865145"/>
              <a:gd name="connsiteX41" fmla="*/ 2402085 w 6362490"/>
              <a:gd name="connsiteY41" fmla="*/ 2067720 h 6865145"/>
              <a:gd name="connsiteX42" fmla="*/ 1690183 w 6362490"/>
              <a:gd name="connsiteY42" fmla="*/ 2779621 h 6865145"/>
              <a:gd name="connsiteX43" fmla="*/ 1690183 w 6362490"/>
              <a:gd name="connsiteY43" fmla="*/ 3140660 h 6865145"/>
              <a:gd name="connsiteX44" fmla="*/ 1691384 w 6362490"/>
              <a:gd name="connsiteY44" fmla="*/ 3140660 h 6865145"/>
              <a:gd name="connsiteX45" fmla="*/ 1691384 w 6362490"/>
              <a:gd name="connsiteY45" fmla="*/ 4231875 h 6865145"/>
              <a:gd name="connsiteX46" fmla="*/ 845692 w 6362490"/>
              <a:gd name="connsiteY46" fmla="*/ 5077566 h 6865145"/>
              <a:gd name="connsiteX47" fmla="*/ 0 w 6362490"/>
              <a:gd name="connsiteY47" fmla="*/ 4231875 h 686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362490" h="6865145">
                <a:moveTo>
                  <a:pt x="0" y="0"/>
                </a:moveTo>
                <a:lnTo>
                  <a:pt x="122662" y="0"/>
                </a:lnTo>
                <a:cubicBezTo>
                  <a:pt x="124237" y="1396746"/>
                  <a:pt x="125811" y="2793493"/>
                  <a:pt x="127386" y="4190239"/>
                </a:cubicBezTo>
                <a:cubicBezTo>
                  <a:pt x="127386" y="4583412"/>
                  <a:pt x="446115" y="4902141"/>
                  <a:pt x="839287" y="4902141"/>
                </a:cubicBezTo>
                <a:cubicBezTo>
                  <a:pt x="1232460" y="4902141"/>
                  <a:pt x="1551189" y="4583412"/>
                  <a:pt x="1551189" y="4190239"/>
                </a:cubicBezTo>
                <a:lnTo>
                  <a:pt x="1551189" y="3829201"/>
                </a:lnTo>
                <a:lnTo>
                  <a:pt x="1549988" y="3829201"/>
                </a:lnTo>
                <a:lnTo>
                  <a:pt x="1549988" y="2737986"/>
                </a:lnTo>
                <a:cubicBezTo>
                  <a:pt x="1549988" y="2270923"/>
                  <a:pt x="1928618" y="1892295"/>
                  <a:pt x="2395680" y="1892295"/>
                </a:cubicBezTo>
                <a:cubicBezTo>
                  <a:pt x="2862743" y="1892295"/>
                  <a:pt x="3241372" y="2270923"/>
                  <a:pt x="3241372" y="2737986"/>
                </a:cubicBezTo>
                <a:lnTo>
                  <a:pt x="3241372" y="2977340"/>
                </a:lnTo>
                <a:lnTo>
                  <a:pt x="3241916" y="2977067"/>
                </a:lnTo>
                <a:lnTo>
                  <a:pt x="3241925" y="2983510"/>
                </a:lnTo>
                <a:lnTo>
                  <a:pt x="3242933" y="2983510"/>
                </a:lnTo>
                <a:lnTo>
                  <a:pt x="3241927" y="2985564"/>
                </a:lnTo>
                <a:lnTo>
                  <a:pt x="3242536" y="3451852"/>
                </a:lnTo>
                <a:cubicBezTo>
                  <a:pt x="3243653" y="3936062"/>
                  <a:pt x="3245885" y="4441480"/>
                  <a:pt x="3245885" y="4904482"/>
                </a:cubicBezTo>
                <a:cubicBezTo>
                  <a:pt x="3245885" y="5297655"/>
                  <a:pt x="3564614" y="5616383"/>
                  <a:pt x="3957787" y="5616383"/>
                </a:cubicBezTo>
                <a:cubicBezTo>
                  <a:pt x="4350960" y="5616383"/>
                  <a:pt x="4669689" y="5297655"/>
                  <a:pt x="4669689" y="4904482"/>
                </a:cubicBezTo>
                <a:lnTo>
                  <a:pt x="4669689" y="4698910"/>
                </a:lnTo>
                <a:lnTo>
                  <a:pt x="4671107" y="4698910"/>
                </a:lnTo>
                <a:lnTo>
                  <a:pt x="4671107" y="3706439"/>
                </a:lnTo>
                <a:cubicBezTo>
                  <a:pt x="4671107" y="3239378"/>
                  <a:pt x="5049736" y="2860749"/>
                  <a:pt x="5516799" y="2860749"/>
                </a:cubicBezTo>
                <a:cubicBezTo>
                  <a:pt x="5983861" y="2860749"/>
                  <a:pt x="6362490" y="3239378"/>
                  <a:pt x="6362490" y="3706439"/>
                </a:cubicBezTo>
                <a:lnTo>
                  <a:pt x="6362490" y="6734560"/>
                </a:lnTo>
                <a:lnTo>
                  <a:pt x="6360764" y="6734560"/>
                </a:lnTo>
                <a:lnTo>
                  <a:pt x="6360764" y="6865145"/>
                </a:lnTo>
                <a:lnTo>
                  <a:pt x="6233379" y="6865145"/>
                </a:lnTo>
                <a:lnTo>
                  <a:pt x="6233379" y="6297060"/>
                </a:lnTo>
                <a:lnTo>
                  <a:pt x="6235105" y="6297060"/>
                </a:lnTo>
                <a:lnTo>
                  <a:pt x="6235105" y="3748075"/>
                </a:lnTo>
                <a:cubicBezTo>
                  <a:pt x="6235105" y="3354902"/>
                  <a:pt x="5916375" y="3036173"/>
                  <a:pt x="5523204" y="3036173"/>
                </a:cubicBezTo>
                <a:cubicBezTo>
                  <a:pt x="5130030" y="3036173"/>
                  <a:pt x="4811302" y="3354902"/>
                  <a:pt x="4811302" y="3748075"/>
                </a:cubicBezTo>
                <a:lnTo>
                  <a:pt x="4811302" y="4949401"/>
                </a:lnTo>
                <a:lnTo>
                  <a:pt x="4809718" y="4949401"/>
                </a:lnTo>
                <a:cubicBezTo>
                  <a:pt x="4808107" y="5414953"/>
                  <a:pt x="4430159" y="5791808"/>
                  <a:pt x="3964192" y="5791808"/>
                </a:cubicBezTo>
                <a:cubicBezTo>
                  <a:pt x="3497130" y="5791808"/>
                  <a:pt x="3118500" y="5413179"/>
                  <a:pt x="3118500" y="4946117"/>
                </a:cubicBezTo>
                <a:lnTo>
                  <a:pt x="3118500" y="3305144"/>
                </a:lnTo>
                <a:lnTo>
                  <a:pt x="3119322" y="3117579"/>
                </a:lnTo>
                <a:lnTo>
                  <a:pt x="3117559" y="3005922"/>
                </a:lnTo>
                <a:cubicBezTo>
                  <a:pt x="3115773" y="2930092"/>
                  <a:pt x="3113987" y="2854261"/>
                  <a:pt x="3113987" y="2779621"/>
                </a:cubicBezTo>
                <a:cubicBezTo>
                  <a:pt x="3113987" y="2386449"/>
                  <a:pt x="2795258" y="2067720"/>
                  <a:pt x="2402085" y="2067720"/>
                </a:cubicBezTo>
                <a:cubicBezTo>
                  <a:pt x="2008913" y="2067720"/>
                  <a:pt x="1690183" y="2386449"/>
                  <a:pt x="1690183" y="2779621"/>
                </a:cubicBezTo>
                <a:lnTo>
                  <a:pt x="1690183" y="3140660"/>
                </a:lnTo>
                <a:lnTo>
                  <a:pt x="1691384" y="3140660"/>
                </a:lnTo>
                <a:lnTo>
                  <a:pt x="1691384" y="4231875"/>
                </a:lnTo>
                <a:cubicBezTo>
                  <a:pt x="1691384" y="4698937"/>
                  <a:pt x="1312755" y="5077566"/>
                  <a:pt x="845692" y="5077566"/>
                </a:cubicBezTo>
                <a:cubicBezTo>
                  <a:pt x="378630" y="5077566"/>
                  <a:pt x="0" y="4698937"/>
                  <a:pt x="0" y="4231875"/>
                </a:cubicBezTo>
                <a:close/>
              </a:path>
            </a:pathLst>
          </a:custGeom>
          <a:gradFill flip="none" rotWithShape="1">
            <a:gsLst>
              <a:gs pos="50000">
                <a:srgbClr val="CF3C27"/>
              </a:gs>
              <a:gs pos="50000">
                <a:srgbClr val="498B9C"/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/>
        </p:spPr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125" name="Freeform 10"/>
          <p:cNvSpPr>
            <a:spLocks noChangeAspect="1" noEditPoints="1"/>
          </p:cNvSpPr>
          <p:nvPr/>
        </p:nvSpPr>
        <p:spPr bwMode="auto">
          <a:xfrm>
            <a:off x="6520200" y="4759422"/>
            <a:ext cx="504000" cy="318595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F5EDE8"/>
          </a:solidFill>
          <a:ln w="9525">
            <a:noFill/>
            <a:round/>
          </a:ln>
        </p:spPr>
        <p:txBody>
          <a:bodyPr vert="horz" wrap="square" lIns="91427" tIns="45713" rIns="91427" bIns="45713" numCol="1" anchor="t" anchorCtr="0" compatLnSpc="1"/>
          <a:lstStyle/>
          <a:p>
            <a:pPr defTabSz="932815"/>
            <a:endParaRPr lang="en-GB">
              <a:solidFill>
                <a:srgbClr val="FFFFFF"/>
              </a:solidFill>
            </a:endParaRPr>
          </a:p>
        </p:txBody>
      </p:sp>
      <p:pic>
        <p:nvPicPr>
          <p:cNvPr id="3" name="图片 2" descr="潜水排沙电泵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1260" y="3034030"/>
            <a:ext cx="1537970" cy="1537970"/>
          </a:xfrm>
          <a:prstGeom prst="ellipse">
            <a:avLst/>
          </a:prstGeom>
        </p:spPr>
      </p:pic>
      <p:pic>
        <p:nvPicPr>
          <p:cNvPr id="4" name="图片 3" descr="潜水排沙电泵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3290" y="4149725"/>
            <a:ext cx="1537970" cy="1537970"/>
          </a:xfrm>
          <a:prstGeom prst="ellipse">
            <a:avLst/>
          </a:prstGeom>
        </p:spPr>
      </p:pic>
      <p:pic>
        <p:nvPicPr>
          <p:cNvPr id="5" name="图片 4" descr="潜水排沙电泵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345" y="2059305"/>
            <a:ext cx="1537970" cy="1537970"/>
          </a:xfrm>
          <a:prstGeom prst="ellipse">
            <a:avLst/>
          </a:prstGeom>
        </p:spPr>
      </p:pic>
      <p:pic>
        <p:nvPicPr>
          <p:cNvPr id="6" name="图片 5" descr="潜水排沙电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375" y="3357245"/>
            <a:ext cx="1537970" cy="153797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474"/>
    </mc:Choice>
    <mc:Fallback>
      <p:transition spd="slow" advClick="0" advTm="6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1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9056210" y="2186396"/>
            <a:ext cx="1116911" cy="3163650"/>
            <a:chOff x="8980794" y="2186396"/>
            <a:chExt cx="1116911" cy="3163650"/>
          </a:xfrm>
        </p:grpSpPr>
        <p:sp>
          <p:nvSpPr>
            <p:cNvPr id="59" name="圆角矩形 58"/>
            <p:cNvSpPr/>
            <p:nvPr>
              <p:custDataLst>
                <p:tags r:id="rId2"/>
              </p:custDataLst>
            </p:nvPr>
          </p:nvSpPr>
          <p:spPr>
            <a:xfrm>
              <a:off x="9089705" y="2214633"/>
              <a:ext cx="1008000" cy="3132000"/>
            </a:xfrm>
            <a:prstGeom prst="roundRect">
              <a:avLst/>
            </a:prstGeom>
            <a:solidFill>
              <a:srgbClr val="1D495D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1" name="圆角矩形 60"/>
            <p:cNvSpPr/>
            <p:nvPr>
              <p:custDataLst>
                <p:tags r:id="rId3"/>
              </p:custDataLst>
            </p:nvPr>
          </p:nvSpPr>
          <p:spPr>
            <a:xfrm rot="29136">
              <a:off x="8980794" y="2186396"/>
              <a:ext cx="1104351" cy="3163650"/>
            </a:xfrm>
            <a:prstGeom prst="roundRect">
              <a:avLst/>
            </a:prstGeom>
            <a:gradFill flip="none" rotWithShape="1">
              <a:gsLst>
                <a:gs pos="50000">
                  <a:srgbClr val="498B9C"/>
                </a:gs>
                <a:gs pos="50000">
                  <a:srgbClr val="59ACB4"/>
                </a:gs>
              </a:gsLst>
              <a:lin ang="135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2" name="圆角矩形 61"/>
            <p:cNvSpPr/>
            <p:nvPr>
              <p:custDataLst>
                <p:tags r:id="rId4"/>
              </p:custDataLst>
            </p:nvPr>
          </p:nvSpPr>
          <p:spPr>
            <a:xfrm rot="20533">
              <a:off x="9048660" y="2252561"/>
              <a:ext cx="966308" cy="3022903"/>
            </a:xfrm>
            <a:prstGeom prst="roundRect">
              <a:avLst/>
            </a:prstGeom>
            <a:noFill/>
            <a:ln w="25400" cap="flat" cmpd="sng" algn="ctr">
              <a:solidFill>
                <a:srgbClr val="1D495D"/>
              </a:solidFill>
              <a:prstDash val="sysDot"/>
            </a:ln>
            <a:effectLst>
              <a:outerShdw dist="12700" algn="l" rotWithShape="0">
                <a:srgbClr val="F5EDE8"/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3" name="椭圆 62"/>
            <p:cNvSpPr/>
            <p:nvPr>
              <p:custDataLst>
                <p:tags r:id="rId5"/>
              </p:custDataLst>
            </p:nvPr>
          </p:nvSpPr>
          <p:spPr>
            <a:xfrm rot="184381">
              <a:off x="9408525" y="2220325"/>
              <a:ext cx="216000" cy="216000"/>
            </a:xfrm>
            <a:prstGeom prst="ellipse">
              <a:avLst/>
            </a:prstGeom>
            <a:solidFill>
              <a:srgbClr val="F0E6DE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99" name="文本框 98"/>
            <p:cNvSpPr txBox="1"/>
            <p:nvPr>
              <p:custDataLst>
                <p:tags r:id="rId6"/>
              </p:custDataLst>
            </p:nvPr>
          </p:nvSpPr>
          <p:spPr>
            <a:xfrm>
              <a:off x="9085272" y="2422572"/>
              <a:ext cx="99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5EDE8"/>
                  </a:solidFill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04</a:t>
              </a:r>
              <a:endParaRPr lang="zh-CN" altLang="en-US" sz="3200" dirty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  <p:sp>
          <p:nvSpPr>
            <p:cNvPr id="100" name="文本框 99"/>
            <p:cNvSpPr txBox="1"/>
            <p:nvPr>
              <p:custDataLst>
                <p:tags r:id="rId7"/>
              </p:custDataLst>
            </p:nvPr>
          </p:nvSpPr>
          <p:spPr>
            <a:xfrm>
              <a:off x="9085272" y="2995143"/>
              <a:ext cx="937060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5EDE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e）工作环境温度（5～40）质量</a:t>
              </a:r>
              <a:endParaRPr lang="zh-CN" altLang="en-US" sz="1400" dirty="0">
                <a:solidFill>
                  <a:srgbClr val="F5EDE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圆角矩形 52"/>
          <p:cNvSpPr/>
          <p:nvPr>
            <p:custDataLst>
              <p:tags r:id="rId8"/>
            </p:custDataLst>
          </p:nvPr>
        </p:nvSpPr>
        <p:spPr>
          <a:xfrm rot="21420000">
            <a:off x="6812650" y="2788082"/>
            <a:ext cx="1044000" cy="3096000"/>
          </a:xfrm>
          <a:prstGeom prst="roundRect">
            <a:avLst/>
          </a:prstGeom>
          <a:solidFill>
            <a:srgbClr val="982B1C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55" name="圆角矩形 54"/>
          <p:cNvSpPr/>
          <p:nvPr>
            <p:custDataLst>
              <p:tags r:id="rId9"/>
            </p:custDataLst>
          </p:nvPr>
        </p:nvSpPr>
        <p:spPr>
          <a:xfrm rot="21444755">
            <a:off x="6740263" y="2717540"/>
            <a:ext cx="1104351" cy="3163650"/>
          </a:xfrm>
          <a:prstGeom prst="roundRect">
            <a:avLst/>
          </a:prstGeom>
          <a:gradFill flip="none" rotWithShape="1">
            <a:gsLst>
              <a:gs pos="50000">
                <a:srgbClr val="CF3C27"/>
              </a:gs>
              <a:gs pos="50000">
                <a:srgbClr val="FB5B49"/>
              </a:gs>
            </a:gsLst>
            <a:lin ang="135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56" name="圆角矩形 55"/>
          <p:cNvSpPr/>
          <p:nvPr>
            <p:custDataLst>
              <p:tags r:id="rId10"/>
            </p:custDataLst>
          </p:nvPr>
        </p:nvSpPr>
        <p:spPr>
          <a:xfrm rot="21436152">
            <a:off x="6807866" y="2783764"/>
            <a:ext cx="966308" cy="3022903"/>
          </a:xfrm>
          <a:prstGeom prst="roundRect">
            <a:avLst/>
          </a:prstGeom>
          <a:noFill/>
          <a:ln w="25400" cap="flat" cmpd="sng" algn="ctr">
            <a:solidFill>
              <a:srgbClr val="A83728"/>
            </a:solidFill>
            <a:prstDash val="sysDot"/>
          </a:ln>
          <a:effectLst>
            <a:outerShdw dist="12700" algn="l" rotWithShape="0">
              <a:srgbClr val="F5EDE8"/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57" name="椭圆 56"/>
          <p:cNvSpPr/>
          <p:nvPr>
            <p:custDataLst>
              <p:tags r:id="rId11"/>
            </p:custDataLst>
          </p:nvPr>
        </p:nvSpPr>
        <p:spPr>
          <a:xfrm>
            <a:off x="7077391" y="2754325"/>
            <a:ext cx="216000" cy="216000"/>
          </a:xfrm>
          <a:prstGeom prst="ellipse">
            <a:avLst/>
          </a:prstGeom>
          <a:solidFill>
            <a:srgbClr val="F0E6DE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97" name="文本框 96"/>
          <p:cNvSpPr txBox="1"/>
          <p:nvPr>
            <p:custDataLst>
              <p:tags r:id="rId12"/>
            </p:custDataLst>
          </p:nvPr>
        </p:nvSpPr>
        <p:spPr>
          <a:xfrm rot="21420000">
            <a:off x="6845419" y="2997902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03</a:t>
            </a:r>
            <a:endParaRPr lang="zh-CN" altLang="en-US" sz="3200" dirty="0">
              <a:solidFill>
                <a:srgbClr val="F5EDE8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sp>
        <p:nvSpPr>
          <p:cNvPr id="98" name="文本框 97"/>
          <p:cNvSpPr txBox="1"/>
          <p:nvPr>
            <p:custDataLst>
              <p:tags r:id="rId13"/>
            </p:custDataLst>
          </p:nvPr>
        </p:nvSpPr>
        <p:spPr>
          <a:xfrm rot="21420000">
            <a:off x="6845419" y="3551074"/>
            <a:ext cx="93706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rgbClr val="F5EDE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d）水中含固体杂质的体积比不超过2%</a:t>
            </a:r>
            <a:endParaRPr lang="zh-CN" altLang="en-US" sz="1400" dirty="0">
              <a:solidFill>
                <a:srgbClr val="F5EDE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3576000" y="709386"/>
            <a:ext cx="5040000" cy="508337"/>
            <a:chOff x="3300934" y="833211"/>
            <a:chExt cx="5040000" cy="508337"/>
          </a:xfrm>
        </p:grpSpPr>
        <p:sp>
          <p:nvSpPr>
            <p:cNvPr id="79" name="椭圆 78"/>
            <p:cNvSpPr/>
            <p:nvPr/>
          </p:nvSpPr>
          <p:spPr>
            <a:xfrm>
              <a:off x="3300934" y="1298348"/>
              <a:ext cx="5040000" cy="43200"/>
            </a:xfrm>
            <a:prstGeom prst="ellipse">
              <a:avLst/>
            </a:prstGeom>
            <a:solidFill>
              <a:srgbClr val="1D49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3300934" y="833211"/>
              <a:ext cx="4791710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b="1" dirty="0" smtClean="0">
                  <a:solidFill>
                    <a:srgbClr val="1D495D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FQW60-20-K矿用风动潜水泵工作环境</a:t>
              </a:r>
              <a:endParaRPr lang="zh-CN" altLang="en-US" sz="2000" b="1" spc="500" dirty="0">
                <a:solidFill>
                  <a:srgbClr val="1D495D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14"/>
            </p:custDataLst>
          </p:nvPr>
        </p:nvGrpSpPr>
        <p:grpSpPr>
          <a:xfrm>
            <a:off x="4418296" y="2166879"/>
            <a:ext cx="1122406" cy="3827780"/>
            <a:chOff x="4681669" y="2166879"/>
            <a:chExt cx="1122406" cy="3827780"/>
          </a:xfrm>
        </p:grpSpPr>
        <p:sp>
          <p:nvSpPr>
            <p:cNvPr id="47" name="圆角矩形 46"/>
            <p:cNvSpPr/>
            <p:nvPr>
              <p:custDataLst>
                <p:tags r:id="rId15"/>
              </p:custDataLst>
            </p:nvPr>
          </p:nvSpPr>
          <p:spPr>
            <a:xfrm>
              <a:off x="4796075" y="2178483"/>
              <a:ext cx="1008000" cy="3132000"/>
            </a:xfrm>
            <a:prstGeom prst="roundRect">
              <a:avLst/>
            </a:prstGeom>
            <a:solidFill>
              <a:srgbClr val="1D495D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49" name="圆角矩形 48"/>
            <p:cNvSpPr/>
            <p:nvPr>
              <p:custDataLst>
                <p:tags r:id="rId16"/>
              </p:custDataLst>
            </p:nvPr>
          </p:nvSpPr>
          <p:spPr>
            <a:xfrm rot="29136">
              <a:off x="4681669" y="2166879"/>
              <a:ext cx="1104351" cy="3163650"/>
            </a:xfrm>
            <a:prstGeom prst="roundRect">
              <a:avLst/>
            </a:prstGeom>
            <a:gradFill flip="none" rotWithShape="1">
              <a:gsLst>
                <a:gs pos="50000">
                  <a:srgbClr val="498B9C"/>
                </a:gs>
                <a:gs pos="50000">
                  <a:srgbClr val="59ACB4"/>
                </a:gs>
              </a:gsLst>
              <a:lin ang="135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50" name="圆角矩形 49"/>
            <p:cNvSpPr/>
            <p:nvPr>
              <p:custDataLst>
                <p:tags r:id="rId17"/>
              </p:custDataLst>
            </p:nvPr>
          </p:nvSpPr>
          <p:spPr>
            <a:xfrm rot="20533">
              <a:off x="4749536" y="2233044"/>
              <a:ext cx="966308" cy="3022903"/>
            </a:xfrm>
            <a:prstGeom prst="roundRect">
              <a:avLst/>
            </a:prstGeom>
            <a:noFill/>
            <a:ln w="25400" cap="flat" cmpd="sng" algn="ctr">
              <a:solidFill>
                <a:srgbClr val="1D495D"/>
              </a:solidFill>
              <a:prstDash val="sysDot"/>
            </a:ln>
            <a:effectLst>
              <a:outerShdw dist="12700" algn="l" rotWithShape="0">
                <a:srgbClr val="F5EDE8"/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51" name="椭圆 50"/>
            <p:cNvSpPr/>
            <p:nvPr>
              <p:custDataLst>
                <p:tags r:id="rId18"/>
              </p:custDataLst>
            </p:nvPr>
          </p:nvSpPr>
          <p:spPr>
            <a:xfrm rot="184381">
              <a:off x="5138374" y="2200809"/>
              <a:ext cx="216000" cy="216000"/>
            </a:xfrm>
            <a:prstGeom prst="ellipse">
              <a:avLst/>
            </a:prstGeom>
            <a:solidFill>
              <a:srgbClr val="F5EDE8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95" name="文本框 94"/>
            <p:cNvSpPr txBox="1"/>
            <p:nvPr>
              <p:custDataLst>
                <p:tags r:id="rId19"/>
              </p:custDataLst>
            </p:nvPr>
          </p:nvSpPr>
          <p:spPr>
            <a:xfrm>
              <a:off x="4802906" y="2403522"/>
              <a:ext cx="99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5EDE8"/>
                  </a:solidFill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02</a:t>
              </a:r>
              <a:endParaRPr lang="zh-CN" altLang="en-US" sz="3200" dirty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  <p:sp>
          <p:nvSpPr>
            <p:cNvPr id="96" name="文本框 95"/>
            <p:cNvSpPr txBox="1"/>
            <p:nvPr>
              <p:custDataLst>
                <p:tags r:id="rId20"/>
              </p:custDataLst>
            </p:nvPr>
          </p:nvSpPr>
          <p:spPr>
            <a:xfrm>
              <a:off x="4802954" y="2867919"/>
              <a:ext cx="937260" cy="312674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5EDE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c）水的pH值在6～8的范围内</a:t>
              </a:r>
              <a:endParaRPr lang="zh-CN" altLang="en-US" sz="1400" dirty="0">
                <a:solidFill>
                  <a:srgbClr val="F5EDE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圆角矩形 40"/>
          <p:cNvSpPr/>
          <p:nvPr>
            <p:custDataLst>
              <p:tags r:id="rId21"/>
            </p:custDataLst>
          </p:nvPr>
        </p:nvSpPr>
        <p:spPr>
          <a:xfrm rot="21420000">
            <a:off x="2138735" y="2762354"/>
            <a:ext cx="1080000" cy="3119868"/>
          </a:xfrm>
          <a:prstGeom prst="roundRect">
            <a:avLst/>
          </a:prstGeom>
          <a:solidFill>
            <a:srgbClr val="982B1C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43" name="圆角矩形 42"/>
          <p:cNvSpPr/>
          <p:nvPr>
            <p:custDataLst>
              <p:tags r:id="rId22"/>
            </p:custDataLst>
          </p:nvPr>
        </p:nvSpPr>
        <p:spPr>
          <a:xfrm rot="21444755">
            <a:off x="2099067" y="2737186"/>
            <a:ext cx="1104351" cy="3163650"/>
          </a:xfrm>
          <a:prstGeom prst="roundRect">
            <a:avLst/>
          </a:prstGeom>
          <a:gradFill flip="none" rotWithShape="1">
            <a:gsLst>
              <a:gs pos="50000">
                <a:srgbClr val="FB5B49"/>
              </a:gs>
              <a:gs pos="50000">
                <a:srgbClr val="CF3C27"/>
              </a:gs>
            </a:gsLst>
            <a:lin ang="2700000" scaled="1"/>
            <a:tileRect/>
          </a:gradFill>
          <a:ln w="381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44" name="圆角矩形 43"/>
          <p:cNvSpPr/>
          <p:nvPr>
            <p:custDataLst>
              <p:tags r:id="rId23"/>
            </p:custDataLst>
          </p:nvPr>
        </p:nvSpPr>
        <p:spPr>
          <a:xfrm rot="21436152">
            <a:off x="2166670" y="2803410"/>
            <a:ext cx="966308" cy="3022903"/>
          </a:xfrm>
          <a:prstGeom prst="roundRect">
            <a:avLst/>
          </a:prstGeom>
          <a:noFill/>
          <a:ln w="25400" cap="flat" cmpd="sng" algn="ctr">
            <a:solidFill>
              <a:srgbClr val="982B1C"/>
            </a:solidFill>
            <a:prstDash val="sysDot"/>
          </a:ln>
          <a:effectLst>
            <a:outerShdw dist="12700" algn="l" rotWithShape="0">
              <a:srgbClr val="F5EDE8"/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45" name="椭圆 44"/>
          <p:cNvSpPr/>
          <p:nvPr>
            <p:custDataLst>
              <p:tags r:id="rId24"/>
            </p:custDataLst>
          </p:nvPr>
        </p:nvSpPr>
        <p:spPr>
          <a:xfrm>
            <a:off x="2436196" y="2773971"/>
            <a:ext cx="216000" cy="216000"/>
          </a:xfrm>
          <a:prstGeom prst="ellipse">
            <a:avLst/>
          </a:prstGeom>
          <a:solidFill>
            <a:srgbClr val="F5EDE8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93" name="文本框 92"/>
          <p:cNvSpPr txBox="1"/>
          <p:nvPr>
            <p:custDataLst>
              <p:tags r:id="rId25"/>
            </p:custDataLst>
          </p:nvPr>
        </p:nvSpPr>
        <p:spPr>
          <a:xfrm rot="21420000">
            <a:off x="2190801" y="2893127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01</a:t>
            </a:r>
            <a:endParaRPr lang="zh-CN" altLang="en-US" sz="3200" dirty="0">
              <a:solidFill>
                <a:srgbClr val="F5EDE8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sp>
        <p:nvSpPr>
          <p:cNvPr id="94" name="文本框 93"/>
          <p:cNvSpPr txBox="1"/>
          <p:nvPr>
            <p:custDataLst>
              <p:tags r:id="rId26"/>
            </p:custDataLst>
          </p:nvPr>
        </p:nvSpPr>
        <p:spPr>
          <a:xfrm rot="21420000">
            <a:off x="2190801" y="3274849"/>
            <a:ext cx="93706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rgbClr val="F5EDE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a）周围空气中含有瓦斯和煤尘</a:t>
            </a:r>
            <a:endParaRPr lang="zh-CN" altLang="en-US" sz="1400" dirty="0">
              <a:solidFill>
                <a:srgbClr val="F5EDE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>
            <p:custDataLst>
              <p:tags r:id="rId27"/>
            </p:custDataLst>
          </p:nvPr>
        </p:nvGrpSpPr>
        <p:grpSpPr>
          <a:xfrm>
            <a:off x="-28281" y="1659120"/>
            <a:ext cx="12220280" cy="1380250"/>
            <a:chOff x="-28281" y="1659120"/>
            <a:chExt cx="12220280" cy="1380250"/>
          </a:xfrm>
        </p:grpSpPr>
        <p:sp>
          <p:nvSpPr>
            <p:cNvPr id="68" name="任意多边形 67"/>
            <p:cNvSpPr/>
            <p:nvPr/>
          </p:nvSpPr>
          <p:spPr>
            <a:xfrm>
              <a:off x="9596486" y="1802756"/>
              <a:ext cx="2595513" cy="866363"/>
            </a:xfrm>
            <a:custGeom>
              <a:avLst/>
              <a:gdLst>
                <a:gd name="connsiteX0" fmla="*/ 0 w 1633987"/>
                <a:gd name="connsiteY0" fmla="*/ 1012754 h 1012754"/>
                <a:gd name="connsiteX1" fmla="*/ 1289154 w 1633987"/>
                <a:gd name="connsiteY1" fmla="*/ 8413 h 1012754"/>
                <a:gd name="connsiteX2" fmla="*/ 1633928 w 1633987"/>
                <a:gd name="connsiteY2" fmla="*/ 518078 h 1012754"/>
                <a:gd name="connsiteX0-1" fmla="*/ 0 w 1414888"/>
                <a:gd name="connsiteY0-2" fmla="*/ 1022874 h 1862323"/>
                <a:gd name="connsiteX1-3" fmla="*/ 1289154 w 1414888"/>
                <a:gd name="connsiteY1-4" fmla="*/ 18533 h 1862323"/>
                <a:gd name="connsiteX2-5" fmla="*/ 1364105 w 1414888"/>
                <a:gd name="connsiteY2-6" fmla="*/ 1862323 h 1862323"/>
                <a:gd name="connsiteX0-7" fmla="*/ 0 w 1364148"/>
                <a:gd name="connsiteY0-8" fmla="*/ 279647 h 1119096"/>
                <a:gd name="connsiteX1-9" fmla="*/ 1034321 w 1364148"/>
                <a:gd name="connsiteY1-10" fmla="*/ 174716 h 1119096"/>
                <a:gd name="connsiteX2-11" fmla="*/ 1364105 w 1364148"/>
                <a:gd name="connsiteY2-12" fmla="*/ 1119096 h 1119096"/>
                <a:gd name="connsiteX0-13" fmla="*/ 0 w 1364123"/>
                <a:gd name="connsiteY0-14" fmla="*/ 289987 h 1129436"/>
                <a:gd name="connsiteX1-15" fmla="*/ 1034321 w 1364123"/>
                <a:gd name="connsiteY1-16" fmla="*/ 185056 h 1129436"/>
                <a:gd name="connsiteX2-17" fmla="*/ 1364105 w 1364123"/>
                <a:gd name="connsiteY2-18" fmla="*/ 1129436 h 1129436"/>
                <a:gd name="connsiteX0-19" fmla="*/ 0 w 1738870"/>
                <a:gd name="connsiteY0-20" fmla="*/ 265576 h 850193"/>
                <a:gd name="connsiteX1-21" fmla="*/ 1034321 w 1738870"/>
                <a:gd name="connsiteY1-22" fmla="*/ 160645 h 850193"/>
                <a:gd name="connsiteX2-23" fmla="*/ 1738859 w 1738870"/>
                <a:gd name="connsiteY2-24" fmla="*/ 850193 h 850193"/>
                <a:gd name="connsiteX0-25" fmla="*/ 0 w 1738902"/>
                <a:gd name="connsiteY0-26" fmla="*/ 226278 h 810895"/>
                <a:gd name="connsiteX1-27" fmla="*/ 1034321 w 1738902"/>
                <a:gd name="connsiteY1-28" fmla="*/ 121347 h 810895"/>
                <a:gd name="connsiteX2-29" fmla="*/ 1738859 w 1738902"/>
                <a:gd name="connsiteY2-30" fmla="*/ 810895 h 810895"/>
                <a:gd name="connsiteX0-31" fmla="*/ 0 w 2376365"/>
                <a:gd name="connsiteY0-32" fmla="*/ 263775 h 814840"/>
                <a:gd name="connsiteX1-33" fmla="*/ 1034321 w 2376365"/>
                <a:gd name="connsiteY1-34" fmla="*/ 158844 h 814840"/>
                <a:gd name="connsiteX2-35" fmla="*/ 2376361 w 2376365"/>
                <a:gd name="connsiteY2-36" fmla="*/ 814840 h 814840"/>
                <a:gd name="connsiteX0-37" fmla="*/ 0 w 2376366"/>
                <a:gd name="connsiteY0-38" fmla="*/ 508726 h 1059791"/>
                <a:gd name="connsiteX1-39" fmla="*/ 1034321 w 2376366"/>
                <a:gd name="connsiteY1-40" fmla="*/ 403795 h 1059791"/>
                <a:gd name="connsiteX2-41" fmla="*/ 2376361 w 2376366"/>
                <a:gd name="connsiteY2-42" fmla="*/ 1059791 h 10597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376366" h="1059791">
                  <a:moveTo>
                    <a:pt x="0" y="508726"/>
                  </a:moveTo>
                  <a:cubicBezTo>
                    <a:pt x="508416" y="47778"/>
                    <a:pt x="554378" y="-308773"/>
                    <a:pt x="1034321" y="403795"/>
                  </a:cubicBezTo>
                  <a:cubicBezTo>
                    <a:pt x="1514264" y="1116363"/>
                    <a:pt x="2378859" y="1017319"/>
                    <a:pt x="2376361" y="1059791"/>
                  </a:cubicBezTo>
                </a:path>
              </a:pathLst>
            </a:custGeom>
            <a:noFill/>
            <a:ln w="25400" cap="flat" cmpd="sng" algn="ctr">
              <a:solidFill>
                <a:srgbClr val="1D495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7" name="任意多边形 66"/>
            <p:cNvSpPr/>
            <p:nvPr>
              <p:custDataLst>
                <p:tags r:id="rId28"/>
              </p:custDataLst>
            </p:nvPr>
          </p:nvSpPr>
          <p:spPr>
            <a:xfrm>
              <a:off x="7142636" y="2347274"/>
              <a:ext cx="2453851" cy="631187"/>
            </a:xfrm>
            <a:custGeom>
              <a:avLst/>
              <a:gdLst>
                <a:gd name="connsiteX0" fmla="*/ 0 w 1633987"/>
                <a:gd name="connsiteY0" fmla="*/ 1012754 h 1012754"/>
                <a:gd name="connsiteX1" fmla="*/ 1289154 w 1633987"/>
                <a:gd name="connsiteY1" fmla="*/ 8413 h 1012754"/>
                <a:gd name="connsiteX2" fmla="*/ 1633928 w 1633987"/>
                <a:gd name="connsiteY2" fmla="*/ 518078 h 1012754"/>
                <a:gd name="connsiteX0-1" fmla="*/ 0 w 1414888"/>
                <a:gd name="connsiteY0-2" fmla="*/ 1022874 h 1862323"/>
                <a:gd name="connsiteX1-3" fmla="*/ 1289154 w 1414888"/>
                <a:gd name="connsiteY1-4" fmla="*/ 18533 h 1862323"/>
                <a:gd name="connsiteX2-5" fmla="*/ 1364105 w 1414888"/>
                <a:gd name="connsiteY2-6" fmla="*/ 1862323 h 1862323"/>
                <a:gd name="connsiteX0-7" fmla="*/ 0 w 1364148"/>
                <a:gd name="connsiteY0-8" fmla="*/ 279647 h 1119096"/>
                <a:gd name="connsiteX1-9" fmla="*/ 1034321 w 1364148"/>
                <a:gd name="connsiteY1-10" fmla="*/ 174716 h 1119096"/>
                <a:gd name="connsiteX2-11" fmla="*/ 1364105 w 1364148"/>
                <a:gd name="connsiteY2-12" fmla="*/ 1119096 h 1119096"/>
                <a:gd name="connsiteX0-13" fmla="*/ 0 w 1364123"/>
                <a:gd name="connsiteY0-14" fmla="*/ 289987 h 1129436"/>
                <a:gd name="connsiteX1-15" fmla="*/ 1034321 w 1364123"/>
                <a:gd name="connsiteY1-16" fmla="*/ 185056 h 1129436"/>
                <a:gd name="connsiteX2-17" fmla="*/ 1364105 w 1364123"/>
                <a:gd name="connsiteY2-18" fmla="*/ 1129436 h 1129436"/>
                <a:gd name="connsiteX0-19" fmla="*/ 0 w 1723880"/>
                <a:gd name="connsiteY0-20" fmla="*/ 513114 h 513114"/>
                <a:gd name="connsiteX1-21" fmla="*/ 1034321 w 1723880"/>
                <a:gd name="connsiteY1-22" fmla="*/ 408183 h 513114"/>
                <a:gd name="connsiteX2-23" fmla="*/ 1723869 w 1723880"/>
                <a:gd name="connsiteY2-24" fmla="*/ 3448 h 513114"/>
                <a:gd name="connsiteX0-25" fmla="*/ 0 w 1723877"/>
                <a:gd name="connsiteY0-26" fmla="*/ 511809 h 654152"/>
                <a:gd name="connsiteX1-27" fmla="*/ 884419 w 1723877"/>
                <a:gd name="connsiteY1-28" fmla="*/ 646721 h 654152"/>
                <a:gd name="connsiteX2-29" fmla="*/ 1723869 w 1723877"/>
                <a:gd name="connsiteY2-30" fmla="*/ 2143 h 654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723877" h="654152">
                  <a:moveTo>
                    <a:pt x="0" y="511809"/>
                  </a:moveTo>
                  <a:cubicBezTo>
                    <a:pt x="508416" y="50861"/>
                    <a:pt x="597108" y="731665"/>
                    <a:pt x="884419" y="646721"/>
                  </a:cubicBezTo>
                  <a:cubicBezTo>
                    <a:pt x="1171730" y="561777"/>
                    <a:pt x="1726367" y="-40329"/>
                    <a:pt x="1723869" y="2143"/>
                  </a:cubicBezTo>
                </a:path>
              </a:pathLst>
            </a:custGeom>
            <a:noFill/>
            <a:ln w="25400" cap="flat" cmpd="sng" algn="ctr">
              <a:solidFill>
                <a:srgbClr val="1D495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6" name="任意多边形 65"/>
            <p:cNvSpPr/>
            <p:nvPr>
              <p:custDataLst>
                <p:tags r:id="rId29"/>
              </p:custDataLst>
            </p:nvPr>
          </p:nvSpPr>
          <p:spPr>
            <a:xfrm>
              <a:off x="5058831" y="1932555"/>
              <a:ext cx="2143247" cy="923296"/>
            </a:xfrm>
            <a:custGeom>
              <a:avLst/>
              <a:gdLst>
                <a:gd name="connsiteX0" fmla="*/ 0 w 1633987"/>
                <a:gd name="connsiteY0" fmla="*/ 1012754 h 1012754"/>
                <a:gd name="connsiteX1" fmla="*/ 1289154 w 1633987"/>
                <a:gd name="connsiteY1" fmla="*/ 8413 h 1012754"/>
                <a:gd name="connsiteX2" fmla="*/ 1633928 w 1633987"/>
                <a:gd name="connsiteY2" fmla="*/ 518078 h 1012754"/>
                <a:gd name="connsiteX0-1" fmla="*/ 0 w 1414888"/>
                <a:gd name="connsiteY0-2" fmla="*/ 1022874 h 1862323"/>
                <a:gd name="connsiteX1-3" fmla="*/ 1289154 w 1414888"/>
                <a:gd name="connsiteY1-4" fmla="*/ 18533 h 1862323"/>
                <a:gd name="connsiteX2-5" fmla="*/ 1364105 w 1414888"/>
                <a:gd name="connsiteY2-6" fmla="*/ 1862323 h 1862323"/>
                <a:gd name="connsiteX0-7" fmla="*/ 0 w 1364148"/>
                <a:gd name="connsiteY0-8" fmla="*/ 279647 h 1119096"/>
                <a:gd name="connsiteX1-9" fmla="*/ 1034321 w 1364148"/>
                <a:gd name="connsiteY1-10" fmla="*/ 174716 h 1119096"/>
                <a:gd name="connsiteX2-11" fmla="*/ 1364105 w 1364148"/>
                <a:gd name="connsiteY2-12" fmla="*/ 1119096 h 1119096"/>
                <a:gd name="connsiteX0-13" fmla="*/ 0 w 1364123"/>
                <a:gd name="connsiteY0-14" fmla="*/ 289987 h 1129436"/>
                <a:gd name="connsiteX1-15" fmla="*/ 1034321 w 1364123"/>
                <a:gd name="connsiteY1-16" fmla="*/ 185056 h 1129436"/>
                <a:gd name="connsiteX2-17" fmla="*/ 1364105 w 1364123"/>
                <a:gd name="connsiteY2-18" fmla="*/ 1129436 h 11294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364123" h="1129436">
                  <a:moveTo>
                    <a:pt x="0" y="289987"/>
                  </a:moveTo>
                  <a:cubicBezTo>
                    <a:pt x="508416" y="-170961"/>
                    <a:pt x="956872" y="15168"/>
                    <a:pt x="1034321" y="185056"/>
                  </a:cubicBezTo>
                  <a:cubicBezTo>
                    <a:pt x="1111770" y="354944"/>
                    <a:pt x="1366603" y="1086964"/>
                    <a:pt x="1364105" y="1129436"/>
                  </a:cubicBezTo>
                </a:path>
              </a:pathLst>
            </a:custGeom>
            <a:noFill/>
            <a:ln w="25400" cap="flat" cmpd="sng" algn="ctr">
              <a:solidFill>
                <a:srgbClr val="1D495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5" name="任意多边形 64"/>
            <p:cNvSpPr/>
            <p:nvPr>
              <p:custDataLst>
                <p:tags r:id="rId30"/>
              </p:custDataLst>
            </p:nvPr>
          </p:nvSpPr>
          <p:spPr>
            <a:xfrm>
              <a:off x="2498374" y="1825686"/>
              <a:ext cx="2488405" cy="983501"/>
            </a:xfrm>
            <a:custGeom>
              <a:avLst/>
              <a:gdLst>
                <a:gd name="connsiteX0" fmla="*/ 0 w 1633987"/>
                <a:gd name="connsiteY0" fmla="*/ 1012754 h 1012754"/>
                <a:gd name="connsiteX1" fmla="*/ 1289154 w 1633987"/>
                <a:gd name="connsiteY1" fmla="*/ 8413 h 1012754"/>
                <a:gd name="connsiteX2" fmla="*/ 1633928 w 1633987"/>
                <a:gd name="connsiteY2" fmla="*/ 518078 h 1012754"/>
                <a:gd name="connsiteX0-1" fmla="*/ 0 w 1708912"/>
                <a:gd name="connsiteY0-2" fmla="*/ 1013432 h 1013432"/>
                <a:gd name="connsiteX1-3" fmla="*/ 1289154 w 1708912"/>
                <a:gd name="connsiteY1-4" fmla="*/ 9091 h 1013432"/>
                <a:gd name="connsiteX2-5" fmla="*/ 1708879 w 1708912"/>
                <a:gd name="connsiteY2-6" fmla="*/ 503766 h 101343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708912" h="1013432">
                  <a:moveTo>
                    <a:pt x="0" y="1013432"/>
                  </a:moveTo>
                  <a:cubicBezTo>
                    <a:pt x="508416" y="552484"/>
                    <a:pt x="1004341" y="94035"/>
                    <a:pt x="1289154" y="9091"/>
                  </a:cubicBezTo>
                  <a:cubicBezTo>
                    <a:pt x="1573967" y="-75853"/>
                    <a:pt x="1711377" y="461294"/>
                    <a:pt x="1708879" y="503766"/>
                  </a:cubicBezTo>
                </a:path>
              </a:pathLst>
            </a:custGeom>
            <a:noFill/>
            <a:ln w="25400" cap="flat" cmpd="sng" algn="ctr">
              <a:solidFill>
                <a:srgbClr val="1D495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-28281" y="1659120"/>
              <a:ext cx="2556437" cy="1380250"/>
            </a:xfrm>
            <a:custGeom>
              <a:avLst/>
              <a:gdLst>
                <a:gd name="connsiteX0" fmla="*/ 0 w 1993691"/>
                <a:gd name="connsiteY0" fmla="*/ 0 h 974361"/>
                <a:gd name="connsiteX1" fmla="*/ 1993691 w 1993691"/>
                <a:gd name="connsiteY1" fmla="*/ 974361 h 974361"/>
                <a:gd name="connsiteX0-1" fmla="*/ 0 w 1993691"/>
                <a:gd name="connsiteY0-2" fmla="*/ 0 h 974361"/>
                <a:gd name="connsiteX1-3" fmla="*/ 1993691 w 1993691"/>
                <a:gd name="connsiteY1-4" fmla="*/ 974361 h 974361"/>
                <a:gd name="connsiteX0-5" fmla="*/ 0 w 1993691"/>
                <a:gd name="connsiteY0-6" fmla="*/ 0 h 1100308"/>
                <a:gd name="connsiteX1-7" fmla="*/ 1993691 w 1993691"/>
                <a:gd name="connsiteY1-8" fmla="*/ 974361 h 1100308"/>
                <a:gd name="connsiteX0-9" fmla="*/ 0 w 2413100"/>
                <a:gd name="connsiteY0-10" fmla="*/ 0 h 1100308"/>
                <a:gd name="connsiteX1-11" fmla="*/ 2413100 w 2413100"/>
                <a:gd name="connsiteY1-12" fmla="*/ 974361 h 11003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2413100" h="1100308">
                  <a:moveTo>
                    <a:pt x="0" y="0"/>
                  </a:moveTo>
                  <a:cubicBezTo>
                    <a:pt x="1079291" y="1833796"/>
                    <a:pt x="869114" y="774493"/>
                    <a:pt x="2413100" y="974361"/>
                  </a:cubicBezTo>
                </a:path>
              </a:pathLst>
            </a:custGeom>
            <a:noFill/>
            <a:ln w="25400" cap="flat" cmpd="sng" algn="ctr">
              <a:solidFill>
                <a:srgbClr val="1D495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708"/>
    </mc:Choice>
    <mc:Fallback>
      <p:transition spd="slow" advClick="0" advTm="37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5" grpId="0" animBg="1"/>
      <p:bldP spid="56" grpId="0" animBg="1"/>
      <p:bldP spid="57" grpId="0" animBg="1"/>
      <p:bldP spid="97" grpId="0"/>
      <p:bldP spid="98" grpId="0"/>
      <p:bldP spid="41" grpId="0" animBg="1"/>
      <p:bldP spid="43" grpId="0" animBg="1"/>
      <p:bldP spid="44" grpId="0" animBg="1"/>
      <p:bldP spid="45" grpId="0" animBg="1"/>
      <p:bldP spid="93" grpId="0"/>
      <p:bldP spid="9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95330" y="616676"/>
            <a:ext cx="5349240" cy="601047"/>
            <a:chOff x="3020264" y="740501"/>
            <a:chExt cx="5349240" cy="601047"/>
          </a:xfrm>
        </p:grpSpPr>
        <p:sp>
          <p:nvSpPr>
            <p:cNvPr id="3" name="椭圆 2"/>
            <p:cNvSpPr/>
            <p:nvPr/>
          </p:nvSpPr>
          <p:spPr>
            <a:xfrm>
              <a:off x="3300934" y="1298348"/>
              <a:ext cx="5040000" cy="43200"/>
            </a:xfrm>
            <a:prstGeom prst="ellipse">
              <a:avLst/>
            </a:prstGeom>
            <a:solidFill>
              <a:srgbClr val="1D49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020264" y="740501"/>
              <a:ext cx="534924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1D495D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FQW60-20-K矿用风动潜水泵</a:t>
              </a:r>
              <a:r>
                <a:rPr lang="zh-CN" altLang="en-US" sz="2400" dirty="0" smtClean="0">
                  <a:solidFill>
                    <a:srgbClr val="1D495D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ea"/>
                </a:rPr>
                <a:t>用途</a:t>
              </a:r>
              <a:endParaRPr lang="zh-CN" altLang="en-US" sz="2400" spc="500" dirty="0">
                <a:solidFill>
                  <a:srgbClr val="1D495D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4213602" y="1834803"/>
            <a:ext cx="3764796" cy="3758801"/>
            <a:chOff x="4213602" y="1834803"/>
            <a:chExt cx="3764796" cy="3758801"/>
          </a:xfrm>
        </p:grpSpPr>
        <p:sp>
          <p:nvSpPr>
            <p:cNvPr id="16" name="L 形 15"/>
            <p:cNvSpPr/>
            <p:nvPr>
              <p:custDataLst>
                <p:tags r:id="rId2"/>
              </p:custDataLst>
            </p:nvPr>
          </p:nvSpPr>
          <p:spPr>
            <a:xfrm rot="5400000">
              <a:off x="4213603" y="1834935"/>
              <a:ext cx="2940018" cy="2940020"/>
            </a:xfrm>
            <a:prstGeom prst="corner">
              <a:avLst>
                <a:gd name="adj1" fmla="val 25031"/>
                <a:gd name="adj2" fmla="val 24845"/>
              </a:avLst>
            </a:prstGeom>
            <a:solidFill>
              <a:srgbClr val="59AC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L 形 16"/>
            <p:cNvSpPr/>
            <p:nvPr>
              <p:custDataLst>
                <p:tags r:id="rId3"/>
              </p:custDataLst>
            </p:nvPr>
          </p:nvSpPr>
          <p:spPr>
            <a:xfrm rot="16200000">
              <a:off x="6226907" y="3841061"/>
              <a:ext cx="1772274" cy="1730708"/>
            </a:xfrm>
            <a:prstGeom prst="corner">
              <a:avLst>
                <a:gd name="adj1" fmla="val 41791"/>
                <a:gd name="adj2" fmla="val 41520"/>
              </a:avLst>
            </a:prstGeom>
            <a:solidFill>
              <a:srgbClr val="59AC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>
              <p:custDataLst>
                <p:tags r:id="rId4"/>
              </p:custDataLst>
            </p:nvPr>
          </p:nvSpPr>
          <p:spPr>
            <a:xfrm>
              <a:off x="7254058" y="1834803"/>
              <a:ext cx="724340" cy="1904753"/>
            </a:xfrm>
            <a:prstGeom prst="rect">
              <a:avLst/>
            </a:prstGeom>
            <a:solidFill>
              <a:srgbClr val="59AC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5"/>
              </p:custDataLst>
            </p:nvPr>
          </p:nvSpPr>
          <p:spPr>
            <a:xfrm rot="5400000">
              <a:off x="4824918" y="4257947"/>
              <a:ext cx="724340" cy="1946973"/>
            </a:xfrm>
            <a:prstGeom prst="rect">
              <a:avLst/>
            </a:prstGeom>
            <a:solidFill>
              <a:srgbClr val="59AC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AutoShape 30"/>
            <p:cNvSpPr>
              <a:spLocks noChangeAspect="1" noChangeArrowheads="1" noTextEdit="1"/>
            </p:cNvSpPr>
            <p:nvPr/>
          </p:nvSpPr>
          <p:spPr bwMode="auto">
            <a:xfrm>
              <a:off x="4358248" y="1959049"/>
              <a:ext cx="537512" cy="485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2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4355760" y="2150662"/>
              <a:ext cx="540000" cy="297374"/>
            </a:xfrm>
            <a:custGeom>
              <a:avLst/>
              <a:gdLst>
                <a:gd name="T0" fmla="*/ 105 w 181"/>
                <a:gd name="T1" fmla="*/ 49 h 99"/>
                <a:gd name="T2" fmla="*/ 91 w 181"/>
                <a:gd name="T3" fmla="*/ 53 h 99"/>
                <a:gd name="T4" fmla="*/ 77 w 181"/>
                <a:gd name="T5" fmla="*/ 49 h 99"/>
                <a:gd name="T6" fmla="*/ 2 w 181"/>
                <a:gd name="T7" fmla="*/ 0 h 99"/>
                <a:gd name="T8" fmla="*/ 0 w 181"/>
                <a:gd name="T9" fmla="*/ 6 h 99"/>
                <a:gd name="T10" fmla="*/ 0 w 181"/>
                <a:gd name="T11" fmla="*/ 84 h 99"/>
                <a:gd name="T12" fmla="*/ 16 w 181"/>
                <a:gd name="T13" fmla="*/ 99 h 99"/>
                <a:gd name="T14" fmla="*/ 165 w 181"/>
                <a:gd name="T15" fmla="*/ 99 h 99"/>
                <a:gd name="T16" fmla="*/ 181 w 181"/>
                <a:gd name="T17" fmla="*/ 84 h 99"/>
                <a:gd name="T18" fmla="*/ 181 w 181"/>
                <a:gd name="T19" fmla="*/ 6 h 99"/>
                <a:gd name="T20" fmla="*/ 180 w 181"/>
                <a:gd name="T21" fmla="*/ 0 h 99"/>
                <a:gd name="T22" fmla="*/ 105 w 181"/>
                <a:gd name="T23" fmla="*/ 49 h 99"/>
                <a:gd name="T24" fmla="*/ 61 w 181"/>
                <a:gd name="T25" fmla="*/ 57 h 99"/>
                <a:gd name="T26" fmla="*/ 16 w 181"/>
                <a:gd name="T27" fmla="*/ 88 h 99"/>
                <a:gd name="T28" fmla="*/ 15 w 181"/>
                <a:gd name="T29" fmla="*/ 89 h 99"/>
                <a:gd name="T30" fmla="*/ 13 w 181"/>
                <a:gd name="T31" fmla="*/ 88 h 99"/>
                <a:gd name="T32" fmla="*/ 13 w 181"/>
                <a:gd name="T33" fmla="*/ 84 h 99"/>
                <a:gd name="T34" fmla="*/ 58 w 181"/>
                <a:gd name="T35" fmla="*/ 52 h 99"/>
                <a:gd name="T36" fmla="*/ 62 w 181"/>
                <a:gd name="T37" fmla="*/ 53 h 99"/>
                <a:gd name="T38" fmla="*/ 61 w 181"/>
                <a:gd name="T39" fmla="*/ 57 h 99"/>
                <a:gd name="T40" fmla="*/ 170 w 181"/>
                <a:gd name="T41" fmla="*/ 88 h 99"/>
                <a:gd name="T42" fmla="*/ 168 w 181"/>
                <a:gd name="T43" fmla="*/ 89 h 99"/>
                <a:gd name="T44" fmla="*/ 166 w 181"/>
                <a:gd name="T45" fmla="*/ 88 h 99"/>
                <a:gd name="T46" fmla="*/ 120 w 181"/>
                <a:gd name="T47" fmla="*/ 56 h 99"/>
                <a:gd name="T48" fmla="*/ 119 w 181"/>
                <a:gd name="T49" fmla="*/ 52 h 99"/>
                <a:gd name="T50" fmla="*/ 123 w 181"/>
                <a:gd name="T51" fmla="*/ 51 h 99"/>
                <a:gd name="T52" fmla="*/ 169 w 181"/>
                <a:gd name="T53" fmla="*/ 84 h 99"/>
                <a:gd name="T54" fmla="*/ 170 w 181"/>
                <a:gd name="T55" fmla="*/ 8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1" h="99">
                  <a:moveTo>
                    <a:pt x="105" y="49"/>
                  </a:moveTo>
                  <a:cubicBezTo>
                    <a:pt x="100" y="52"/>
                    <a:pt x="96" y="53"/>
                    <a:pt x="91" y="53"/>
                  </a:cubicBezTo>
                  <a:cubicBezTo>
                    <a:pt x="86" y="53"/>
                    <a:pt x="81" y="52"/>
                    <a:pt x="77" y="4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4"/>
                    <a:pt x="0" y="6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2"/>
                    <a:pt x="7" y="99"/>
                    <a:pt x="16" y="99"/>
                  </a:cubicBezTo>
                  <a:cubicBezTo>
                    <a:pt x="165" y="99"/>
                    <a:pt x="165" y="99"/>
                    <a:pt x="165" y="99"/>
                  </a:cubicBezTo>
                  <a:cubicBezTo>
                    <a:pt x="174" y="99"/>
                    <a:pt x="181" y="92"/>
                    <a:pt x="181" y="84"/>
                  </a:cubicBezTo>
                  <a:cubicBezTo>
                    <a:pt x="181" y="6"/>
                    <a:pt x="181" y="6"/>
                    <a:pt x="181" y="6"/>
                  </a:cubicBezTo>
                  <a:cubicBezTo>
                    <a:pt x="181" y="4"/>
                    <a:pt x="181" y="2"/>
                    <a:pt x="180" y="0"/>
                  </a:cubicBezTo>
                  <a:lnTo>
                    <a:pt x="105" y="49"/>
                  </a:lnTo>
                  <a:close/>
                  <a:moveTo>
                    <a:pt x="61" y="57"/>
                  </a:moveTo>
                  <a:cubicBezTo>
                    <a:pt x="16" y="88"/>
                    <a:pt x="16" y="88"/>
                    <a:pt x="16" y="88"/>
                  </a:cubicBezTo>
                  <a:cubicBezTo>
                    <a:pt x="16" y="89"/>
                    <a:pt x="15" y="89"/>
                    <a:pt x="15" y="89"/>
                  </a:cubicBezTo>
                  <a:cubicBezTo>
                    <a:pt x="14" y="89"/>
                    <a:pt x="13" y="89"/>
                    <a:pt x="13" y="88"/>
                  </a:cubicBezTo>
                  <a:cubicBezTo>
                    <a:pt x="12" y="87"/>
                    <a:pt x="12" y="85"/>
                    <a:pt x="13" y="84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9" y="51"/>
                    <a:pt x="61" y="52"/>
                    <a:pt x="62" y="53"/>
                  </a:cubicBezTo>
                  <a:cubicBezTo>
                    <a:pt x="62" y="54"/>
                    <a:pt x="62" y="56"/>
                    <a:pt x="61" y="57"/>
                  </a:cubicBezTo>
                  <a:close/>
                  <a:moveTo>
                    <a:pt x="170" y="88"/>
                  </a:moveTo>
                  <a:cubicBezTo>
                    <a:pt x="169" y="88"/>
                    <a:pt x="168" y="89"/>
                    <a:pt x="168" y="89"/>
                  </a:cubicBezTo>
                  <a:cubicBezTo>
                    <a:pt x="167" y="89"/>
                    <a:pt x="167" y="89"/>
                    <a:pt x="166" y="88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19" y="55"/>
                    <a:pt x="118" y="53"/>
                    <a:pt x="119" y="52"/>
                  </a:cubicBezTo>
                  <a:cubicBezTo>
                    <a:pt x="120" y="51"/>
                    <a:pt x="122" y="51"/>
                    <a:pt x="123" y="51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0" y="85"/>
                    <a:pt x="171" y="87"/>
                    <a:pt x="170" y="88"/>
                  </a:cubicBez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3"/>
            <p:cNvSpPr/>
            <p:nvPr>
              <p:custDataLst>
                <p:tags r:id="rId7"/>
              </p:custDataLst>
            </p:nvPr>
          </p:nvSpPr>
          <p:spPr bwMode="auto">
            <a:xfrm>
              <a:off x="4370691" y="1959049"/>
              <a:ext cx="512627" cy="251337"/>
            </a:xfrm>
            <a:custGeom>
              <a:avLst/>
              <a:gdLst>
                <a:gd name="T0" fmla="*/ 139 w 172"/>
                <a:gd name="T1" fmla="*/ 39 h 84"/>
                <a:gd name="T2" fmla="*/ 139 w 172"/>
                <a:gd name="T3" fmla="*/ 14 h 84"/>
                <a:gd name="T4" fmla="*/ 126 w 172"/>
                <a:gd name="T5" fmla="*/ 0 h 84"/>
                <a:gd name="T6" fmla="*/ 44 w 172"/>
                <a:gd name="T7" fmla="*/ 0 h 84"/>
                <a:gd name="T8" fmla="*/ 30 w 172"/>
                <a:gd name="T9" fmla="*/ 14 h 84"/>
                <a:gd name="T10" fmla="*/ 30 w 172"/>
                <a:gd name="T11" fmla="*/ 40 h 84"/>
                <a:gd name="T12" fmla="*/ 0 w 172"/>
                <a:gd name="T13" fmla="*/ 60 h 84"/>
                <a:gd name="T14" fmla="*/ 30 w 172"/>
                <a:gd name="T15" fmla="*/ 80 h 84"/>
                <a:gd name="T16" fmla="*/ 36 w 172"/>
                <a:gd name="T17" fmla="*/ 83 h 84"/>
                <a:gd name="T18" fmla="*/ 36 w 172"/>
                <a:gd name="T19" fmla="*/ 14 h 84"/>
                <a:gd name="T20" fmla="*/ 44 w 172"/>
                <a:gd name="T21" fmla="*/ 6 h 84"/>
                <a:gd name="T22" fmla="*/ 126 w 172"/>
                <a:gd name="T23" fmla="*/ 6 h 84"/>
                <a:gd name="T24" fmla="*/ 134 w 172"/>
                <a:gd name="T25" fmla="*/ 14 h 84"/>
                <a:gd name="T26" fmla="*/ 134 w 172"/>
                <a:gd name="T27" fmla="*/ 36 h 84"/>
                <a:gd name="T28" fmla="*/ 134 w 172"/>
                <a:gd name="T29" fmla="*/ 84 h 84"/>
                <a:gd name="T30" fmla="*/ 139 w 172"/>
                <a:gd name="T31" fmla="*/ 81 h 84"/>
                <a:gd name="T32" fmla="*/ 172 w 172"/>
                <a:gd name="T33" fmla="*/ 60 h 84"/>
                <a:gd name="T34" fmla="*/ 139 w 172"/>
                <a:gd name="T35" fmla="*/ 3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2" h="84">
                  <a:moveTo>
                    <a:pt x="139" y="39"/>
                  </a:moveTo>
                  <a:cubicBezTo>
                    <a:pt x="139" y="14"/>
                    <a:pt x="139" y="14"/>
                    <a:pt x="139" y="14"/>
                  </a:cubicBezTo>
                  <a:cubicBezTo>
                    <a:pt x="139" y="6"/>
                    <a:pt x="134" y="0"/>
                    <a:pt x="126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6" y="0"/>
                    <a:pt x="30" y="6"/>
                    <a:pt x="30" y="14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9"/>
                    <a:pt x="39" y="6"/>
                    <a:pt x="44" y="6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31" y="6"/>
                    <a:pt x="134" y="9"/>
                    <a:pt x="134" y="14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4" y="84"/>
                    <a:pt x="134" y="84"/>
                    <a:pt x="134" y="84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72" y="60"/>
                    <a:pt x="172" y="60"/>
                    <a:pt x="172" y="60"/>
                  </a:cubicBezTo>
                  <a:lnTo>
                    <a:pt x="139" y="39"/>
                  </a:ln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4"/>
            <p:cNvSpPr/>
            <p:nvPr>
              <p:custDataLst>
                <p:tags r:id="rId8"/>
              </p:custDataLst>
            </p:nvPr>
          </p:nvSpPr>
          <p:spPr bwMode="auto">
            <a:xfrm>
              <a:off x="4516267" y="2046146"/>
              <a:ext cx="215254" cy="194102"/>
            </a:xfrm>
            <a:custGeom>
              <a:avLst/>
              <a:gdLst>
                <a:gd name="T0" fmla="*/ 72 w 72"/>
                <a:gd name="T1" fmla="*/ 29 h 65"/>
                <a:gd name="T2" fmla="*/ 68 w 72"/>
                <a:gd name="T3" fmla="*/ 26 h 65"/>
                <a:gd name="T4" fmla="*/ 57 w 72"/>
                <a:gd name="T5" fmla="*/ 26 h 65"/>
                <a:gd name="T6" fmla="*/ 57 w 72"/>
                <a:gd name="T7" fmla="*/ 3 h 65"/>
                <a:gd name="T8" fmla="*/ 53 w 72"/>
                <a:gd name="T9" fmla="*/ 0 h 65"/>
                <a:gd name="T10" fmla="*/ 19 w 72"/>
                <a:gd name="T11" fmla="*/ 0 h 65"/>
                <a:gd name="T12" fmla="*/ 15 w 72"/>
                <a:gd name="T13" fmla="*/ 3 h 65"/>
                <a:gd name="T14" fmla="*/ 15 w 72"/>
                <a:gd name="T15" fmla="*/ 26 h 65"/>
                <a:gd name="T16" fmla="*/ 4 w 72"/>
                <a:gd name="T17" fmla="*/ 26 h 65"/>
                <a:gd name="T18" fmla="*/ 0 w 72"/>
                <a:gd name="T19" fmla="*/ 29 h 65"/>
                <a:gd name="T20" fmla="*/ 1 w 72"/>
                <a:gd name="T21" fmla="*/ 32 h 65"/>
                <a:gd name="T22" fmla="*/ 1 w 72"/>
                <a:gd name="T23" fmla="*/ 32 h 65"/>
                <a:gd name="T24" fmla="*/ 33 w 72"/>
                <a:gd name="T25" fmla="*/ 64 h 65"/>
                <a:gd name="T26" fmla="*/ 36 w 72"/>
                <a:gd name="T27" fmla="*/ 65 h 65"/>
                <a:gd name="T28" fmla="*/ 39 w 72"/>
                <a:gd name="T29" fmla="*/ 64 h 65"/>
                <a:gd name="T30" fmla="*/ 39 w 72"/>
                <a:gd name="T31" fmla="*/ 64 h 65"/>
                <a:gd name="T32" fmla="*/ 70 w 72"/>
                <a:gd name="T33" fmla="*/ 32 h 65"/>
                <a:gd name="T34" fmla="*/ 71 w 72"/>
                <a:gd name="T35" fmla="*/ 32 h 65"/>
                <a:gd name="T36" fmla="*/ 71 w 72"/>
                <a:gd name="T37" fmla="*/ 32 h 65"/>
                <a:gd name="T38" fmla="*/ 71 w 72"/>
                <a:gd name="T39" fmla="*/ 32 h 65"/>
                <a:gd name="T40" fmla="*/ 72 w 72"/>
                <a:gd name="T41" fmla="*/ 2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" h="65">
                  <a:moveTo>
                    <a:pt x="72" y="29"/>
                  </a:moveTo>
                  <a:cubicBezTo>
                    <a:pt x="72" y="28"/>
                    <a:pt x="70" y="26"/>
                    <a:pt x="68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2"/>
                    <a:pt x="55" y="0"/>
                    <a:pt x="5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5" y="2"/>
                    <a:pt x="15" y="3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2" y="26"/>
                    <a:pt x="0" y="28"/>
                    <a:pt x="0" y="29"/>
                  </a:cubicBezTo>
                  <a:cubicBezTo>
                    <a:pt x="0" y="30"/>
                    <a:pt x="1" y="31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5" y="65"/>
                    <a:pt x="36" y="65"/>
                  </a:cubicBezTo>
                  <a:cubicBezTo>
                    <a:pt x="37" y="65"/>
                    <a:pt x="38" y="64"/>
                    <a:pt x="39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32"/>
                    <a:pt x="70" y="32"/>
                    <a:pt x="71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1" y="31"/>
                    <a:pt x="72" y="30"/>
                    <a:pt x="72" y="29"/>
                  </a:cubicBez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AutoShape 12"/>
            <p:cNvSpPr>
              <a:spLocks noChangeAspect="1" noChangeArrowheads="1" noTextEdit="1"/>
            </p:cNvSpPr>
            <p:nvPr/>
          </p:nvSpPr>
          <p:spPr bwMode="auto">
            <a:xfrm>
              <a:off x="7351010" y="1959049"/>
              <a:ext cx="500629" cy="529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14"/>
            <p:cNvSpPr/>
            <p:nvPr>
              <p:custDataLst>
                <p:tags r:id="rId9"/>
              </p:custDataLst>
            </p:nvPr>
          </p:nvSpPr>
          <p:spPr bwMode="auto">
            <a:xfrm>
              <a:off x="7349385" y="2297136"/>
              <a:ext cx="130034" cy="60141"/>
            </a:xfrm>
            <a:custGeom>
              <a:avLst/>
              <a:gdLst>
                <a:gd name="T0" fmla="*/ 19 w 87"/>
                <a:gd name="T1" fmla="*/ 40 h 40"/>
                <a:gd name="T2" fmla="*/ 67 w 87"/>
                <a:gd name="T3" fmla="*/ 40 h 40"/>
                <a:gd name="T4" fmla="*/ 67 w 87"/>
                <a:gd name="T5" fmla="*/ 40 h 40"/>
                <a:gd name="T6" fmla="*/ 87 w 87"/>
                <a:gd name="T7" fmla="*/ 20 h 40"/>
                <a:gd name="T8" fmla="*/ 67 w 87"/>
                <a:gd name="T9" fmla="*/ 0 h 40"/>
                <a:gd name="T10" fmla="*/ 67 w 87"/>
                <a:gd name="T11" fmla="*/ 0 h 40"/>
                <a:gd name="T12" fmla="*/ 19 w 87"/>
                <a:gd name="T13" fmla="*/ 0 h 40"/>
                <a:gd name="T14" fmla="*/ 19 w 87"/>
                <a:gd name="T15" fmla="*/ 0 h 40"/>
                <a:gd name="T16" fmla="*/ 0 w 87"/>
                <a:gd name="T17" fmla="*/ 20 h 40"/>
                <a:gd name="T18" fmla="*/ 19 w 87"/>
                <a:gd name="T1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40">
                  <a:moveTo>
                    <a:pt x="19" y="40"/>
                  </a:moveTo>
                  <a:cubicBezTo>
                    <a:pt x="67" y="40"/>
                    <a:pt x="67" y="40"/>
                    <a:pt x="67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78" y="40"/>
                    <a:pt x="87" y="31"/>
                    <a:pt x="87" y="20"/>
                  </a:cubicBezTo>
                  <a:cubicBezTo>
                    <a:pt x="87" y="9"/>
                    <a:pt x="78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19" y="40"/>
                  </a:cubicBez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15"/>
            <p:cNvSpPr/>
            <p:nvPr>
              <p:custDataLst>
                <p:tags r:id="rId10"/>
              </p:custDataLst>
            </p:nvPr>
          </p:nvSpPr>
          <p:spPr bwMode="auto">
            <a:xfrm>
              <a:off x="7349385" y="2092333"/>
              <a:ext cx="130034" cy="58515"/>
            </a:xfrm>
            <a:custGeom>
              <a:avLst/>
              <a:gdLst>
                <a:gd name="T0" fmla="*/ 19 w 87"/>
                <a:gd name="T1" fmla="*/ 39 h 39"/>
                <a:gd name="T2" fmla="*/ 67 w 87"/>
                <a:gd name="T3" fmla="*/ 39 h 39"/>
                <a:gd name="T4" fmla="*/ 67 w 87"/>
                <a:gd name="T5" fmla="*/ 39 h 39"/>
                <a:gd name="T6" fmla="*/ 87 w 87"/>
                <a:gd name="T7" fmla="*/ 20 h 39"/>
                <a:gd name="T8" fmla="*/ 67 w 87"/>
                <a:gd name="T9" fmla="*/ 0 h 39"/>
                <a:gd name="T10" fmla="*/ 67 w 87"/>
                <a:gd name="T11" fmla="*/ 0 h 39"/>
                <a:gd name="T12" fmla="*/ 19 w 87"/>
                <a:gd name="T13" fmla="*/ 0 h 39"/>
                <a:gd name="T14" fmla="*/ 19 w 87"/>
                <a:gd name="T15" fmla="*/ 0 h 39"/>
                <a:gd name="T16" fmla="*/ 0 w 87"/>
                <a:gd name="T17" fmla="*/ 20 h 39"/>
                <a:gd name="T18" fmla="*/ 19 w 87"/>
                <a:gd name="T1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39">
                  <a:moveTo>
                    <a:pt x="19" y="39"/>
                  </a:move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78" y="39"/>
                    <a:pt x="87" y="31"/>
                    <a:pt x="87" y="20"/>
                  </a:cubicBezTo>
                  <a:cubicBezTo>
                    <a:pt x="87" y="9"/>
                    <a:pt x="78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39"/>
                    <a:pt x="19" y="39"/>
                  </a:cubicBez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16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7414402" y="1959049"/>
              <a:ext cx="437238" cy="531512"/>
            </a:xfrm>
            <a:custGeom>
              <a:avLst/>
              <a:gdLst>
                <a:gd name="T0" fmla="*/ 251 w 294"/>
                <a:gd name="T1" fmla="*/ 0 h 358"/>
                <a:gd name="T2" fmla="*/ 43 w 294"/>
                <a:gd name="T3" fmla="*/ 0 h 358"/>
                <a:gd name="T4" fmla="*/ 0 w 294"/>
                <a:gd name="T5" fmla="*/ 43 h 358"/>
                <a:gd name="T6" fmla="*/ 0 w 294"/>
                <a:gd name="T7" fmla="*/ 77 h 358"/>
                <a:gd name="T8" fmla="*/ 24 w 294"/>
                <a:gd name="T9" fmla="*/ 77 h 358"/>
                <a:gd name="T10" fmla="*/ 57 w 294"/>
                <a:gd name="T11" fmla="*/ 110 h 358"/>
                <a:gd name="T12" fmla="*/ 24 w 294"/>
                <a:gd name="T13" fmla="*/ 143 h 358"/>
                <a:gd name="T14" fmla="*/ 0 w 294"/>
                <a:gd name="T15" fmla="*/ 143 h 358"/>
                <a:gd name="T16" fmla="*/ 0 w 294"/>
                <a:gd name="T17" fmla="*/ 215 h 358"/>
                <a:gd name="T18" fmla="*/ 24 w 294"/>
                <a:gd name="T19" fmla="*/ 215 h 358"/>
                <a:gd name="T20" fmla="*/ 57 w 294"/>
                <a:gd name="T21" fmla="*/ 248 h 358"/>
                <a:gd name="T22" fmla="*/ 24 w 294"/>
                <a:gd name="T23" fmla="*/ 281 h 358"/>
                <a:gd name="T24" fmla="*/ 0 w 294"/>
                <a:gd name="T25" fmla="*/ 281 h 358"/>
                <a:gd name="T26" fmla="*/ 0 w 294"/>
                <a:gd name="T27" fmla="*/ 315 h 358"/>
                <a:gd name="T28" fmla="*/ 43 w 294"/>
                <a:gd name="T29" fmla="*/ 358 h 358"/>
                <a:gd name="T30" fmla="*/ 251 w 294"/>
                <a:gd name="T31" fmla="*/ 358 h 358"/>
                <a:gd name="T32" fmla="*/ 294 w 294"/>
                <a:gd name="T33" fmla="*/ 315 h 358"/>
                <a:gd name="T34" fmla="*/ 294 w 294"/>
                <a:gd name="T35" fmla="*/ 43 h 358"/>
                <a:gd name="T36" fmla="*/ 251 w 294"/>
                <a:gd name="T37" fmla="*/ 0 h 358"/>
                <a:gd name="T38" fmla="*/ 143 w 294"/>
                <a:gd name="T39" fmla="*/ 58 h 358"/>
                <a:gd name="T40" fmla="*/ 155 w 294"/>
                <a:gd name="T41" fmla="*/ 63 h 358"/>
                <a:gd name="T42" fmla="*/ 173 w 294"/>
                <a:gd name="T43" fmla="*/ 112 h 358"/>
                <a:gd name="T44" fmla="*/ 168 w 294"/>
                <a:gd name="T45" fmla="*/ 123 h 358"/>
                <a:gd name="T46" fmla="*/ 156 w 294"/>
                <a:gd name="T47" fmla="*/ 127 h 358"/>
                <a:gd name="T48" fmla="*/ 132 w 294"/>
                <a:gd name="T49" fmla="*/ 62 h 358"/>
                <a:gd name="T50" fmla="*/ 143 w 294"/>
                <a:gd name="T51" fmla="*/ 58 h 358"/>
                <a:gd name="T52" fmla="*/ 205 w 294"/>
                <a:gd name="T53" fmla="*/ 294 h 358"/>
                <a:gd name="T54" fmla="*/ 113 w 294"/>
                <a:gd name="T55" fmla="*/ 199 h 358"/>
                <a:gd name="T56" fmla="*/ 120 w 294"/>
                <a:gd name="T57" fmla="*/ 67 h 358"/>
                <a:gd name="T58" fmla="*/ 122 w 294"/>
                <a:gd name="T59" fmla="*/ 66 h 358"/>
                <a:gd name="T60" fmla="*/ 146 w 294"/>
                <a:gd name="T61" fmla="*/ 131 h 358"/>
                <a:gd name="T62" fmla="*/ 145 w 294"/>
                <a:gd name="T63" fmla="*/ 132 h 358"/>
                <a:gd name="T64" fmla="*/ 150 w 294"/>
                <a:gd name="T65" fmla="*/ 185 h 358"/>
                <a:gd name="T66" fmla="*/ 181 w 294"/>
                <a:gd name="T67" fmla="*/ 228 h 358"/>
                <a:gd name="T68" fmla="*/ 183 w 294"/>
                <a:gd name="T69" fmla="*/ 228 h 358"/>
                <a:gd name="T70" fmla="*/ 207 w 294"/>
                <a:gd name="T71" fmla="*/ 293 h 358"/>
                <a:gd name="T72" fmla="*/ 205 w 294"/>
                <a:gd name="T73" fmla="*/ 294 h 358"/>
                <a:gd name="T74" fmla="*/ 229 w 294"/>
                <a:gd name="T75" fmla="*/ 285 h 358"/>
                <a:gd name="T76" fmla="*/ 217 w 294"/>
                <a:gd name="T77" fmla="*/ 289 h 358"/>
                <a:gd name="T78" fmla="*/ 193 w 294"/>
                <a:gd name="T79" fmla="*/ 224 h 358"/>
                <a:gd name="T80" fmla="*/ 204 w 294"/>
                <a:gd name="T81" fmla="*/ 220 h 358"/>
                <a:gd name="T82" fmla="*/ 216 w 294"/>
                <a:gd name="T83" fmla="*/ 225 h 358"/>
                <a:gd name="T84" fmla="*/ 234 w 294"/>
                <a:gd name="T85" fmla="*/ 274 h 358"/>
                <a:gd name="T86" fmla="*/ 229 w 294"/>
                <a:gd name="T87" fmla="*/ 28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94" h="358">
                  <a:moveTo>
                    <a:pt x="251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20" y="0"/>
                    <a:pt x="0" y="20"/>
                    <a:pt x="0" y="4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42" y="77"/>
                    <a:pt x="57" y="92"/>
                    <a:pt x="57" y="110"/>
                  </a:cubicBezTo>
                  <a:cubicBezTo>
                    <a:pt x="57" y="128"/>
                    <a:pt x="42" y="143"/>
                    <a:pt x="24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42" y="215"/>
                    <a:pt x="57" y="230"/>
                    <a:pt x="57" y="248"/>
                  </a:cubicBezTo>
                  <a:cubicBezTo>
                    <a:pt x="57" y="266"/>
                    <a:pt x="42" y="281"/>
                    <a:pt x="24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315"/>
                    <a:pt x="0" y="315"/>
                    <a:pt x="0" y="315"/>
                  </a:cubicBezTo>
                  <a:cubicBezTo>
                    <a:pt x="0" y="338"/>
                    <a:pt x="20" y="358"/>
                    <a:pt x="43" y="358"/>
                  </a:cubicBezTo>
                  <a:cubicBezTo>
                    <a:pt x="251" y="358"/>
                    <a:pt x="251" y="358"/>
                    <a:pt x="251" y="358"/>
                  </a:cubicBezTo>
                  <a:cubicBezTo>
                    <a:pt x="275" y="358"/>
                    <a:pt x="294" y="338"/>
                    <a:pt x="294" y="315"/>
                  </a:cubicBezTo>
                  <a:cubicBezTo>
                    <a:pt x="294" y="43"/>
                    <a:pt x="294" y="43"/>
                    <a:pt x="294" y="43"/>
                  </a:cubicBezTo>
                  <a:cubicBezTo>
                    <a:pt x="294" y="20"/>
                    <a:pt x="275" y="0"/>
                    <a:pt x="251" y="0"/>
                  </a:cubicBezTo>
                  <a:close/>
                  <a:moveTo>
                    <a:pt x="143" y="58"/>
                  </a:moveTo>
                  <a:cubicBezTo>
                    <a:pt x="148" y="56"/>
                    <a:pt x="153" y="59"/>
                    <a:pt x="155" y="63"/>
                  </a:cubicBezTo>
                  <a:cubicBezTo>
                    <a:pt x="173" y="112"/>
                    <a:pt x="173" y="112"/>
                    <a:pt x="173" y="112"/>
                  </a:cubicBezTo>
                  <a:cubicBezTo>
                    <a:pt x="175" y="116"/>
                    <a:pt x="172" y="121"/>
                    <a:pt x="168" y="123"/>
                  </a:cubicBezTo>
                  <a:cubicBezTo>
                    <a:pt x="156" y="127"/>
                    <a:pt x="156" y="127"/>
                    <a:pt x="156" y="127"/>
                  </a:cubicBezTo>
                  <a:cubicBezTo>
                    <a:pt x="132" y="62"/>
                    <a:pt x="132" y="62"/>
                    <a:pt x="132" y="62"/>
                  </a:cubicBezTo>
                  <a:lnTo>
                    <a:pt x="143" y="58"/>
                  </a:lnTo>
                  <a:close/>
                  <a:moveTo>
                    <a:pt x="205" y="294"/>
                  </a:moveTo>
                  <a:cubicBezTo>
                    <a:pt x="197" y="297"/>
                    <a:pt x="150" y="297"/>
                    <a:pt x="113" y="199"/>
                  </a:cubicBezTo>
                  <a:cubicBezTo>
                    <a:pt x="76" y="101"/>
                    <a:pt x="112" y="70"/>
                    <a:pt x="120" y="67"/>
                  </a:cubicBezTo>
                  <a:cubicBezTo>
                    <a:pt x="122" y="66"/>
                    <a:pt x="122" y="66"/>
                    <a:pt x="122" y="66"/>
                  </a:cubicBezTo>
                  <a:cubicBezTo>
                    <a:pt x="146" y="131"/>
                    <a:pt x="146" y="131"/>
                    <a:pt x="146" y="131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0" y="134"/>
                    <a:pt x="133" y="141"/>
                    <a:pt x="150" y="185"/>
                  </a:cubicBezTo>
                  <a:cubicBezTo>
                    <a:pt x="167" y="229"/>
                    <a:pt x="177" y="230"/>
                    <a:pt x="181" y="228"/>
                  </a:cubicBezTo>
                  <a:cubicBezTo>
                    <a:pt x="183" y="228"/>
                    <a:pt x="183" y="228"/>
                    <a:pt x="183" y="228"/>
                  </a:cubicBezTo>
                  <a:cubicBezTo>
                    <a:pt x="207" y="293"/>
                    <a:pt x="207" y="293"/>
                    <a:pt x="207" y="293"/>
                  </a:cubicBezTo>
                  <a:lnTo>
                    <a:pt x="205" y="294"/>
                  </a:lnTo>
                  <a:close/>
                  <a:moveTo>
                    <a:pt x="229" y="285"/>
                  </a:moveTo>
                  <a:cubicBezTo>
                    <a:pt x="217" y="289"/>
                    <a:pt x="217" y="289"/>
                    <a:pt x="217" y="289"/>
                  </a:cubicBezTo>
                  <a:cubicBezTo>
                    <a:pt x="193" y="224"/>
                    <a:pt x="193" y="224"/>
                    <a:pt x="193" y="224"/>
                  </a:cubicBezTo>
                  <a:cubicBezTo>
                    <a:pt x="204" y="220"/>
                    <a:pt x="204" y="220"/>
                    <a:pt x="204" y="220"/>
                  </a:cubicBezTo>
                  <a:cubicBezTo>
                    <a:pt x="209" y="218"/>
                    <a:pt x="214" y="220"/>
                    <a:pt x="216" y="225"/>
                  </a:cubicBezTo>
                  <a:cubicBezTo>
                    <a:pt x="234" y="274"/>
                    <a:pt x="234" y="274"/>
                    <a:pt x="234" y="274"/>
                  </a:cubicBezTo>
                  <a:cubicBezTo>
                    <a:pt x="236" y="278"/>
                    <a:pt x="233" y="283"/>
                    <a:pt x="229" y="285"/>
                  </a:cubicBez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AutoShape 3"/>
            <p:cNvSpPr>
              <a:spLocks noChangeAspect="1" noChangeArrowheads="1" noTextEdit="1"/>
            </p:cNvSpPr>
            <p:nvPr/>
          </p:nvSpPr>
          <p:spPr bwMode="auto">
            <a:xfrm>
              <a:off x="4367212" y="5010860"/>
              <a:ext cx="538313" cy="479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"/>
            <p:cNvSpPr/>
            <p:nvPr>
              <p:custDataLst>
                <p:tags r:id="rId12"/>
              </p:custDataLst>
            </p:nvPr>
          </p:nvSpPr>
          <p:spPr bwMode="auto">
            <a:xfrm>
              <a:off x="4584899" y="5356799"/>
              <a:ext cx="108000" cy="79313"/>
            </a:xfrm>
            <a:custGeom>
              <a:avLst/>
              <a:gdLst>
                <a:gd name="T0" fmla="*/ 54 w 64"/>
                <a:gd name="T1" fmla="*/ 0 h 47"/>
                <a:gd name="T2" fmla="*/ 10 w 64"/>
                <a:gd name="T3" fmla="*/ 0 h 47"/>
                <a:gd name="T4" fmla="*/ 0 w 64"/>
                <a:gd name="T5" fmla="*/ 47 h 47"/>
                <a:gd name="T6" fmla="*/ 64 w 64"/>
                <a:gd name="T7" fmla="*/ 47 h 47"/>
                <a:gd name="T8" fmla="*/ 54 w 64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7">
                  <a:moveTo>
                    <a:pt x="54" y="0"/>
                  </a:moveTo>
                  <a:lnTo>
                    <a:pt x="10" y="0"/>
                  </a:lnTo>
                  <a:lnTo>
                    <a:pt x="0" y="47"/>
                  </a:lnTo>
                  <a:lnTo>
                    <a:pt x="64" y="47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"/>
            <p:cNvSpPr/>
            <p:nvPr/>
          </p:nvSpPr>
          <p:spPr bwMode="auto">
            <a:xfrm>
              <a:off x="4584899" y="5356799"/>
              <a:ext cx="108000" cy="79313"/>
            </a:xfrm>
            <a:custGeom>
              <a:avLst/>
              <a:gdLst>
                <a:gd name="T0" fmla="*/ 54 w 64"/>
                <a:gd name="T1" fmla="*/ 0 h 47"/>
                <a:gd name="T2" fmla="*/ 10 w 64"/>
                <a:gd name="T3" fmla="*/ 0 h 47"/>
                <a:gd name="T4" fmla="*/ 0 w 64"/>
                <a:gd name="T5" fmla="*/ 47 h 47"/>
                <a:gd name="T6" fmla="*/ 64 w 64"/>
                <a:gd name="T7" fmla="*/ 47 h 47"/>
                <a:gd name="T8" fmla="*/ 54 w 64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7">
                  <a:moveTo>
                    <a:pt x="54" y="0"/>
                  </a:moveTo>
                  <a:lnTo>
                    <a:pt x="10" y="0"/>
                  </a:lnTo>
                  <a:lnTo>
                    <a:pt x="0" y="47"/>
                  </a:lnTo>
                  <a:lnTo>
                    <a:pt x="64" y="47"/>
                  </a:lnTo>
                  <a:lnTo>
                    <a:pt x="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7"/>
            <p:cNvSpPr/>
            <p:nvPr>
              <p:custDataLst>
                <p:tags r:id="rId13"/>
              </p:custDataLst>
            </p:nvPr>
          </p:nvSpPr>
          <p:spPr bwMode="auto">
            <a:xfrm>
              <a:off x="4458337" y="5446236"/>
              <a:ext cx="364501" cy="43875"/>
            </a:xfrm>
            <a:custGeom>
              <a:avLst/>
              <a:gdLst>
                <a:gd name="T0" fmla="*/ 149 w 165"/>
                <a:gd name="T1" fmla="*/ 0 h 20"/>
                <a:gd name="T2" fmla="*/ 83 w 165"/>
                <a:gd name="T3" fmla="*/ 0 h 20"/>
                <a:gd name="T4" fmla="*/ 82 w 165"/>
                <a:gd name="T5" fmla="*/ 0 h 20"/>
                <a:gd name="T6" fmla="*/ 15 w 165"/>
                <a:gd name="T7" fmla="*/ 0 h 20"/>
                <a:gd name="T8" fmla="*/ 2 w 165"/>
                <a:gd name="T9" fmla="*/ 6 h 20"/>
                <a:gd name="T10" fmla="*/ 0 w 165"/>
                <a:gd name="T11" fmla="*/ 15 h 20"/>
                <a:gd name="T12" fmla="*/ 5 w 165"/>
                <a:gd name="T13" fmla="*/ 20 h 20"/>
                <a:gd name="T14" fmla="*/ 82 w 165"/>
                <a:gd name="T15" fmla="*/ 20 h 20"/>
                <a:gd name="T16" fmla="*/ 83 w 165"/>
                <a:gd name="T17" fmla="*/ 20 h 20"/>
                <a:gd name="T18" fmla="*/ 160 w 165"/>
                <a:gd name="T19" fmla="*/ 20 h 20"/>
                <a:gd name="T20" fmla="*/ 165 w 165"/>
                <a:gd name="T21" fmla="*/ 15 h 20"/>
                <a:gd name="T22" fmla="*/ 163 w 165"/>
                <a:gd name="T23" fmla="*/ 6 h 20"/>
                <a:gd name="T24" fmla="*/ 149 w 165"/>
                <a:gd name="T2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20">
                  <a:moveTo>
                    <a:pt x="149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9" y="0"/>
                    <a:pt x="4" y="1"/>
                    <a:pt x="2" y="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8"/>
                    <a:pt x="2" y="20"/>
                    <a:pt x="5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160" y="20"/>
                    <a:pt x="160" y="20"/>
                    <a:pt x="160" y="20"/>
                  </a:cubicBezTo>
                  <a:cubicBezTo>
                    <a:pt x="162" y="20"/>
                    <a:pt x="165" y="18"/>
                    <a:pt x="165" y="15"/>
                  </a:cubicBezTo>
                  <a:cubicBezTo>
                    <a:pt x="163" y="6"/>
                    <a:pt x="163" y="6"/>
                    <a:pt x="163" y="6"/>
                  </a:cubicBezTo>
                  <a:cubicBezTo>
                    <a:pt x="161" y="1"/>
                    <a:pt x="156" y="0"/>
                    <a:pt x="149" y="0"/>
                  </a:cubicBezTo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8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4368899" y="5010860"/>
              <a:ext cx="538313" cy="337501"/>
            </a:xfrm>
            <a:custGeom>
              <a:avLst/>
              <a:gdLst>
                <a:gd name="T0" fmla="*/ 25 w 243"/>
                <a:gd name="T1" fmla="*/ 140 h 152"/>
                <a:gd name="T2" fmla="*/ 16 w 243"/>
                <a:gd name="T3" fmla="*/ 130 h 152"/>
                <a:gd name="T4" fmla="*/ 11 w 243"/>
                <a:gd name="T5" fmla="*/ 21 h 152"/>
                <a:gd name="T6" fmla="*/ 20 w 243"/>
                <a:gd name="T7" fmla="*/ 12 h 152"/>
                <a:gd name="T8" fmla="*/ 223 w 243"/>
                <a:gd name="T9" fmla="*/ 12 h 152"/>
                <a:gd name="T10" fmla="*/ 232 w 243"/>
                <a:gd name="T11" fmla="*/ 21 h 152"/>
                <a:gd name="T12" fmla="*/ 227 w 243"/>
                <a:gd name="T13" fmla="*/ 130 h 152"/>
                <a:gd name="T14" fmla="*/ 218 w 243"/>
                <a:gd name="T15" fmla="*/ 140 h 152"/>
                <a:gd name="T16" fmla="*/ 25 w 243"/>
                <a:gd name="T17" fmla="*/ 140 h 152"/>
                <a:gd name="T18" fmla="*/ 233 w 243"/>
                <a:gd name="T19" fmla="*/ 0 h 152"/>
                <a:gd name="T20" fmla="*/ 10 w 243"/>
                <a:gd name="T21" fmla="*/ 0 h 152"/>
                <a:gd name="T22" fmla="*/ 0 w 243"/>
                <a:gd name="T23" fmla="*/ 10 h 152"/>
                <a:gd name="T24" fmla="*/ 5 w 243"/>
                <a:gd name="T25" fmla="*/ 141 h 152"/>
                <a:gd name="T26" fmla="*/ 15 w 243"/>
                <a:gd name="T27" fmla="*/ 152 h 152"/>
                <a:gd name="T28" fmla="*/ 228 w 243"/>
                <a:gd name="T29" fmla="*/ 152 h 152"/>
                <a:gd name="T30" fmla="*/ 238 w 243"/>
                <a:gd name="T31" fmla="*/ 142 h 152"/>
                <a:gd name="T32" fmla="*/ 243 w 243"/>
                <a:gd name="T33" fmla="*/ 11 h 152"/>
                <a:gd name="T34" fmla="*/ 233 w 243"/>
                <a:gd name="T35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3" h="152">
                  <a:moveTo>
                    <a:pt x="25" y="140"/>
                  </a:moveTo>
                  <a:cubicBezTo>
                    <a:pt x="20" y="140"/>
                    <a:pt x="16" y="135"/>
                    <a:pt x="16" y="13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6"/>
                    <a:pt x="15" y="12"/>
                    <a:pt x="20" y="12"/>
                  </a:cubicBezTo>
                  <a:cubicBezTo>
                    <a:pt x="223" y="12"/>
                    <a:pt x="223" y="12"/>
                    <a:pt x="223" y="12"/>
                  </a:cubicBezTo>
                  <a:cubicBezTo>
                    <a:pt x="228" y="12"/>
                    <a:pt x="232" y="16"/>
                    <a:pt x="232" y="21"/>
                  </a:cubicBezTo>
                  <a:cubicBezTo>
                    <a:pt x="227" y="130"/>
                    <a:pt x="227" y="130"/>
                    <a:pt x="227" y="130"/>
                  </a:cubicBezTo>
                  <a:cubicBezTo>
                    <a:pt x="227" y="135"/>
                    <a:pt x="223" y="140"/>
                    <a:pt x="218" y="140"/>
                  </a:cubicBezTo>
                  <a:cubicBezTo>
                    <a:pt x="25" y="140"/>
                    <a:pt x="25" y="140"/>
                    <a:pt x="25" y="140"/>
                  </a:cubicBezTo>
                  <a:moveTo>
                    <a:pt x="23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5" y="141"/>
                    <a:pt x="5" y="141"/>
                    <a:pt x="5" y="141"/>
                  </a:cubicBezTo>
                  <a:cubicBezTo>
                    <a:pt x="5" y="147"/>
                    <a:pt x="10" y="152"/>
                    <a:pt x="15" y="152"/>
                  </a:cubicBezTo>
                  <a:cubicBezTo>
                    <a:pt x="228" y="152"/>
                    <a:pt x="228" y="152"/>
                    <a:pt x="228" y="152"/>
                  </a:cubicBezTo>
                  <a:cubicBezTo>
                    <a:pt x="233" y="152"/>
                    <a:pt x="238" y="147"/>
                    <a:pt x="238" y="142"/>
                  </a:cubicBezTo>
                  <a:cubicBezTo>
                    <a:pt x="243" y="11"/>
                    <a:pt x="243" y="11"/>
                    <a:pt x="243" y="11"/>
                  </a:cubicBezTo>
                  <a:cubicBezTo>
                    <a:pt x="243" y="5"/>
                    <a:pt x="239" y="0"/>
                    <a:pt x="233" y="0"/>
                  </a:cubicBezTo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9"/>
            <p:cNvSpPr/>
            <p:nvPr>
              <p:custDataLst>
                <p:tags r:id="rId15"/>
              </p:custDataLst>
            </p:nvPr>
          </p:nvSpPr>
          <p:spPr bwMode="auto">
            <a:xfrm>
              <a:off x="4411087" y="5054735"/>
              <a:ext cx="283501" cy="249751"/>
            </a:xfrm>
            <a:custGeom>
              <a:avLst/>
              <a:gdLst>
                <a:gd name="T0" fmla="*/ 128 w 128"/>
                <a:gd name="T1" fmla="*/ 0 h 112"/>
                <a:gd name="T2" fmla="*/ 8 w 128"/>
                <a:gd name="T3" fmla="*/ 0 h 112"/>
                <a:gd name="T4" fmla="*/ 0 w 128"/>
                <a:gd name="T5" fmla="*/ 8 h 112"/>
                <a:gd name="T6" fmla="*/ 4 w 128"/>
                <a:gd name="T7" fmla="*/ 102 h 112"/>
                <a:gd name="T8" fmla="*/ 13 w 128"/>
                <a:gd name="T9" fmla="*/ 112 h 112"/>
                <a:gd name="T10" fmla="*/ 69 w 128"/>
                <a:gd name="T11" fmla="*/ 112 h 112"/>
                <a:gd name="T12" fmla="*/ 128 w 128"/>
                <a:gd name="T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112">
                  <a:moveTo>
                    <a:pt x="12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7"/>
                    <a:pt x="8" y="112"/>
                    <a:pt x="13" y="112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128" y="0"/>
                    <a:pt x="128" y="0"/>
                    <a:pt x="128" y="0"/>
                  </a:cubicBezTo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0"/>
            <p:cNvSpPr/>
            <p:nvPr>
              <p:custDataLst>
                <p:tags r:id="rId16"/>
              </p:custDataLst>
            </p:nvPr>
          </p:nvSpPr>
          <p:spPr bwMode="auto">
            <a:xfrm>
              <a:off x="4708088" y="5054735"/>
              <a:ext cx="156937" cy="249751"/>
            </a:xfrm>
            <a:custGeom>
              <a:avLst/>
              <a:gdLst>
                <a:gd name="T0" fmla="*/ 63 w 71"/>
                <a:gd name="T1" fmla="*/ 0 h 112"/>
                <a:gd name="T2" fmla="*/ 60 w 71"/>
                <a:gd name="T3" fmla="*/ 0 h 112"/>
                <a:gd name="T4" fmla="*/ 0 w 71"/>
                <a:gd name="T5" fmla="*/ 112 h 112"/>
                <a:gd name="T6" fmla="*/ 58 w 71"/>
                <a:gd name="T7" fmla="*/ 112 h 112"/>
                <a:gd name="T8" fmla="*/ 67 w 71"/>
                <a:gd name="T9" fmla="*/ 102 h 112"/>
                <a:gd name="T10" fmla="*/ 71 w 71"/>
                <a:gd name="T11" fmla="*/ 9 h 112"/>
                <a:gd name="T12" fmla="*/ 63 w 71"/>
                <a:gd name="T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12">
                  <a:moveTo>
                    <a:pt x="63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8" y="112"/>
                    <a:pt x="58" y="112"/>
                    <a:pt x="58" y="112"/>
                  </a:cubicBezTo>
                  <a:cubicBezTo>
                    <a:pt x="63" y="112"/>
                    <a:pt x="67" y="106"/>
                    <a:pt x="67" y="102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3" y="0"/>
                  </a:cubicBezTo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5" name="组合 64"/>
            <p:cNvGrpSpPr>
              <a:grpSpLocks noChangeAspect="1"/>
            </p:cNvGrpSpPr>
            <p:nvPr/>
          </p:nvGrpSpPr>
          <p:grpSpPr>
            <a:xfrm>
              <a:off x="7360389" y="5003800"/>
              <a:ext cx="497958" cy="489139"/>
              <a:chOff x="234950" y="2943226"/>
              <a:chExt cx="1344613" cy="1320800"/>
            </a:xfrm>
            <a:solidFill>
              <a:srgbClr val="F5EDE8"/>
            </a:solidFill>
          </p:grpSpPr>
          <p:sp>
            <p:nvSpPr>
              <p:cNvPr id="66" name="Freeform 41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479425" y="2943226"/>
                <a:ext cx="560388" cy="1320800"/>
              </a:xfrm>
              <a:custGeom>
                <a:avLst/>
                <a:gdLst>
                  <a:gd name="T0" fmla="*/ 174 w 196"/>
                  <a:gd name="T1" fmla="*/ 0 h 462"/>
                  <a:gd name="T2" fmla="*/ 139 w 196"/>
                  <a:gd name="T3" fmla="*/ 0 h 462"/>
                  <a:gd name="T4" fmla="*/ 139 w 196"/>
                  <a:gd name="T5" fmla="*/ 0 h 462"/>
                  <a:gd name="T6" fmla="*/ 0 w 196"/>
                  <a:gd name="T7" fmla="*/ 135 h 462"/>
                  <a:gd name="T8" fmla="*/ 0 w 196"/>
                  <a:gd name="T9" fmla="*/ 327 h 462"/>
                  <a:gd name="T10" fmla="*/ 139 w 196"/>
                  <a:gd name="T11" fmla="*/ 462 h 462"/>
                  <a:gd name="T12" fmla="*/ 139 w 196"/>
                  <a:gd name="T13" fmla="*/ 462 h 462"/>
                  <a:gd name="T14" fmla="*/ 139 w 196"/>
                  <a:gd name="T15" fmla="*/ 462 h 462"/>
                  <a:gd name="T16" fmla="*/ 139 w 196"/>
                  <a:gd name="T17" fmla="*/ 462 h 462"/>
                  <a:gd name="T18" fmla="*/ 139 w 196"/>
                  <a:gd name="T19" fmla="*/ 462 h 462"/>
                  <a:gd name="T20" fmla="*/ 174 w 196"/>
                  <a:gd name="T21" fmla="*/ 462 h 462"/>
                  <a:gd name="T22" fmla="*/ 196 w 196"/>
                  <a:gd name="T23" fmla="*/ 441 h 462"/>
                  <a:gd name="T24" fmla="*/ 196 w 196"/>
                  <a:gd name="T25" fmla="*/ 21 h 462"/>
                  <a:gd name="T26" fmla="*/ 174 w 196"/>
                  <a:gd name="T27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6" h="462">
                    <a:moveTo>
                      <a:pt x="174" y="0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139" y="462"/>
                      <a:pt x="139" y="462"/>
                      <a:pt x="139" y="462"/>
                    </a:cubicBezTo>
                    <a:cubicBezTo>
                      <a:pt x="139" y="462"/>
                      <a:pt x="139" y="462"/>
                      <a:pt x="139" y="462"/>
                    </a:cubicBezTo>
                    <a:cubicBezTo>
                      <a:pt x="139" y="462"/>
                      <a:pt x="139" y="462"/>
                      <a:pt x="139" y="462"/>
                    </a:cubicBezTo>
                    <a:cubicBezTo>
                      <a:pt x="139" y="462"/>
                      <a:pt x="139" y="462"/>
                      <a:pt x="139" y="462"/>
                    </a:cubicBezTo>
                    <a:cubicBezTo>
                      <a:pt x="139" y="462"/>
                      <a:pt x="139" y="462"/>
                      <a:pt x="139" y="462"/>
                    </a:cubicBezTo>
                    <a:cubicBezTo>
                      <a:pt x="174" y="462"/>
                      <a:pt x="174" y="462"/>
                      <a:pt x="174" y="462"/>
                    </a:cubicBezTo>
                    <a:cubicBezTo>
                      <a:pt x="186" y="462"/>
                      <a:pt x="196" y="452"/>
                      <a:pt x="196" y="441"/>
                    </a:cubicBezTo>
                    <a:cubicBezTo>
                      <a:pt x="196" y="21"/>
                      <a:pt x="196" y="21"/>
                      <a:pt x="196" y="21"/>
                    </a:cubicBezTo>
                    <a:cubicBezTo>
                      <a:pt x="196" y="9"/>
                      <a:pt x="186" y="0"/>
                      <a:pt x="17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42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234950" y="3322638"/>
                <a:ext cx="204788" cy="557213"/>
              </a:xfrm>
              <a:custGeom>
                <a:avLst/>
                <a:gdLst>
                  <a:gd name="T0" fmla="*/ 72 w 72"/>
                  <a:gd name="T1" fmla="*/ 0 h 195"/>
                  <a:gd name="T2" fmla="*/ 22 w 72"/>
                  <a:gd name="T3" fmla="*/ 0 h 195"/>
                  <a:gd name="T4" fmla="*/ 0 w 72"/>
                  <a:gd name="T5" fmla="*/ 21 h 195"/>
                  <a:gd name="T6" fmla="*/ 0 w 72"/>
                  <a:gd name="T7" fmla="*/ 174 h 195"/>
                  <a:gd name="T8" fmla="*/ 22 w 72"/>
                  <a:gd name="T9" fmla="*/ 195 h 195"/>
                  <a:gd name="T10" fmla="*/ 72 w 72"/>
                  <a:gd name="T11" fmla="*/ 195 h 195"/>
                  <a:gd name="T12" fmla="*/ 72 w 72"/>
                  <a:gd name="T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195">
                    <a:moveTo>
                      <a:pt x="7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0" y="186"/>
                      <a:pt x="10" y="195"/>
                      <a:pt x="22" y="195"/>
                    </a:cubicBezTo>
                    <a:cubicBezTo>
                      <a:pt x="72" y="195"/>
                      <a:pt x="72" y="195"/>
                      <a:pt x="72" y="195"/>
                    </a:cubicBezTo>
                    <a:lnTo>
                      <a:pt x="7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43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1103313" y="3429001"/>
                <a:ext cx="168275" cy="346075"/>
              </a:xfrm>
              <a:custGeom>
                <a:avLst/>
                <a:gdLst>
                  <a:gd name="T0" fmla="*/ 0 w 59"/>
                  <a:gd name="T1" fmla="*/ 0 h 121"/>
                  <a:gd name="T2" fmla="*/ 0 w 59"/>
                  <a:gd name="T3" fmla="*/ 121 h 121"/>
                  <a:gd name="T4" fmla="*/ 59 w 59"/>
                  <a:gd name="T5" fmla="*/ 61 h 121"/>
                  <a:gd name="T6" fmla="*/ 0 w 59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121">
                    <a:moveTo>
                      <a:pt x="0" y="0"/>
                    </a:moveTo>
                    <a:cubicBezTo>
                      <a:pt x="0" y="121"/>
                      <a:pt x="0" y="121"/>
                      <a:pt x="0" y="121"/>
                    </a:cubicBezTo>
                    <a:cubicBezTo>
                      <a:pt x="33" y="120"/>
                      <a:pt x="59" y="94"/>
                      <a:pt x="59" y="61"/>
                    </a:cubicBezTo>
                    <a:cubicBezTo>
                      <a:pt x="59" y="28"/>
                      <a:pt x="33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44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1104900" y="3243263"/>
                <a:ext cx="298450" cy="719138"/>
              </a:xfrm>
              <a:custGeom>
                <a:avLst/>
                <a:gdLst>
                  <a:gd name="T0" fmla="*/ 0 w 104"/>
                  <a:gd name="T1" fmla="*/ 0 h 252"/>
                  <a:gd name="T2" fmla="*/ 0 w 104"/>
                  <a:gd name="T3" fmla="*/ 28 h 252"/>
                  <a:gd name="T4" fmla="*/ 77 w 104"/>
                  <a:gd name="T5" fmla="*/ 126 h 252"/>
                  <a:gd name="T6" fmla="*/ 0 w 104"/>
                  <a:gd name="T7" fmla="*/ 223 h 252"/>
                  <a:gd name="T8" fmla="*/ 0 w 104"/>
                  <a:gd name="T9" fmla="*/ 252 h 252"/>
                  <a:gd name="T10" fmla="*/ 104 w 104"/>
                  <a:gd name="T11" fmla="*/ 126 h 252"/>
                  <a:gd name="T12" fmla="*/ 0 w 104"/>
                  <a:gd name="T13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" h="252">
                    <a:moveTo>
                      <a:pt x="0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44" y="39"/>
                      <a:pt x="77" y="78"/>
                      <a:pt x="77" y="126"/>
                    </a:cubicBezTo>
                    <a:cubicBezTo>
                      <a:pt x="77" y="173"/>
                      <a:pt x="44" y="213"/>
                      <a:pt x="0" y="223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59" y="240"/>
                      <a:pt x="104" y="188"/>
                      <a:pt x="104" y="126"/>
                    </a:cubicBezTo>
                    <a:cubicBezTo>
                      <a:pt x="104" y="63"/>
                      <a:pt x="59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45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1104900" y="3090863"/>
                <a:ext cx="474663" cy="1020763"/>
              </a:xfrm>
              <a:custGeom>
                <a:avLst/>
                <a:gdLst>
                  <a:gd name="T0" fmla="*/ 0 w 166"/>
                  <a:gd name="T1" fmla="*/ 0 h 357"/>
                  <a:gd name="T2" fmla="*/ 0 w 166"/>
                  <a:gd name="T3" fmla="*/ 32 h 357"/>
                  <a:gd name="T4" fmla="*/ 92 w 166"/>
                  <a:gd name="T5" fmla="*/ 74 h 357"/>
                  <a:gd name="T6" fmla="*/ 135 w 166"/>
                  <a:gd name="T7" fmla="*/ 179 h 357"/>
                  <a:gd name="T8" fmla="*/ 92 w 166"/>
                  <a:gd name="T9" fmla="*/ 283 h 357"/>
                  <a:gd name="T10" fmla="*/ 0 w 166"/>
                  <a:gd name="T11" fmla="*/ 326 h 357"/>
                  <a:gd name="T12" fmla="*/ 0 w 166"/>
                  <a:gd name="T13" fmla="*/ 357 h 357"/>
                  <a:gd name="T14" fmla="*/ 166 w 166"/>
                  <a:gd name="T15" fmla="*/ 179 h 357"/>
                  <a:gd name="T16" fmla="*/ 0 w 166"/>
                  <a:gd name="T17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6" h="357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36" y="35"/>
                      <a:pt x="68" y="50"/>
                      <a:pt x="92" y="74"/>
                    </a:cubicBezTo>
                    <a:cubicBezTo>
                      <a:pt x="119" y="101"/>
                      <a:pt x="135" y="138"/>
                      <a:pt x="135" y="179"/>
                    </a:cubicBezTo>
                    <a:cubicBezTo>
                      <a:pt x="135" y="220"/>
                      <a:pt x="119" y="256"/>
                      <a:pt x="92" y="283"/>
                    </a:cubicBezTo>
                    <a:cubicBezTo>
                      <a:pt x="68" y="307"/>
                      <a:pt x="36" y="323"/>
                      <a:pt x="0" y="326"/>
                    </a:cubicBezTo>
                    <a:cubicBezTo>
                      <a:pt x="0" y="357"/>
                      <a:pt x="0" y="357"/>
                      <a:pt x="0" y="357"/>
                    </a:cubicBezTo>
                    <a:cubicBezTo>
                      <a:pt x="93" y="351"/>
                      <a:pt x="166" y="273"/>
                      <a:pt x="166" y="179"/>
                    </a:cubicBezTo>
                    <a:cubicBezTo>
                      <a:pt x="166" y="84"/>
                      <a:pt x="93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4" name="AutoShape 3"/>
            <p:cNvSpPr>
              <a:spLocks noChangeAspect="1" noChangeArrowheads="1" noTextEdit="1"/>
            </p:cNvSpPr>
            <p:nvPr/>
          </p:nvSpPr>
          <p:spPr bwMode="auto">
            <a:xfrm>
              <a:off x="5393483" y="2943616"/>
              <a:ext cx="1407368" cy="1311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4" name="组合 63"/>
          <p:cNvGrpSpPr/>
          <p:nvPr>
            <p:custDataLst>
              <p:tags r:id="rId22"/>
            </p:custDataLst>
          </p:nvPr>
        </p:nvGrpSpPr>
        <p:grpSpPr>
          <a:xfrm>
            <a:off x="990882" y="1851993"/>
            <a:ext cx="2992658" cy="1309631"/>
            <a:chOff x="980608" y="1948657"/>
            <a:chExt cx="2992658" cy="1309631"/>
          </a:xfrm>
        </p:grpSpPr>
        <p:sp>
          <p:nvSpPr>
            <p:cNvPr id="71" name="文本框 70"/>
            <p:cNvSpPr txBox="1"/>
            <p:nvPr>
              <p:custDataLst>
                <p:tags r:id="rId23"/>
              </p:custDataLst>
            </p:nvPr>
          </p:nvSpPr>
          <p:spPr>
            <a:xfrm>
              <a:off x="1255541" y="2059408"/>
              <a:ext cx="2717725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含有甲烷或煤尘爆炸危险的煤矿井下采掘工作面排水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煤矿立井、斜井施工排水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74" name="Freeform 15"/>
              <p:cNvSpPr>
                <a:spLocks noEditPoint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  <p:sp>
            <p:nvSpPr>
              <p:cNvPr id="75" name="Freeform 16"/>
              <p:cNvSpPr>
                <a:spLocks noEditPoint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</p:grpSp>
      </p:grpSp>
      <p:grpSp>
        <p:nvGrpSpPr>
          <p:cNvPr id="76" name="组合 75"/>
          <p:cNvGrpSpPr/>
          <p:nvPr>
            <p:custDataLst>
              <p:tags r:id="rId26"/>
            </p:custDataLst>
          </p:nvPr>
        </p:nvGrpSpPr>
        <p:grpSpPr>
          <a:xfrm>
            <a:off x="990882" y="4731920"/>
            <a:ext cx="2956415" cy="1290581"/>
            <a:chOff x="980608" y="1948657"/>
            <a:chExt cx="2956415" cy="1290581"/>
          </a:xfrm>
        </p:grpSpPr>
        <p:sp>
          <p:nvSpPr>
            <p:cNvPr id="77" name="文本框 76"/>
            <p:cNvSpPr txBox="1"/>
            <p:nvPr>
              <p:custDataLst>
                <p:tags r:id="rId27"/>
              </p:custDataLst>
            </p:nvPr>
          </p:nvSpPr>
          <p:spPr>
            <a:xfrm>
              <a:off x="1255541" y="2040358"/>
              <a:ext cx="2681482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老塘、无人区涌水自动排水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煤矿井下含有煤尘、泥沙等较小固体颗粒的地下水排放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80" name="Freeform 15"/>
              <p:cNvSpPr>
                <a:spLocks noEditPoint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  <p:sp>
            <p:nvSpPr>
              <p:cNvPr id="81" name="Freeform 16"/>
              <p:cNvSpPr>
                <a:spLocks noEditPoints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</p:grpSp>
      </p:grpSp>
      <p:grpSp>
        <p:nvGrpSpPr>
          <p:cNvPr id="88" name="组合 87"/>
          <p:cNvGrpSpPr/>
          <p:nvPr>
            <p:custDataLst>
              <p:tags r:id="rId30"/>
            </p:custDataLst>
          </p:nvPr>
        </p:nvGrpSpPr>
        <p:grpSpPr>
          <a:xfrm>
            <a:off x="8625319" y="1853365"/>
            <a:ext cx="2957081" cy="1612526"/>
            <a:chOff x="980608" y="1948657"/>
            <a:chExt cx="2957081" cy="1612526"/>
          </a:xfrm>
        </p:grpSpPr>
        <p:sp>
          <p:nvSpPr>
            <p:cNvPr id="89" name="文本框 88"/>
            <p:cNvSpPr txBox="1"/>
            <p:nvPr>
              <p:custDataLst>
                <p:tags r:id="rId31"/>
              </p:custDataLst>
            </p:nvPr>
          </p:nvSpPr>
          <p:spPr>
            <a:xfrm>
              <a:off x="1255541" y="1992733"/>
              <a:ext cx="2682148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矿井无水仓井底主排水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主井井底散煤仓自动排水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山东矿安机电有限公司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92" name="Freeform 15"/>
              <p:cNvSpPr>
                <a:spLocks noEditPoint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  <p:sp>
            <p:nvSpPr>
              <p:cNvPr id="93" name="Freeform 16"/>
              <p:cNvSpPr>
                <a:spLocks noEditPoint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</p:grpSp>
      </p:grpSp>
      <p:grpSp>
        <p:nvGrpSpPr>
          <p:cNvPr id="94" name="组合 93"/>
          <p:cNvGrpSpPr/>
          <p:nvPr>
            <p:custDataLst>
              <p:tags r:id="rId34"/>
            </p:custDataLst>
          </p:nvPr>
        </p:nvGrpSpPr>
        <p:grpSpPr>
          <a:xfrm>
            <a:off x="8616000" y="4731920"/>
            <a:ext cx="2966400" cy="1631576"/>
            <a:chOff x="980608" y="1948657"/>
            <a:chExt cx="2966400" cy="1631576"/>
          </a:xfrm>
        </p:grpSpPr>
        <p:sp>
          <p:nvSpPr>
            <p:cNvPr id="95" name="文本框 94"/>
            <p:cNvSpPr txBox="1"/>
            <p:nvPr>
              <p:custDataLst>
                <p:tags r:id="rId35"/>
              </p:custDataLst>
            </p:nvPr>
          </p:nvSpPr>
          <p:spPr>
            <a:xfrm>
              <a:off x="1255541" y="2011783"/>
              <a:ext cx="2691467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清水仓排水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救灾抢险排水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D49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城市环境系统中污水排放处理</a:t>
              </a:r>
              <a:endParaRPr lang="zh-CN" altLang="en-US" sz="1600" dirty="0">
                <a:solidFill>
                  <a:srgbClr val="1D49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98" name="Freeform 15"/>
              <p:cNvSpPr>
                <a:spLocks noEditPoint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  <p:sp>
            <p:nvSpPr>
              <p:cNvPr id="99" name="Freeform 16"/>
              <p:cNvSpPr>
                <a:spLocks noEditPoint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D495D"/>
                  </a:solidFill>
                </a:endParaRPr>
              </a:p>
            </p:txBody>
          </p:sp>
        </p:grpSp>
      </p:grpSp>
      <p:pic>
        <p:nvPicPr>
          <p:cNvPr id="6" name="图片 5" descr="潜水排沙电泵28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917440" y="2567940"/>
            <a:ext cx="2345690" cy="2310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253"/>
    </mc:Choice>
    <mc:Fallback>
      <p:transition spd="slow" advClick="0" advTm="52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任意多边形 90"/>
          <p:cNvSpPr/>
          <p:nvPr/>
        </p:nvSpPr>
        <p:spPr>
          <a:xfrm>
            <a:off x="5800724" y="4233868"/>
            <a:ext cx="1352551" cy="1278732"/>
          </a:xfrm>
          <a:custGeom>
            <a:avLst/>
            <a:gdLst>
              <a:gd name="connsiteX0" fmla="*/ 473869 w 1483519"/>
              <a:gd name="connsiteY0" fmla="*/ 0 h 1183481"/>
              <a:gd name="connsiteX1" fmla="*/ 1483519 w 1483519"/>
              <a:gd name="connsiteY1" fmla="*/ 695325 h 1183481"/>
              <a:gd name="connsiteX2" fmla="*/ 1323975 w 1483519"/>
              <a:gd name="connsiteY2" fmla="*/ 1183481 h 1183481"/>
              <a:gd name="connsiteX3" fmla="*/ 1138238 w 1483519"/>
              <a:gd name="connsiteY3" fmla="*/ 1162050 h 1183481"/>
              <a:gd name="connsiteX4" fmla="*/ 0 w 1483519"/>
              <a:gd name="connsiteY4" fmla="*/ 447675 h 1183481"/>
              <a:gd name="connsiteX5" fmla="*/ 473869 w 1483519"/>
              <a:gd name="connsiteY5" fmla="*/ 0 h 1183481"/>
              <a:gd name="connsiteX0-1" fmla="*/ 473869 w 1483519"/>
              <a:gd name="connsiteY0-2" fmla="*/ 0 h 1271588"/>
              <a:gd name="connsiteX1-3" fmla="*/ 1483519 w 1483519"/>
              <a:gd name="connsiteY1-4" fmla="*/ 695325 h 1271588"/>
              <a:gd name="connsiteX2-5" fmla="*/ 1323975 w 1483519"/>
              <a:gd name="connsiteY2-6" fmla="*/ 1183481 h 1271588"/>
              <a:gd name="connsiteX3-7" fmla="*/ 1302544 w 1483519"/>
              <a:gd name="connsiteY3-8" fmla="*/ 1271588 h 1271588"/>
              <a:gd name="connsiteX4-9" fmla="*/ 0 w 1483519"/>
              <a:gd name="connsiteY4-10" fmla="*/ 447675 h 1271588"/>
              <a:gd name="connsiteX5-11" fmla="*/ 473869 w 1483519"/>
              <a:gd name="connsiteY5-12" fmla="*/ 0 h 1271588"/>
              <a:gd name="connsiteX0-13" fmla="*/ 342901 w 1352551"/>
              <a:gd name="connsiteY0-14" fmla="*/ 0 h 1271588"/>
              <a:gd name="connsiteX1-15" fmla="*/ 1352551 w 1352551"/>
              <a:gd name="connsiteY1-16" fmla="*/ 695325 h 1271588"/>
              <a:gd name="connsiteX2-17" fmla="*/ 1193007 w 1352551"/>
              <a:gd name="connsiteY2-18" fmla="*/ 1183481 h 1271588"/>
              <a:gd name="connsiteX3-19" fmla="*/ 1171576 w 1352551"/>
              <a:gd name="connsiteY3-20" fmla="*/ 1271588 h 1271588"/>
              <a:gd name="connsiteX4-21" fmla="*/ 0 w 1352551"/>
              <a:gd name="connsiteY4-22" fmla="*/ 309562 h 1271588"/>
              <a:gd name="connsiteX5-23" fmla="*/ 342901 w 1352551"/>
              <a:gd name="connsiteY5-24" fmla="*/ 0 h 1271588"/>
              <a:gd name="connsiteX0-25" fmla="*/ 342901 w 1352551"/>
              <a:gd name="connsiteY0-26" fmla="*/ 0 h 1183481"/>
              <a:gd name="connsiteX1-27" fmla="*/ 1352551 w 1352551"/>
              <a:gd name="connsiteY1-28" fmla="*/ 695325 h 1183481"/>
              <a:gd name="connsiteX2-29" fmla="*/ 1193007 w 1352551"/>
              <a:gd name="connsiteY2-30" fmla="*/ 1183481 h 1183481"/>
              <a:gd name="connsiteX3-31" fmla="*/ 1197770 w 1352551"/>
              <a:gd name="connsiteY3-32" fmla="*/ 1181101 h 1183481"/>
              <a:gd name="connsiteX4-33" fmla="*/ 0 w 1352551"/>
              <a:gd name="connsiteY4-34" fmla="*/ 309562 h 1183481"/>
              <a:gd name="connsiteX5-35" fmla="*/ 342901 w 1352551"/>
              <a:gd name="connsiteY5-36" fmla="*/ 0 h 1183481"/>
              <a:gd name="connsiteX0-37" fmla="*/ 342901 w 1352551"/>
              <a:gd name="connsiteY0-38" fmla="*/ 0 h 1278732"/>
              <a:gd name="connsiteX1-39" fmla="*/ 1352551 w 1352551"/>
              <a:gd name="connsiteY1-40" fmla="*/ 695325 h 1278732"/>
              <a:gd name="connsiteX2-41" fmla="*/ 1193007 w 1352551"/>
              <a:gd name="connsiteY2-42" fmla="*/ 1183481 h 1278732"/>
              <a:gd name="connsiteX3-43" fmla="*/ 1166814 w 1352551"/>
              <a:gd name="connsiteY3-44" fmla="*/ 1278732 h 1278732"/>
              <a:gd name="connsiteX4-45" fmla="*/ 0 w 1352551"/>
              <a:gd name="connsiteY4-46" fmla="*/ 309562 h 1278732"/>
              <a:gd name="connsiteX5-47" fmla="*/ 342901 w 1352551"/>
              <a:gd name="connsiteY5-48" fmla="*/ 0 h 12787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352551" h="1278732">
                <a:moveTo>
                  <a:pt x="342901" y="0"/>
                </a:moveTo>
                <a:lnTo>
                  <a:pt x="1352551" y="695325"/>
                </a:lnTo>
                <a:lnTo>
                  <a:pt x="1193007" y="1183481"/>
                </a:lnTo>
                <a:lnTo>
                  <a:pt x="1166814" y="1278732"/>
                </a:lnTo>
                <a:lnTo>
                  <a:pt x="0" y="309562"/>
                </a:lnTo>
                <a:lnTo>
                  <a:pt x="342901" y="0"/>
                </a:lnTo>
                <a:close/>
              </a:path>
            </a:pathLst>
          </a:custGeom>
          <a:gradFill flip="none" rotWithShape="1">
            <a:gsLst>
              <a:gs pos="0">
                <a:srgbClr val="F5EDE8"/>
              </a:gs>
              <a:gs pos="100000">
                <a:srgbClr val="DCD5C3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16366" y="762000"/>
            <a:ext cx="11559270" cy="5334000"/>
            <a:chOff x="-177801" y="684213"/>
            <a:chExt cx="10882314" cy="4872038"/>
          </a:xfrm>
          <a:solidFill>
            <a:srgbClr val="EBDED5">
              <a:alpha val="49804"/>
            </a:srgbClr>
          </a:solidFill>
        </p:grpSpPr>
        <p:sp>
          <p:nvSpPr>
            <p:cNvPr id="7" name="Freeform 110"/>
            <p:cNvSpPr/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" name="Freeform 111"/>
            <p:cNvSpPr/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" name="Freeform 112"/>
            <p:cNvSpPr/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113"/>
            <p:cNvSpPr/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114"/>
            <p:cNvSpPr/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115"/>
            <p:cNvSpPr/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116"/>
            <p:cNvSpPr/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17"/>
            <p:cNvSpPr/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18"/>
            <p:cNvSpPr/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19"/>
            <p:cNvSpPr/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20"/>
            <p:cNvSpPr/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21"/>
            <p:cNvSpPr/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22"/>
            <p:cNvSpPr/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23"/>
            <p:cNvSpPr/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24"/>
            <p:cNvSpPr/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25"/>
            <p:cNvSpPr/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26"/>
            <p:cNvSpPr/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127"/>
            <p:cNvSpPr/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128"/>
            <p:cNvSpPr/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129"/>
            <p:cNvSpPr/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130"/>
            <p:cNvSpPr/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131"/>
            <p:cNvSpPr/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132"/>
            <p:cNvSpPr/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133"/>
            <p:cNvSpPr/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134"/>
            <p:cNvSpPr/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135"/>
            <p:cNvSpPr/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136"/>
            <p:cNvSpPr/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137"/>
            <p:cNvSpPr/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138"/>
            <p:cNvSpPr/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139"/>
            <p:cNvSpPr/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140"/>
            <p:cNvSpPr/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141"/>
            <p:cNvSpPr/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142"/>
            <p:cNvSpPr/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143"/>
            <p:cNvSpPr/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144"/>
            <p:cNvSpPr/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145"/>
            <p:cNvSpPr/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146"/>
            <p:cNvSpPr/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147"/>
            <p:cNvSpPr/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148"/>
            <p:cNvSpPr/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149"/>
            <p:cNvSpPr/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150"/>
            <p:cNvSpPr/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151"/>
            <p:cNvSpPr/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152"/>
            <p:cNvSpPr/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153"/>
            <p:cNvSpPr/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154"/>
            <p:cNvSpPr/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155"/>
            <p:cNvSpPr/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156"/>
            <p:cNvSpPr/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157"/>
            <p:cNvSpPr/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158"/>
            <p:cNvSpPr/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159"/>
            <p:cNvSpPr/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160"/>
            <p:cNvSpPr/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161"/>
            <p:cNvSpPr/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162"/>
            <p:cNvSpPr/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163"/>
            <p:cNvSpPr/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164"/>
            <p:cNvSpPr/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165"/>
            <p:cNvSpPr/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" name="Freeform 166"/>
            <p:cNvSpPr/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167"/>
            <p:cNvSpPr/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168"/>
            <p:cNvSpPr/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6" name="Freeform 169"/>
            <p:cNvSpPr/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7" name="Freeform 170"/>
            <p:cNvSpPr/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171"/>
            <p:cNvSpPr/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172"/>
            <p:cNvSpPr/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173"/>
            <p:cNvSpPr/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174"/>
            <p:cNvSpPr/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175"/>
            <p:cNvSpPr/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" name="Freeform 176"/>
            <p:cNvSpPr/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4" name="Freeform 177"/>
            <p:cNvSpPr/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178"/>
            <p:cNvSpPr/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179"/>
            <p:cNvSpPr/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Freeform 180"/>
            <p:cNvSpPr/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8" name="Freeform 181"/>
            <p:cNvSpPr/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9" name="Freeform 182"/>
            <p:cNvSpPr/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183"/>
            <p:cNvSpPr/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184"/>
            <p:cNvSpPr/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185"/>
            <p:cNvSpPr/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186"/>
            <p:cNvSpPr/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187"/>
            <p:cNvSpPr/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188"/>
            <p:cNvSpPr/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189"/>
            <p:cNvSpPr/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190"/>
            <p:cNvSpPr/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191"/>
            <p:cNvSpPr/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192"/>
            <p:cNvSpPr/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193"/>
            <p:cNvSpPr/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4193249" y="1392824"/>
            <a:ext cx="7998751" cy="5748751"/>
          </a:xfrm>
          <a:prstGeom prst="rect">
            <a:avLst/>
          </a:prstGeom>
        </p:spPr>
      </p:pic>
      <p:sp>
        <p:nvSpPr>
          <p:cNvPr id="4" name="任意多边形 3"/>
          <p:cNvSpPr/>
          <p:nvPr/>
        </p:nvSpPr>
        <p:spPr>
          <a:xfrm rot="840000" flipH="1">
            <a:off x="5651257" y="6026331"/>
            <a:ext cx="1870901" cy="967911"/>
          </a:xfrm>
          <a:custGeom>
            <a:avLst/>
            <a:gdLst>
              <a:gd name="connsiteX0" fmla="*/ 192881 w 1988343"/>
              <a:gd name="connsiteY0" fmla="*/ 533401 h 1938338"/>
              <a:gd name="connsiteX1" fmla="*/ 1090612 w 1988343"/>
              <a:gd name="connsiteY1" fmla="*/ 0 h 1938338"/>
              <a:gd name="connsiteX2" fmla="*/ 1264443 w 1988343"/>
              <a:gd name="connsiteY2" fmla="*/ 457201 h 1938338"/>
              <a:gd name="connsiteX3" fmla="*/ 1597818 w 1988343"/>
              <a:gd name="connsiteY3" fmla="*/ 521494 h 1938338"/>
              <a:gd name="connsiteX4" fmla="*/ 1988343 w 1988343"/>
              <a:gd name="connsiteY4" fmla="*/ 631032 h 1938338"/>
              <a:gd name="connsiteX5" fmla="*/ 0 w 1988343"/>
              <a:gd name="connsiteY5" fmla="*/ 1938338 h 1938338"/>
              <a:gd name="connsiteX6" fmla="*/ 192881 w 1988343"/>
              <a:gd name="connsiteY6" fmla="*/ 533401 h 1938338"/>
              <a:gd name="connsiteX0-1" fmla="*/ 192881 w 1923681"/>
              <a:gd name="connsiteY0-2" fmla="*/ 533401 h 1938338"/>
              <a:gd name="connsiteX1-3" fmla="*/ 1090612 w 1923681"/>
              <a:gd name="connsiteY1-4" fmla="*/ 0 h 1938338"/>
              <a:gd name="connsiteX2-5" fmla="*/ 1264443 w 1923681"/>
              <a:gd name="connsiteY2-6" fmla="*/ 457201 h 1938338"/>
              <a:gd name="connsiteX3-7" fmla="*/ 1597818 w 1923681"/>
              <a:gd name="connsiteY3-8" fmla="*/ 521494 h 1938338"/>
              <a:gd name="connsiteX4-9" fmla="*/ 1923681 w 1923681"/>
              <a:gd name="connsiteY4-10" fmla="*/ 667265 h 1938338"/>
              <a:gd name="connsiteX5-11" fmla="*/ 0 w 1923681"/>
              <a:gd name="connsiteY5-12" fmla="*/ 1938338 h 1938338"/>
              <a:gd name="connsiteX6-13" fmla="*/ 192881 w 1923681"/>
              <a:gd name="connsiteY6-14" fmla="*/ 533401 h 1938338"/>
              <a:gd name="connsiteX0-15" fmla="*/ 52780 w 1923681"/>
              <a:gd name="connsiteY0-16" fmla="*/ 609725 h 1938338"/>
              <a:gd name="connsiteX1-17" fmla="*/ 1090612 w 1923681"/>
              <a:gd name="connsiteY1-18" fmla="*/ 0 h 1938338"/>
              <a:gd name="connsiteX2-19" fmla="*/ 1264443 w 1923681"/>
              <a:gd name="connsiteY2-20" fmla="*/ 457201 h 1938338"/>
              <a:gd name="connsiteX3-21" fmla="*/ 1597818 w 1923681"/>
              <a:gd name="connsiteY3-22" fmla="*/ 521494 h 1938338"/>
              <a:gd name="connsiteX4-23" fmla="*/ 1923681 w 1923681"/>
              <a:gd name="connsiteY4-24" fmla="*/ 667265 h 1938338"/>
              <a:gd name="connsiteX5-25" fmla="*/ 0 w 1923681"/>
              <a:gd name="connsiteY5-26" fmla="*/ 1938338 h 1938338"/>
              <a:gd name="connsiteX6-27" fmla="*/ 52780 w 1923681"/>
              <a:gd name="connsiteY6-28" fmla="*/ 609725 h 1938338"/>
              <a:gd name="connsiteX0-29" fmla="*/ 52780 w 1923681"/>
              <a:gd name="connsiteY0-30" fmla="*/ 609725 h 1938338"/>
              <a:gd name="connsiteX1-31" fmla="*/ 1090612 w 1923681"/>
              <a:gd name="connsiteY1-32" fmla="*/ 0 h 1938338"/>
              <a:gd name="connsiteX2-33" fmla="*/ 1454603 w 1923681"/>
              <a:gd name="connsiteY2-34" fmla="*/ 390086 h 1938338"/>
              <a:gd name="connsiteX3-35" fmla="*/ 1597818 w 1923681"/>
              <a:gd name="connsiteY3-36" fmla="*/ 521494 h 1938338"/>
              <a:gd name="connsiteX4-37" fmla="*/ 1923681 w 1923681"/>
              <a:gd name="connsiteY4-38" fmla="*/ 667265 h 1938338"/>
              <a:gd name="connsiteX5-39" fmla="*/ 0 w 1923681"/>
              <a:gd name="connsiteY5-40" fmla="*/ 1938338 h 1938338"/>
              <a:gd name="connsiteX6-41" fmla="*/ 52780 w 1923681"/>
              <a:gd name="connsiteY6-42" fmla="*/ 609725 h 1938338"/>
              <a:gd name="connsiteX0-43" fmla="*/ 0 w 1870901"/>
              <a:gd name="connsiteY0-44" fmla="*/ 609725 h 964062"/>
              <a:gd name="connsiteX1-45" fmla="*/ 1037832 w 1870901"/>
              <a:gd name="connsiteY1-46" fmla="*/ 0 h 964062"/>
              <a:gd name="connsiteX2-47" fmla="*/ 1401823 w 1870901"/>
              <a:gd name="connsiteY2-48" fmla="*/ 390086 h 964062"/>
              <a:gd name="connsiteX3-49" fmla="*/ 1545038 w 1870901"/>
              <a:gd name="connsiteY3-50" fmla="*/ 521494 h 964062"/>
              <a:gd name="connsiteX4-51" fmla="*/ 1870901 w 1870901"/>
              <a:gd name="connsiteY4-52" fmla="*/ 667265 h 964062"/>
              <a:gd name="connsiteX5-53" fmla="*/ 1420481 w 1870901"/>
              <a:gd name="connsiteY5-54" fmla="*/ 964062 h 964062"/>
              <a:gd name="connsiteX6-55" fmla="*/ 0 w 1870901"/>
              <a:gd name="connsiteY6-56" fmla="*/ 609725 h 964062"/>
              <a:gd name="connsiteX0-57" fmla="*/ 0 w 1870901"/>
              <a:gd name="connsiteY0-58" fmla="*/ 609725 h 967911"/>
              <a:gd name="connsiteX1-59" fmla="*/ 1037832 w 1870901"/>
              <a:gd name="connsiteY1-60" fmla="*/ 0 h 967911"/>
              <a:gd name="connsiteX2-61" fmla="*/ 1401823 w 1870901"/>
              <a:gd name="connsiteY2-62" fmla="*/ 390086 h 967911"/>
              <a:gd name="connsiteX3-63" fmla="*/ 1545038 w 1870901"/>
              <a:gd name="connsiteY3-64" fmla="*/ 521494 h 967911"/>
              <a:gd name="connsiteX4-65" fmla="*/ 1870901 w 1870901"/>
              <a:gd name="connsiteY4-66" fmla="*/ 667265 h 967911"/>
              <a:gd name="connsiteX5-67" fmla="*/ 1422793 w 1870901"/>
              <a:gd name="connsiteY5-68" fmla="*/ 967911 h 967911"/>
              <a:gd name="connsiteX6-69" fmla="*/ 0 w 1870901"/>
              <a:gd name="connsiteY6-70" fmla="*/ 609725 h 9679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870901" h="967911">
                <a:moveTo>
                  <a:pt x="0" y="609725"/>
                </a:moveTo>
                <a:lnTo>
                  <a:pt x="1037832" y="0"/>
                </a:lnTo>
                <a:lnTo>
                  <a:pt x="1401823" y="390086"/>
                </a:lnTo>
                <a:lnTo>
                  <a:pt x="1545038" y="521494"/>
                </a:lnTo>
                <a:lnTo>
                  <a:pt x="1870901" y="667265"/>
                </a:lnTo>
                <a:lnTo>
                  <a:pt x="1422793" y="967911"/>
                </a:lnTo>
                <a:lnTo>
                  <a:pt x="0" y="609725"/>
                </a:lnTo>
                <a:close/>
              </a:path>
            </a:pathLst>
          </a:custGeom>
          <a:gradFill flip="none" rotWithShape="1">
            <a:gsLst>
              <a:gs pos="0">
                <a:srgbClr val="F5EDE8"/>
              </a:gs>
              <a:gs pos="100000">
                <a:srgbClr val="DCD5C3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537400" y="5827106"/>
            <a:ext cx="1136250" cy="652500"/>
          </a:xfrm>
          <a:prstGeom prst="rect">
            <a:avLst/>
          </a:prstGeom>
        </p:spPr>
      </p:pic>
      <p:sp>
        <p:nvSpPr>
          <p:cNvPr id="92" name="文本框 91"/>
          <p:cNvSpPr txBox="1"/>
          <p:nvPr/>
        </p:nvSpPr>
        <p:spPr>
          <a:xfrm>
            <a:off x="1098622" y="1290098"/>
            <a:ext cx="73177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 smtClean="0">
                <a:solidFill>
                  <a:srgbClr val="1D495D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THANK </a:t>
            </a:r>
            <a:r>
              <a:rPr lang="en-US" altLang="zh-CN" sz="8000" dirty="0" smtClean="0">
                <a:solidFill>
                  <a:srgbClr val="CF3C27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YOU</a:t>
            </a:r>
            <a:endParaRPr lang="zh-CN" altLang="en-US" sz="8000" dirty="0">
              <a:solidFill>
                <a:srgbClr val="CF3C27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240"/>
    </mc:Choice>
    <mc:Fallback>
      <p:transition spd="slow" advClick="0" advTm="42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8571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2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3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4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5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6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7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8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9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10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11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12.xml><?xml version="1.0" encoding="utf-8"?>
<p:tagLst xmlns:p="http://schemas.openxmlformats.org/presentationml/2006/main">
  <p:tag name="KSO_WM_DIAGRAM_VIRTUALLY_FRAME" val="{&quot;height&quot;:376.41897637795273,&quot;left&quot;:465.6400787401575,&quot;top&quot;:84.5024409448819,&quot;width&quot;:423.7002362204723}"/>
</p:tagLst>
</file>

<file path=ppt/tags/tag13.xml><?xml version="1.0" encoding="utf-8"?>
<p:tagLst xmlns:p="http://schemas.openxmlformats.org/presentationml/2006/main">
  <p:tag name="KSO_WM_DIAGRAM_VIRTUALLY_FRAME" val="{&quot;height&quot;:291.0262992125984,&quot;left&quot;:87.17220472440945,&quot;top&quot;:153.84330708661417,&quot;width&quot;:542.25}"/>
</p:tagLst>
</file>

<file path=ppt/tags/tag14.xml><?xml version="1.0" encoding="utf-8"?>
<p:tagLst xmlns:p="http://schemas.openxmlformats.org/presentationml/2006/main">
  <p:tag name="KSO_WM_DIAGRAM_VIRTUALLY_FRAME" val="{&quot;height&quot;:291.0262992125984,&quot;left&quot;:87.17220472440945,&quot;top&quot;:153.84330708661417,&quot;width&quot;:542.25}"/>
</p:tagLst>
</file>

<file path=ppt/tags/tag15.xml><?xml version="1.0" encoding="utf-8"?>
<p:tagLst xmlns:p="http://schemas.openxmlformats.org/presentationml/2006/main">
  <p:tag name="KSO_WM_DIAGRAM_VIRTUALLY_FRAME" val="{&quot;height&quot;:291.0262992125984,&quot;left&quot;:87.17220472440945,&quot;top&quot;:153.84330708661417,&quot;width&quot;:542.25}"/>
</p:tagLst>
</file>

<file path=ppt/tags/tag16.xml><?xml version="1.0" encoding="utf-8"?>
<p:tagLst xmlns:p="http://schemas.openxmlformats.org/presentationml/2006/main">
  <p:tag name="KSO_WM_DIAGRAM_VIRTUALLY_FRAME" val="{&quot;height&quot;:291.0262992125984,&quot;left&quot;:87.17220472440945,&quot;top&quot;:153.84330708661417,&quot;width&quot;:542.25}"/>
</p:tagLst>
</file>

<file path=ppt/tags/tag17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18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19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0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1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2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3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4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5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6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7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8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29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0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1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2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3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4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5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6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7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8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39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40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41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42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43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44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45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46.xml><?xml version="1.0" encoding="utf-8"?>
<p:tagLst xmlns:p="http://schemas.openxmlformats.org/presentationml/2006/main">
  <p:tag name="KSO_WM_DIAGRAM_VIRTUALLY_FRAME" val="{&quot;height&quot;:375.00912782149595,&quot;left&quot;:-2.2268503937007873,&quot;top&quot;:130.63937007874014,&quot;width&quot;:962.2267716535432}"/>
</p:tagLst>
</file>

<file path=ppt/tags/tag47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48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49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0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1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2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3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4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5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6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7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8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59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0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1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2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3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4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5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6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7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8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69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0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1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2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3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4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5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6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7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8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79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80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81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82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83.xml><?xml version="1.0" encoding="utf-8"?>
<p:tagLst xmlns:p="http://schemas.openxmlformats.org/presentationml/2006/main">
  <p:tag name="KSO_WM_DIAGRAM_VIRTUALLY_FRAME" val="{&quot;height&quot;:374.92401574803137,&quot;left&quot;:78.02220472440942,&quot;top&quot;:139.63866141732282,&quot;width&quot;:866.876062992126}"/>
</p:tagLst>
</file>

<file path=ppt/tags/tag84.xml><?xml version="1.0" encoding="utf-8"?>
<p:tagLst xmlns:p="http://schemas.openxmlformats.org/presentationml/2006/main">
  <p:tag name="ISPRING_PRESENTATION_TITLE" val="77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671</Words>
  <Application>WPS 演示</Application>
  <PresentationFormat>自定义</PresentationFormat>
  <Paragraphs>93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6" baseType="lpstr">
      <vt:lpstr>Arial</vt:lpstr>
      <vt:lpstr>宋体</vt:lpstr>
      <vt:lpstr>Wingdings</vt:lpstr>
      <vt:lpstr>造字工房明黑（非商用）常规体</vt:lpstr>
      <vt:lpstr>黑体</vt:lpstr>
      <vt:lpstr>方正综艺简体</vt:lpstr>
      <vt:lpstr>方正隶书_GBK</vt:lpstr>
      <vt:lpstr>微软雅黑</vt:lpstr>
      <vt:lpstr>Calibri</vt:lpstr>
      <vt:lpstr>Arial Unicode MS</vt:lpstr>
      <vt:lpstr>Calibri Light</vt:lpstr>
      <vt:lpstr>方正粗倩简体</vt:lpstr>
      <vt:lpstr>方正细等线简体</vt:lpstr>
      <vt:lpstr>方正粗黑宋简体</vt:lpstr>
      <vt:lpstr>方正琥珀繁体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扁平化</dc:title>
  <dc:creator>第一PPT</dc:creator>
  <cp:keywords>www.1ppt.com</cp:keywords>
  <cp:lastModifiedBy>Administrator</cp:lastModifiedBy>
  <cp:revision>350</cp:revision>
  <dcterms:created xsi:type="dcterms:W3CDTF">2015-07-21T02:55:00Z</dcterms:created>
  <dcterms:modified xsi:type="dcterms:W3CDTF">2024-07-16T07:34:02Z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7B268BEE8B2F4041ADDB44F56920E7B5_13</vt:lpwstr>
  </property>
  <property fmtid="{D5CDD505-2E9C-101B-9397-08002B2CF9AE}" pid="3" name="KSOProductBuildVer">
    <vt:lpwstr>2052-12.1.0.16929</vt:lpwstr>
  </property>
</Properties>
</file>