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7"/>
  </p:notesMasterIdLst>
  <p:handoutMasterIdLst>
    <p:handoutMasterId r:id="rId15"/>
  </p:handoutMasterIdLst>
  <p:sldIdLst>
    <p:sldId id="257" r:id="rId4"/>
    <p:sldId id="283" r:id="rId5"/>
    <p:sldId id="259" r:id="rId6"/>
    <p:sldId id="265" r:id="rId8"/>
    <p:sldId id="266" r:id="rId9"/>
    <p:sldId id="268" r:id="rId10"/>
    <p:sldId id="269" r:id="rId11"/>
    <p:sldId id="285" r:id="rId12"/>
    <p:sldId id="272" r:id="rId13"/>
    <p:sldId id="260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2" autoAdjust="0"/>
    <p:restoredTop sz="93741" autoAdjust="0"/>
  </p:normalViewPr>
  <p:slideViewPr>
    <p:cSldViewPr snapToGrid="0" showGuides="1">
      <p:cViewPr>
        <p:scale>
          <a:sx n="75" d="100"/>
          <a:sy n="75" d="100"/>
        </p:scale>
        <p:origin x="-1782" y="-972"/>
      </p:cViewPr>
      <p:guideLst>
        <p:guide orient="horz" pos="209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95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hangye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863FCF-BDC4-4C86-9DD5-1C18A03231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AF806C-2BF5-4095-B8DE-1EF63AC6EB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97C3CF-223F-4FFA-BB1A-8E192C0AAF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1F12B0-7B0A-40C9-923B-C84324DE42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pic>
        <p:nvPicPr>
          <p:cNvPr id="5" name="墨迹 6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-1286677" y="471795"/>
            <a:ext cx="36000" cy="162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70030" y="494801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873970" y="0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CFCEBB-CEAE-4FFD-AFF5-F6CDFEB395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B587CC-D850-4529-89A4-20DB037E8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5E8E51-EA25-4E4E-9C66-B98017C56D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461112-371C-49E7-ADB9-15E184744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EA635FC-8E8D-420B-AF1F-2CD0C4A83F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0A26228-01F3-48B3-85F8-BEAEEE8BA217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2076611" y="0"/>
            <a:ext cx="115389" cy="476794"/>
          </a:xfrm>
          <a:prstGeom prst="rect">
            <a:avLst/>
          </a:prstGeom>
          <a:solidFill>
            <a:srgbClr val="92E1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7.xml"/><Relationship Id="rId15" Type="http://schemas.openxmlformats.org/officeDocument/2006/relationships/tags" Target="../tags/tag6.xml"/><Relationship Id="rId14" Type="http://schemas.openxmlformats.org/officeDocument/2006/relationships/tags" Target="../tags/tag5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tags" Target="../tags/tag2.xml"/><Relationship Id="rId10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12.png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15.jpeg"/><Relationship Id="rId16" Type="http://schemas.openxmlformats.org/officeDocument/2006/relationships/image" Target="../media/image14.jpeg"/><Relationship Id="rId15" Type="http://schemas.openxmlformats.org/officeDocument/2006/relationships/image" Target="../media/image13.jpeg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image" Target="../media/image11.png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9" Type="http://schemas.openxmlformats.org/officeDocument/2006/relationships/notesSlide" Target="../notesSlides/notesSlide1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image" Target="../media/image17.png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image" Target="../media/image12.png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image" Target="../media/image12.png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image" Target="../media/image21.png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23.jpeg"/><Relationship Id="rId16" Type="http://schemas.openxmlformats.org/officeDocument/2006/relationships/image" Target="../media/image22.png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image" Target="../media/image25.jpeg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8.jpeg"/><Relationship Id="rId6" Type="http://schemas.openxmlformats.org/officeDocument/2006/relationships/image" Target="../media/image27.tiff"/><Relationship Id="rId5" Type="http://schemas.openxmlformats.org/officeDocument/2006/relationships/image" Target="../media/image10.png"/><Relationship Id="rId4" Type="http://schemas.openxmlformats.org/officeDocument/2006/relationships/image" Target="../media/image4.png"/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6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356723" y="2534681"/>
            <a:ext cx="5624759" cy="5699516"/>
            <a:chOff x="-689641" y="1639389"/>
            <a:chExt cx="5196327" cy="526538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48036" y="1752856"/>
            <a:ext cx="1609826" cy="1640720"/>
            <a:chOff x="-720902" y="1639389"/>
            <a:chExt cx="5227588" cy="5327912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0" name="椭圆 29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627719" y="1391094"/>
            <a:ext cx="1008938" cy="1028301"/>
            <a:chOff x="-720902" y="1639389"/>
            <a:chExt cx="5227588" cy="532791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9000">
                  <a:srgbClr val="DC644E"/>
                </a:gs>
                <a:gs pos="73000">
                  <a:srgbClr val="EA997D"/>
                </a:gs>
              </a:gsLst>
              <a:lin ang="2700000" scaled="1"/>
            </a:gradFill>
            <a:ln>
              <a:solidFill>
                <a:srgbClr val="EA9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775189" y="2784195"/>
            <a:ext cx="2795719" cy="2849372"/>
            <a:chOff x="-720902" y="1639389"/>
            <a:chExt cx="5227588" cy="532791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2" name="椭圆 11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9000">
                  <a:srgbClr val="DC644E"/>
                </a:gs>
                <a:gs pos="73000">
                  <a:srgbClr val="EA997D"/>
                </a:gs>
              </a:gsLst>
              <a:lin ang="2700000" scaled="1"/>
            </a:gradFill>
            <a:ln>
              <a:solidFill>
                <a:srgbClr val="EA9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1396972" y="4986637"/>
            <a:ext cx="3101069" cy="3160582"/>
            <a:chOff x="-720902" y="1639389"/>
            <a:chExt cx="5227588" cy="532791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5" name="椭圆 14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114038" y="307977"/>
            <a:ext cx="2345115" cy="2390120"/>
            <a:chOff x="-720902" y="1639389"/>
            <a:chExt cx="5227588" cy="532791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>
              <a:solidFill>
                <a:srgbClr val="EDD56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29719" y="5294426"/>
            <a:ext cx="1728370" cy="1761539"/>
            <a:chOff x="-720902" y="1639389"/>
            <a:chExt cx="5227588" cy="532791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40348" y="5313867"/>
            <a:ext cx="755979" cy="766027"/>
            <a:chOff x="-689641" y="1639389"/>
            <a:chExt cx="5196327" cy="526538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24" name="椭圆 23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165045" y="359697"/>
            <a:ext cx="867970" cy="884627"/>
            <a:chOff x="-720902" y="1639389"/>
            <a:chExt cx="5227588" cy="532791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6" name="椭圆 35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08913" y="6253256"/>
            <a:ext cx="867970" cy="884627"/>
            <a:chOff x="-720902" y="1639389"/>
            <a:chExt cx="5227588" cy="532791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27" name="椭圆 26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2" name="TextBox 25"/>
          <p:cNvSpPr txBox="1"/>
          <p:nvPr/>
        </p:nvSpPr>
        <p:spPr>
          <a:xfrm>
            <a:off x="5464690" y="2261449"/>
            <a:ext cx="5669280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9200"/>
            <a:r>
              <a:rPr lang="zh-CN" altLang="en-US" sz="7200" dirty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lt"/>
              </a:rPr>
              <a:t>GLD1500-7.5-S</a:t>
            </a:r>
            <a:endParaRPr lang="zh-CN" altLang="en-US" sz="7200" dirty="0">
              <a:solidFill>
                <a:prstClr val="black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lt"/>
            </a:endParaRPr>
          </a:p>
          <a:p>
            <a:pPr algn="r" defTabSz="1219200"/>
            <a:r>
              <a:rPr lang="zh-CN" altLang="en-US" sz="7200" dirty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lt"/>
              </a:rPr>
              <a:t>甲带式给料机</a:t>
            </a:r>
            <a:endParaRPr lang="zh-CN" altLang="en-US" sz="7200" dirty="0">
              <a:solidFill>
                <a:prstClr val="black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lt"/>
            </a:endParaRPr>
          </a:p>
        </p:txBody>
      </p:sp>
      <p:grpSp>
        <p:nvGrpSpPr>
          <p:cNvPr id="65" name="组合 64"/>
          <p:cNvGrpSpPr/>
          <p:nvPr>
            <p:custDataLst>
              <p:tags r:id="rId10"/>
            </p:custDataLst>
          </p:nvPr>
        </p:nvGrpSpPr>
        <p:grpSpPr>
          <a:xfrm>
            <a:off x="10323507" y="4899886"/>
            <a:ext cx="1003087" cy="1016419"/>
            <a:chOff x="-689641" y="1639389"/>
            <a:chExt cx="5196327" cy="5265389"/>
          </a:xfrm>
        </p:grpSpPr>
        <p:pic>
          <p:nvPicPr>
            <p:cNvPr id="66" name="图片 65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67" name="椭圆 66"/>
            <p:cNvSpPr/>
            <p:nvPr>
              <p:custDataLst>
                <p:tags r:id="rId12"/>
              </p:custDataLst>
            </p:nvPr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13"/>
            </p:custDataLst>
          </p:nvPr>
        </p:nvGrpSpPr>
        <p:grpSpPr>
          <a:xfrm>
            <a:off x="6955486" y="4939891"/>
            <a:ext cx="1003087" cy="1016419"/>
            <a:chOff x="-689641" y="1639389"/>
            <a:chExt cx="5196327" cy="5265389"/>
          </a:xfrm>
        </p:grpSpPr>
        <p:pic>
          <p:nvPicPr>
            <p:cNvPr id="69" name="图片 68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70" name="椭圆 69"/>
            <p:cNvSpPr/>
            <p:nvPr>
              <p:custDataLst>
                <p:tags r:id="rId15"/>
              </p:custDataLst>
            </p:nvPr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>
              <a:solidFill>
                <a:srgbClr val="EDD56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2" name="矩形 71"/>
          <p:cNvSpPr/>
          <p:nvPr>
            <p:custDataLst>
              <p:tags r:id="rId16"/>
            </p:custDataLst>
          </p:nvPr>
        </p:nvSpPr>
        <p:spPr>
          <a:xfrm>
            <a:off x="8394930" y="5017454"/>
            <a:ext cx="2114550" cy="33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kuangan002</a:t>
            </a:r>
            <a:endParaRPr 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99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99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4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8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6779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kern="0">
                <a:solidFill>
                  <a:prstClr val="black"/>
                </a:solidFill>
                <a:cs typeface="+mn-ea"/>
                <a:sym typeface="+mn-lt"/>
              </a:rPr>
              <a:t>GLD1500-7.5-S甲带式给料机</a:t>
            </a:r>
            <a:endParaRPr lang="zh-CN" altLang="en-US" sz="2400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1650715" y="4750203"/>
            <a:ext cx="1553143" cy="1589843"/>
            <a:chOff x="-412055" y="-2182172"/>
            <a:chExt cx="3563472" cy="3647674"/>
          </a:xfrm>
        </p:grpSpPr>
        <p:grpSp>
          <p:nvGrpSpPr>
            <p:cNvPr id="12" name="组合 11"/>
            <p:cNvGrpSpPr/>
            <p:nvPr/>
          </p:nvGrpSpPr>
          <p:grpSpPr>
            <a:xfrm>
              <a:off x="-412055" y="-2182172"/>
              <a:ext cx="3563472" cy="3647674"/>
              <a:chOff x="2160003" y="2746644"/>
              <a:chExt cx="3526233" cy="3609554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15" name="椭圆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1850606" y="-1967434"/>
              <a:ext cx="971694" cy="1200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800" kern="0">
                  <a:solidFill>
                    <a:prstClr val="white"/>
                  </a:solidFill>
                  <a:cs typeface="+mn-ea"/>
                  <a:sym typeface="+mn-lt"/>
                </a:rPr>
                <a:t>A</a:t>
              </a:r>
              <a:endParaRPr lang="zh-CN" altLang="en-US" sz="2800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6"/>
            </p:custDataLst>
          </p:nvPr>
        </p:nvGrpSpPr>
        <p:grpSpPr>
          <a:xfrm>
            <a:off x="4883396" y="4750203"/>
            <a:ext cx="1602111" cy="1639297"/>
            <a:chOff x="927658" y="-1370074"/>
            <a:chExt cx="3809112" cy="3897525"/>
          </a:xfrm>
        </p:grpSpPr>
        <p:grpSp>
          <p:nvGrpSpPr>
            <p:cNvPr id="17" name="组合 16"/>
            <p:cNvGrpSpPr/>
            <p:nvPr/>
          </p:nvGrpSpPr>
          <p:grpSpPr>
            <a:xfrm>
              <a:off x="927658" y="-1370074"/>
              <a:ext cx="3809112" cy="3897525"/>
              <a:chOff x="5528177" y="3619500"/>
              <a:chExt cx="3567930" cy="3650745"/>
            </a:xfrm>
          </p:grpSpPr>
          <p:pic>
            <p:nvPicPr>
              <p:cNvPr id="19" name="图片 18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28177" y="3962064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20" name="椭圆 19"/>
              <p:cNvSpPr/>
              <p:nvPr>
                <p:custDataLst>
                  <p:tags r:id="rId9"/>
                </p:custDataLst>
              </p:nvPr>
            </p:nvSpPr>
            <p:spPr>
              <a:xfrm>
                <a:off x="7483207" y="3619500"/>
                <a:ext cx="1612900" cy="1612900"/>
              </a:xfrm>
              <a:prstGeom prst="ellipse">
                <a:avLst/>
              </a:prstGeom>
              <a:solidFill>
                <a:srgbClr val="EDD569"/>
              </a:solidFill>
              <a:ln w="12700" cap="flat" cmpd="sng" algn="ctr">
                <a:solidFill>
                  <a:srgbClr val="EDD569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3372339" y="-1131103"/>
              <a:ext cx="1006929" cy="1243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800" kern="0">
                  <a:solidFill>
                    <a:schemeClr val="bg1"/>
                  </a:solidFill>
                  <a:cs typeface="+mn-ea"/>
                  <a:sym typeface="+mn-lt"/>
                </a:rPr>
                <a:t>B</a:t>
              </a:r>
              <a:endParaRPr lang="zh-CN" altLang="en-US" sz="28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11"/>
            </p:custDataLst>
          </p:nvPr>
        </p:nvGrpSpPr>
        <p:grpSpPr>
          <a:xfrm>
            <a:off x="8144486" y="4749568"/>
            <a:ext cx="1563263" cy="1589843"/>
            <a:chOff x="-412055" y="-2182172"/>
            <a:chExt cx="3586691" cy="3647674"/>
          </a:xfrm>
        </p:grpSpPr>
        <p:grpSp>
          <p:nvGrpSpPr>
            <p:cNvPr id="22" name="组合 21"/>
            <p:cNvGrpSpPr/>
            <p:nvPr/>
          </p:nvGrpSpPr>
          <p:grpSpPr>
            <a:xfrm>
              <a:off x="-412055" y="-2182172"/>
              <a:ext cx="3586691" cy="3647674"/>
              <a:chOff x="2160003" y="2746644"/>
              <a:chExt cx="3549209" cy="3609554"/>
            </a:xfrm>
          </p:grpSpPr>
          <p:pic>
            <p:nvPicPr>
              <p:cNvPr id="24" name="图片 2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25" name="椭圆 24"/>
              <p:cNvSpPr/>
              <p:nvPr>
                <p:custDataLst>
                  <p:tags r:id="rId13"/>
                </p:custDataLst>
              </p:nvPr>
            </p:nvSpPr>
            <p:spPr>
              <a:xfrm>
                <a:off x="4096312" y="2746644"/>
                <a:ext cx="1612900" cy="1612899"/>
              </a:xfrm>
              <a:prstGeom prst="ellipse">
                <a:avLst/>
              </a:prstGeom>
              <a:gradFill>
                <a:gsLst>
                  <a:gs pos="21000">
                    <a:srgbClr val="E18641"/>
                  </a:gs>
                  <a:gs pos="93000">
                    <a:srgbClr val="FFC000"/>
                  </a:gs>
                </a:gsLst>
                <a:lin ang="2700000" scaled="1"/>
              </a:gra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8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3" name="文本框 22"/>
            <p:cNvSpPr txBox="1"/>
            <p:nvPr>
              <p:custDataLst>
                <p:tags r:id="rId14"/>
              </p:custDataLst>
            </p:nvPr>
          </p:nvSpPr>
          <p:spPr>
            <a:xfrm>
              <a:off x="1842562" y="-1967434"/>
              <a:ext cx="1034216" cy="1200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800" kern="0">
                  <a:solidFill>
                    <a:prstClr val="white"/>
                  </a:solidFill>
                  <a:cs typeface="+mn-ea"/>
                  <a:sym typeface="+mn-lt"/>
                </a:rPr>
                <a:t>C</a:t>
              </a:r>
              <a:endParaRPr lang="zh-CN" altLang="en-US" sz="2800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2" name="图片 31" descr="甲带给煤机 (35)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49400" y="1814830"/>
            <a:ext cx="2599690" cy="2576195"/>
          </a:xfrm>
          <a:prstGeom prst="roundRect">
            <a:avLst/>
          </a:prstGeom>
        </p:spPr>
      </p:pic>
      <p:pic>
        <p:nvPicPr>
          <p:cNvPr id="33" name="图片 32" descr="甲带给煤机 (34)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95520" y="1814830"/>
            <a:ext cx="2596515" cy="2575560"/>
          </a:xfrm>
          <a:prstGeom prst="roundRect">
            <a:avLst/>
          </a:prstGeom>
        </p:spPr>
      </p:pic>
      <p:pic>
        <p:nvPicPr>
          <p:cNvPr id="34" name="图片 33" descr="甲带给煤机 (36)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38465" y="1816100"/>
            <a:ext cx="2687320" cy="257556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48227" y="97973"/>
            <a:ext cx="1175191" cy="1190810"/>
            <a:chOff x="-689641" y="1639389"/>
            <a:chExt cx="5196327" cy="5265389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36" name="椭圆 35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16961" y="1026381"/>
            <a:ext cx="960338" cy="978768"/>
            <a:chOff x="-720902" y="1639389"/>
            <a:chExt cx="5227588" cy="5327912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9" name="椭圆 38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37104" y="2098904"/>
            <a:ext cx="601880" cy="613431"/>
            <a:chOff x="-720902" y="1639389"/>
            <a:chExt cx="5227588" cy="5327912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42" name="椭圆 41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9000">
                  <a:srgbClr val="DC644E"/>
                </a:gs>
                <a:gs pos="73000">
                  <a:srgbClr val="EA997D"/>
                </a:gs>
              </a:gsLst>
              <a:lin ang="2700000" scaled="1"/>
            </a:gradFill>
            <a:ln>
              <a:solidFill>
                <a:srgbClr val="EA9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238137" y="926843"/>
            <a:ext cx="1398973" cy="1425820"/>
            <a:chOff x="-720902" y="1639389"/>
            <a:chExt cx="5227588" cy="5327912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45" name="椭圆 44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>
              <a:solidFill>
                <a:srgbClr val="EDD56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-100883" y="610973"/>
            <a:ext cx="517785" cy="527722"/>
            <a:chOff x="-720902" y="1639389"/>
            <a:chExt cx="5227588" cy="532791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48" name="椭圆 47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3779342" y="860901"/>
            <a:ext cx="4510453" cy="1046408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115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6000" dirty="0"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55114" y="1752697"/>
            <a:ext cx="3681772" cy="415506"/>
          </a:xfrm>
          <a:prstGeom prst="rect">
            <a:avLst/>
          </a:prstGeom>
        </p:spPr>
        <p:txBody>
          <a:bodyPr wrap="square" lIns="91448" tIns="45724" rIns="91448" bIns="45724">
            <a:spAutoFit/>
          </a:bodyPr>
          <a:lstStyle/>
          <a:p>
            <a:pPr algn="ctr"/>
            <a:r>
              <a:rPr lang="en-US" altLang="zh-CN" sz="7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rPr>
              <a:t>Chinese  companies  will no longer remain in the hard stage and they are also promoting a culture Chinese  companies  will no longer remain </a:t>
            </a:r>
            <a:endParaRPr lang="en-US" altLang="zh-CN" sz="700" dirty="0">
              <a:solidFill>
                <a:prstClr val="white">
                  <a:lumMod val="65000"/>
                </a:prst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7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rPr>
              <a:t>in the hard stage and they are also a culture</a:t>
            </a:r>
            <a:endParaRPr lang="en-US" altLang="zh-CN" sz="700" dirty="0">
              <a:solidFill>
                <a:prstClr val="white">
                  <a:lumMod val="65000"/>
                </a:prstClr>
              </a:solidFill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>
            <p:custDataLst>
              <p:tags r:id="rId6"/>
            </p:custDataLst>
          </p:nvPr>
        </p:nvGrpSpPr>
        <p:grpSpPr>
          <a:xfrm>
            <a:off x="266573" y="3207285"/>
            <a:ext cx="2805900" cy="2872203"/>
            <a:chOff x="-1543444" y="7260228"/>
            <a:chExt cx="4034677" cy="4130016"/>
          </a:xfrm>
        </p:grpSpPr>
        <p:grpSp>
          <p:nvGrpSpPr>
            <p:cNvPr id="52" name="组合 51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54" name="图片 5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55" name="椭圆 54"/>
              <p:cNvSpPr/>
              <p:nvPr>
                <p:custDataLst>
                  <p:tags r:id="rId9"/>
                </p:custDataLst>
              </p:nvPr>
            </p:nvSpPr>
            <p:spPr>
              <a:xfrm>
                <a:off x="4073336" y="2746644"/>
                <a:ext cx="1612900" cy="1612900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3" name="矩形 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108440" y="7790412"/>
              <a:ext cx="920130" cy="84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11"/>
            </p:custDataLst>
          </p:nvPr>
        </p:nvGrpSpPr>
        <p:grpSpPr>
          <a:xfrm>
            <a:off x="5206644" y="3207285"/>
            <a:ext cx="2805900" cy="2872203"/>
            <a:chOff x="4088252" y="7276262"/>
            <a:chExt cx="4034677" cy="4130016"/>
          </a:xfrm>
        </p:grpSpPr>
        <p:grpSp>
          <p:nvGrpSpPr>
            <p:cNvPr id="57" name="组合 56"/>
            <p:cNvGrpSpPr/>
            <p:nvPr/>
          </p:nvGrpSpPr>
          <p:grpSpPr>
            <a:xfrm>
              <a:off x="4088252" y="7276262"/>
              <a:ext cx="4034677" cy="4130016"/>
              <a:chOff x="2160003" y="2746644"/>
              <a:chExt cx="3526233" cy="3609554"/>
            </a:xfrm>
          </p:grpSpPr>
          <p:pic>
            <p:nvPicPr>
              <p:cNvPr id="59" name="图片 58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60" name="椭圆 59"/>
              <p:cNvSpPr/>
              <p:nvPr>
                <p:custDataLst>
                  <p:tags r:id="rId13"/>
                </p:custDataLst>
              </p:nvPr>
            </p:nvSpPr>
            <p:spPr>
              <a:xfrm>
                <a:off x="4073337" y="2746644"/>
                <a:ext cx="1612899" cy="1612900"/>
              </a:xfrm>
              <a:prstGeom prst="ellipse">
                <a:avLst/>
              </a:prstGeom>
              <a:gradFill>
                <a:gsLst>
                  <a:gs pos="21000">
                    <a:srgbClr val="E18641"/>
                  </a:gs>
                  <a:gs pos="93000">
                    <a:srgbClr val="FFC000"/>
                  </a:gs>
                </a:gsLst>
                <a:lin ang="2700000" scaled="1"/>
              </a:gra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8" name="矩形 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740136" y="7811140"/>
              <a:ext cx="920130" cy="84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>
            <p:custDataLst>
              <p:tags r:id="rId15"/>
            </p:custDataLst>
          </p:nvPr>
        </p:nvGrpSpPr>
        <p:grpSpPr>
          <a:xfrm>
            <a:off x="2678319" y="3207285"/>
            <a:ext cx="2922479" cy="2992752"/>
            <a:chOff x="1337132" y="7222128"/>
            <a:chExt cx="4202309" cy="4303356"/>
          </a:xfrm>
        </p:grpSpPr>
        <p:grpSp>
          <p:nvGrpSpPr>
            <p:cNvPr id="62" name="组合 61"/>
            <p:cNvGrpSpPr/>
            <p:nvPr/>
          </p:nvGrpSpPr>
          <p:grpSpPr>
            <a:xfrm>
              <a:off x="1337132" y="7222128"/>
              <a:ext cx="4202309" cy="4303356"/>
              <a:chOff x="5528177" y="3619500"/>
              <a:chExt cx="3565023" cy="3650745"/>
            </a:xfrm>
          </p:grpSpPr>
          <p:pic>
            <p:nvPicPr>
              <p:cNvPr id="64" name="图片 63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28177" y="3962064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65" name="椭圆 64"/>
              <p:cNvSpPr/>
              <p:nvPr>
                <p:custDataLst>
                  <p:tags r:id="rId18"/>
                </p:custDataLst>
              </p:nvPr>
            </p:nvSpPr>
            <p:spPr>
              <a:xfrm>
                <a:off x="7480300" y="3619500"/>
                <a:ext cx="1612900" cy="1612900"/>
              </a:xfrm>
              <a:prstGeom prst="ellipse">
                <a:avLst/>
              </a:prstGeom>
              <a:gradFill>
                <a:gsLst>
                  <a:gs pos="16000">
                    <a:srgbClr val="FFC000"/>
                  </a:gs>
                  <a:gs pos="78000">
                    <a:srgbClr val="EDD569"/>
                  </a:gs>
                </a:gsLst>
                <a:lin ang="2700000" scaled="1"/>
              </a:gradFill>
              <a:ln w="12700" cap="flat" cmpd="sng" algn="ctr">
                <a:solidFill>
                  <a:srgbClr val="EDD569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3" name="矩形 3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28765" y="7752313"/>
              <a:ext cx="920130" cy="84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20"/>
            </p:custDataLst>
          </p:nvPr>
        </p:nvGrpSpPr>
        <p:grpSpPr>
          <a:xfrm>
            <a:off x="7618389" y="3207285"/>
            <a:ext cx="2922479" cy="2992752"/>
            <a:chOff x="6968828" y="7238162"/>
            <a:chExt cx="4202309" cy="4303356"/>
          </a:xfrm>
        </p:grpSpPr>
        <p:grpSp>
          <p:nvGrpSpPr>
            <p:cNvPr id="67" name="组合 66"/>
            <p:cNvGrpSpPr/>
            <p:nvPr/>
          </p:nvGrpSpPr>
          <p:grpSpPr>
            <a:xfrm>
              <a:off x="6968828" y="7238162"/>
              <a:ext cx="4202309" cy="4303356"/>
              <a:chOff x="5528177" y="3619500"/>
              <a:chExt cx="3565023" cy="3650745"/>
            </a:xfrm>
          </p:grpSpPr>
          <p:pic>
            <p:nvPicPr>
              <p:cNvPr id="69" name="图片 68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17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28177" y="3962064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70" name="椭圆 69"/>
              <p:cNvSpPr/>
              <p:nvPr>
                <p:custDataLst>
                  <p:tags r:id="rId22"/>
                </p:custDataLst>
              </p:nvPr>
            </p:nvSpPr>
            <p:spPr>
              <a:xfrm>
                <a:off x="7480300" y="3619500"/>
                <a:ext cx="1612900" cy="1612900"/>
              </a:xfrm>
              <a:prstGeom prst="ellipse">
                <a:avLst/>
              </a:prstGeom>
              <a:gradFill>
                <a:gsLst>
                  <a:gs pos="9000">
                    <a:srgbClr val="DC644E"/>
                  </a:gs>
                  <a:gs pos="73000">
                    <a:srgbClr val="EA997D"/>
                  </a:gs>
                </a:gsLst>
                <a:lin ang="2700000" scaled="1"/>
              </a:gradFill>
              <a:ln w="12700" cap="flat" cmpd="sng" algn="ctr">
                <a:solidFill>
                  <a:srgbClr val="EA997D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8" name="矩形 3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9760461" y="7768347"/>
              <a:ext cx="920130" cy="84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1" name="文本框 70"/>
          <p:cNvSpPr txBox="1"/>
          <p:nvPr>
            <p:custDataLst>
              <p:tags r:id="rId24"/>
            </p:custDataLst>
          </p:nvPr>
        </p:nvSpPr>
        <p:spPr>
          <a:xfrm>
            <a:off x="1311804" y="5019168"/>
            <a:ext cx="223791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甲带式给料机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产品介绍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>
            <p:custDataLst>
              <p:tags r:id="rId25"/>
            </p:custDataLst>
          </p:nvPr>
        </p:nvSpPr>
        <p:spPr>
          <a:xfrm>
            <a:off x="3779343" y="5019168"/>
            <a:ext cx="223791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甲带式给料机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技术参数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26"/>
            </p:custDataLst>
          </p:nvPr>
        </p:nvSpPr>
        <p:spPr>
          <a:xfrm>
            <a:off x="6246882" y="5019168"/>
            <a:ext cx="223791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GLD1500-7.5-S甲带式给料机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主要特点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>
            <p:custDataLst>
              <p:tags r:id="rId27"/>
            </p:custDataLst>
          </p:nvPr>
        </p:nvSpPr>
        <p:spPr>
          <a:xfrm>
            <a:off x="8714420" y="5019168"/>
            <a:ext cx="223791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甲带式给料机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检修与维护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9" name="TextBox 4"/>
          <p:cNvSpPr txBox="1"/>
          <p:nvPr/>
        </p:nvSpPr>
        <p:spPr>
          <a:xfrm>
            <a:off x="0" y="5"/>
            <a:ext cx="604867" cy="1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99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1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71" grpId="0"/>
      <p:bldP spid="73" grpId="0"/>
      <p:bldP spid="75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8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6141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kern="0">
                <a:solidFill>
                  <a:prstClr val="black"/>
                </a:solidFill>
                <a:cs typeface="+mn-ea"/>
                <a:sym typeface="+mn-lt"/>
              </a:rPr>
              <a:t>GLD1500-7.5-S甲带式给料机产品介绍</a:t>
            </a:r>
            <a:endParaRPr lang="zh-CN" altLang="en-US" sz="2400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45449" y="1573727"/>
            <a:ext cx="3874537" cy="4592279"/>
            <a:chOff x="12374129" y="10604909"/>
            <a:chExt cx="801092" cy="933093"/>
          </a:xfrm>
          <a:solidFill>
            <a:srgbClr val="92E1D8"/>
          </a:solidFill>
        </p:grpSpPr>
        <p:sp>
          <p:nvSpPr>
            <p:cNvPr id="3" name="Oval 221"/>
            <p:cNvSpPr/>
            <p:nvPr/>
          </p:nvSpPr>
          <p:spPr>
            <a:xfrm>
              <a:off x="12562108" y="10604909"/>
              <a:ext cx="140972" cy="179011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222"/>
            <p:cNvSpPr/>
            <p:nvPr/>
          </p:nvSpPr>
          <p:spPr>
            <a:xfrm>
              <a:off x="12374129" y="10797346"/>
              <a:ext cx="512437" cy="72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600" extrusionOk="0">
                  <a:moveTo>
                    <a:pt x="9869" y="13961"/>
                  </a:moveTo>
                  <a:cubicBezTo>
                    <a:pt x="9869" y="9351"/>
                    <a:pt x="14897" y="5663"/>
                    <a:pt x="21228" y="5268"/>
                  </a:cubicBezTo>
                  <a:cubicBezTo>
                    <a:pt x="21228" y="4478"/>
                    <a:pt x="21414" y="3029"/>
                    <a:pt x="21414" y="3424"/>
                  </a:cubicBezTo>
                  <a:cubicBezTo>
                    <a:pt x="21414" y="3293"/>
                    <a:pt x="21414" y="3293"/>
                    <a:pt x="21414" y="3293"/>
                  </a:cubicBezTo>
                  <a:cubicBezTo>
                    <a:pt x="21228" y="3293"/>
                    <a:pt x="21228" y="3293"/>
                    <a:pt x="21228" y="3293"/>
                  </a:cubicBezTo>
                  <a:cubicBezTo>
                    <a:pt x="20855" y="3161"/>
                    <a:pt x="20855" y="3161"/>
                    <a:pt x="20855" y="3161"/>
                  </a:cubicBezTo>
                  <a:cubicBezTo>
                    <a:pt x="20297" y="2766"/>
                    <a:pt x="20297" y="2766"/>
                    <a:pt x="20297" y="2766"/>
                  </a:cubicBezTo>
                  <a:cubicBezTo>
                    <a:pt x="18807" y="1976"/>
                    <a:pt x="18807" y="1976"/>
                    <a:pt x="18807" y="1976"/>
                  </a:cubicBezTo>
                  <a:cubicBezTo>
                    <a:pt x="15828" y="527"/>
                    <a:pt x="15828" y="527"/>
                    <a:pt x="15828" y="527"/>
                  </a:cubicBezTo>
                  <a:cubicBezTo>
                    <a:pt x="15642" y="263"/>
                    <a:pt x="15269" y="263"/>
                    <a:pt x="14897" y="263"/>
                  </a:cubicBezTo>
                  <a:cubicBezTo>
                    <a:pt x="14897" y="263"/>
                    <a:pt x="14897" y="132"/>
                    <a:pt x="14897" y="132"/>
                  </a:cubicBezTo>
                  <a:cubicBezTo>
                    <a:pt x="14338" y="132"/>
                    <a:pt x="13780" y="132"/>
                    <a:pt x="13407" y="132"/>
                  </a:cubicBezTo>
                  <a:cubicBezTo>
                    <a:pt x="13407" y="132"/>
                    <a:pt x="13407" y="132"/>
                    <a:pt x="13407" y="132"/>
                  </a:cubicBezTo>
                  <a:cubicBezTo>
                    <a:pt x="14711" y="922"/>
                    <a:pt x="14711" y="922"/>
                    <a:pt x="14711" y="922"/>
                  </a:cubicBezTo>
                  <a:cubicBezTo>
                    <a:pt x="13035" y="1449"/>
                    <a:pt x="13035" y="1449"/>
                    <a:pt x="13035" y="1449"/>
                  </a:cubicBezTo>
                  <a:cubicBezTo>
                    <a:pt x="13780" y="2371"/>
                    <a:pt x="13780" y="2371"/>
                    <a:pt x="13780" y="2371"/>
                  </a:cubicBezTo>
                  <a:cubicBezTo>
                    <a:pt x="11917" y="5400"/>
                    <a:pt x="11917" y="5400"/>
                    <a:pt x="11917" y="5400"/>
                  </a:cubicBezTo>
                  <a:cubicBezTo>
                    <a:pt x="11545" y="1185"/>
                    <a:pt x="11545" y="1185"/>
                    <a:pt x="11545" y="1185"/>
                  </a:cubicBezTo>
                  <a:cubicBezTo>
                    <a:pt x="11731" y="1054"/>
                    <a:pt x="11731" y="1054"/>
                    <a:pt x="11731" y="1054"/>
                  </a:cubicBezTo>
                  <a:cubicBezTo>
                    <a:pt x="11359" y="0"/>
                    <a:pt x="11359" y="0"/>
                    <a:pt x="11359" y="0"/>
                  </a:cubicBezTo>
                  <a:cubicBezTo>
                    <a:pt x="10242" y="0"/>
                    <a:pt x="10242" y="0"/>
                    <a:pt x="10242" y="0"/>
                  </a:cubicBezTo>
                  <a:cubicBezTo>
                    <a:pt x="9869" y="1054"/>
                    <a:pt x="9869" y="1054"/>
                    <a:pt x="9869" y="1054"/>
                  </a:cubicBezTo>
                  <a:cubicBezTo>
                    <a:pt x="10055" y="1185"/>
                    <a:pt x="10055" y="1185"/>
                    <a:pt x="10055" y="1185"/>
                  </a:cubicBezTo>
                  <a:cubicBezTo>
                    <a:pt x="9869" y="5400"/>
                    <a:pt x="9869" y="5400"/>
                    <a:pt x="9869" y="5400"/>
                  </a:cubicBezTo>
                  <a:cubicBezTo>
                    <a:pt x="7821" y="2371"/>
                    <a:pt x="7821" y="2371"/>
                    <a:pt x="7821" y="2371"/>
                  </a:cubicBezTo>
                  <a:cubicBezTo>
                    <a:pt x="8566" y="1449"/>
                    <a:pt x="8566" y="1449"/>
                    <a:pt x="8566" y="1449"/>
                  </a:cubicBezTo>
                  <a:cubicBezTo>
                    <a:pt x="7076" y="922"/>
                    <a:pt x="7076" y="922"/>
                    <a:pt x="7076" y="922"/>
                  </a:cubicBezTo>
                  <a:cubicBezTo>
                    <a:pt x="8380" y="132"/>
                    <a:pt x="8380" y="132"/>
                    <a:pt x="8380" y="132"/>
                  </a:cubicBezTo>
                  <a:cubicBezTo>
                    <a:pt x="8193" y="132"/>
                    <a:pt x="8193" y="132"/>
                    <a:pt x="8193" y="132"/>
                  </a:cubicBezTo>
                  <a:cubicBezTo>
                    <a:pt x="7821" y="132"/>
                    <a:pt x="7262" y="132"/>
                    <a:pt x="6890" y="132"/>
                  </a:cubicBezTo>
                  <a:cubicBezTo>
                    <a:pt x="6704" y="263"/>
                    <a:pt x="6704" y="263"/>
                    <a:pt x="6704" y="263"/>
                  </a:cubicBezTo>
                  <a:cubicBezTo>
                    <a:pt x="6145" y="263"/>
                    <a:pt x="5773" y="395"/>
                    <a:pt x="5400" y="659"/>
                  </a:cubicBezTo>
                  <a:cubicBezTo>
                    <a:pt x="373" y="4478"/>
                    <a:pt x="373" y="4478"/>
                    <a:pt x="373" y="4478"/>
                  </a:cubicBezTo>
                  <a:cubicBezTo>
                    <a:pt x="373" y="4610"/>
                    <a:pt x="373" y="4610"/>
                    <a:pt x="373" y="4610"/>
                  </a:cubicBezTo>
                  <a:cubicBezTo>
                    <a:pt x="186" y="4610"/>
                    <a:pt x="186" y="4610"/>
                    <a:pt x="186" y="4610"/>
                  </a:cubicBezTo>
                  <a:cubicBezTo>
                    <a:pt x="-186" y="7639"/>
                    <a:pt x="186" y="5400"/>
                    <a:pt x="0" y="6059"/>
                  </a:cubicBezTo>
                  <a:cubicBezTo>
                    <a:pt x="0" y="6059"/>
                    <a:pt x="0" y="6059"/>
                    <a:pt x="0" y="6059"/>
                  </a:cubicBezTo>
                  <a:cubicBezTo>
                    <a:pt x="0" y="6059"/>
                    <a:pt x="0" y="6059"/>
                    <a:pt x="0" y="6059"/>
                  </a:cubicBezTo>
                  <a:cubicBezTo>
                    <a:pt x="0" y="6190"/>
                    <a:pt x="0" y="6190"/>
                    <a:pt x="0" y="6190"/>
                  </a:cubicBezTo>
                  <a:cubicBezTo>
                    <a:pt x="186" y="6190"/>
                    <a:pt x="186" y="6190"/>
                    <a:pt x="186" y="6190"/>
                  </a:cubicBezTo>
                  <a:cubicBezTo>
                    <a:pt x="186" y="6322"/>
                    <a:pt x="186" y="6322"/>
                    <a:pt x="186" y="6322"/>
                  </a:cubicBezTo>
                  <a:cubicBezTo>
                    <a:pt x="373" y="6717"/>
                    <a:pt x="373" y="6717"/>
                    <a:pt x="373" y="6717"/>
                  </a:cubicBezTo>
                  <a:cubicBezTo>
                    <a:pt x="931" y="7244"/>
                    <a:pt x="931" y="7244"/>
                    <a:pt x="931" y="7244"/>
                  </a:cubicBezTo>
                  <a:cubicBezTo>
                    <a:pt x="1676" y="8429"/>
                    <a:pt x="1676" y="8429"/>
                    <a:pt x="1676" y="8429"/>
                  </a:cubicBezTo>
                  <a:cubicBezTo>
                    <a:pt x="3352" y="10800"/>
                    <a:pt x="3352" y="10800"/>
                    <a:pt x="3352" y="10800"/>
                  </a:cubicBezTo>
                  <a:cubicBezTo>
                    <a:pt x="4097" y="10537"/>
                    <a:pt x="4842" y="10141"/>
                    <a:pt x="5586" y="9878"/>
                  </a:cubicBezTo>
                  <a:cubicBezTo>
                    <a:pt x="5586" y="10405"/>
                    <a:pt x="5586" y="10932"/>
                    <a:pt x="5586" y="11459"/>
                  </a:cubicBezTo>
                  <a:cubicBezTo>
                    <a:pt x="5586" y="11459"/>
                    <a:pt x="5586" y="11459"/>
                    <a:pt x="5586" y="11459"/>
                  </a:cubicBezTo>
                  <a:cubicBezTo>
                    <a:pt x="5773" y="11459"/>
                    <a:pt x="5959" y="11459"/>
                    <a:pt x="5959" y="11459"/>
                  </a:cubicBezTo>
                  <a:cubicBezTo>
                    <a:pt x="6517" y="21600"/>
                    <a:pt x="6517" y="21600"/>
                    <a:pt x="6517" y="21600"/>
                  </a:cubicBezTo>
                  <a:cubicBezTo>
                    <a:pt x="10614" y="21600"/>
                    <a:pt x="10614" y="21600"/>
                    <a:pt x="10614" y="21600"/>
                  </a:cubicBezTo>
                  <a:cubicBezTo>
                    <a:pt x="10614" y="20283"/>
                    <a:pt x="10614" y="18571"/>
                    <a:pt x="10614" y="16859"/>
                  </a:cubicBezTo>
                  <a:cubicBezTo>
                    <a:pt x="10242" y="15937"/>
                    <a:pt x="9869" y="14883"/>
                    <a:pt x="9869" y="13961"/>
                  </a:cubicBezTo>
                  <a:close/>
                  <a:moveTo>
                    <a:pt x="15828" y="4215"/>
                  </a:moveTo>
                  <a:cubicBezTo>
                    <a:pt x="15828" y="3951"/>
                    <a:pt x="15828" y="3820"/>
                    <a:pt x="15642" y="3556"/>
                  </a:cubicBezTo>
                  <a:cubicBezTo>
                    <a:pt x="16573" y="3951"/>
                    <a:pt x="16573" y="3951"/>
                    <a:pt x="16573" y="3951"/>
                  </a:cubicBezTo>
                  <a:cubicBezTo>
                    <a:pt x="16945" y="4215"/>
                    <a:pt x="16945" y="4215"/>
                    <a:pt x="16945" y="4215"/>
                  </a:cubicBezTo>
                  <a:cubicBezTo>
                    <a:pt x="13221" y="5663"/>
                    <a:pt x="13221" y="5663"/>
                    <a:pt x="13221" y="5663"/>
                  </a:cubicBezTo>
                  <a:cubicBezTo>
                    <a:pt x="13035" y="5400"/>
                    <a:pt x="13035" y="5400"/>
                    <a:pt x="13035" y="5400"/>
                  </a:cubicBezTo>
                  <a:lnTo>
                    <a:pt x="15828" y="4215"/>
                  </a:lnTo>
                  <a:close/>
                  <a:moveTo>
                    <a:pt x="5773" y="7639"/>
                  </a:moveTo>
                  <a:cubicBezTo>
                    <a:pt x="5214" y="7112"/>
                    <a:pt x="5214" y="7112"/>
                    <a:pt x="5214" y="7112"/>
                  </a:cubicBezTo>
                  <a:cubicBezTo>
                    <a:pt x="4283" y="5927"/>
                    <a:pt x="4283" y="5927"/>
                    <a:pt x="4283" y="5927"/>
                  </a:cubicBezTo>
                  <a:cubicBezTo>
                    <a:pt x="4097" y="5532"/>
                    <a:pt x="4097" y="5532"/>
                    <a:pt x="4097" y="5532"/>
                  </a:cubicBezTo>
                  <a:cubicBezTo>
                    <a:pt x="5959" y="3951"/>
                    <a:pt x="5959" y="3951"/>
                    <a:pt x="5959" y="3951"/>
                  </a:cubicBezTo>
                  <a:cubicBezTo>
                    <a:pt x="5773" y="5268"/>
                    <a:pt x="5773" y="6454"/>
                    <a:pt x="5773" y="763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223"/>
            <p:cNvSpPr/>
            <p:nvPr/>
          </p:nvSpPr>
          <p:spPr>
            <a:xfrm>
              <a:off x="12644902" y="11401504"/>
              <a:ext cx="102932" cy="125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939" y="21600"/>
                    <a:pt x="939" y="21600"/>
                    <a:pt x="939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0829"/>
                    <a:pt x="21600" y="20057"/>
                    <a:pt x="21600" y="19286"/>
                  </a:cubicBezTo>
                  <a:cubicBezTo>
                    <a:pt x="12209" y="14657"/>
                    <a:pt x="4696" y="7714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224"/>
            <p:cNvSpPr/>
            <p:nvPr/>
          </p:nvSpPr>
          <p:spPr>
            <a:xfrm>
              <a:off x="12832863" y="11135226"/>
              <a:ext cx="140972" cy="2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0" y="9000"/>
                  </a:moveTo>
                  <a:cubicBezTo>
                    <a:pt x="9450" y="8280"/>
                    <a:pt x="7425" y="7560"/>
                    <a:pt x="7425" y="6840"/>
                  </a:cubicBezTo>
                  <a:cubicBezTo>
                    <a:pt x="7425" y="6120"/>
                    <a:pt x="8775" y="5400"/>
                    <a:pt x="12150" y="5400"/>
                  </a:cubicBezTo>
                  <a:cubicBezTo>
                    <a:pt x="15525" y="5400"/>
                    <a:pt x="17550" y="5760"/>
                    <a:pt x="18900" y="6120"/>
                  </a:cubicBezTo>
                  <a:cubicBezTo>
                    <a:pt x="20250" y="3240"/>
                    <a:pt x="20250" y="3240"/>
                    <a:pt x="20250" y="3240"/>
                  </a:cubicBezTo>
                  <a:cubicBezTo>
                    <a:pt x="18900" y="2880"/>
                    <a:pt x="16875" y="2520"/>
                    <a:pt x="13500" y="2160"/>
                  </a:cubicBezTo>
                  <a:cubicBezTo>
                    <a:pt x="13500" y="0"/>
                    <a:pt x="13500" y="0"/>
                    <a:pt x="13500" y="0"/>
                  </a:cubicBezTo>
                  <a:cubicBezTo>
                    <a:pt x="8775" y="0"/>
                    <a:pt x="8775" y="0"/>
                    <a:pt x="8775" y="0"/>
                  </a:cubicBezTo>
                  <a:cubicBezTo>
                    <a:pt x="8775" y="2520"/>
                    <a:pt x="8775" y="2520"/>
                    <a:pt x="8775" y="2520"/>
                  </a:cubicBezTo>
                  <a:cubicBezTo>
                    <a:pt x="3375" y="2880"/>
                    <a:pt x="0" y="4680"/>
                    <a:pt x="0" y="7200"/>
                  </a:cubicBezTo>
                  <a:cubicBezTo>
                    <a:pt x="0" y="9720"/>
                    <a:pt x="4050" y="11160"/>
                    <a:pt x="8775" y="11880"/>
                  </a:cubicBezTo>
                  <a:cubicBezTo>
                    <a:pt x="12825" y="12600"/>
                    <a:pt x="14175" y="13320"/>
                    <a:pt x="14175" y="14400"/>
                  </a:cubicBezTo>
                  <a:cubicBezTo>
                    <a:pt x="14175" y="15480"/>
                    <a:pt x="12150" y="15840"/>
                    <a:pt x="9450" y="15840"/>
                  </a:cubicBezTo>
                  <a:cubicBezTo>
                    <a:pt x="6075" y="15840"/>
                    <a:pt x="3375" y="15480"/>
                    <a:pt x="1350" y="14760"/>
                  </a:cubicBezTo>
                  <a:cubicBezTo>
                    <a:pt x="0" y="18000"/>
                    <a:pt x="0" y="18000"/>
                    <a:pt x="0" y="18000"/>
                  </a:cubicBezTo>
                  <a:cubicBezTo>
                    <a:pt x="2025" y="18360"/>
                    <a:pt x="4725" y="18720"/>
                    <a:pt x="8100" y="1908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12825" y="21600"/>
                    <a:pt x="12825" y="21600"/>
                    <a:pt x="12825" y="21600"/>
                  </a:cubicBezTo>
                  <a:cubicBezTo>
                    <a:pt x="12825" y="18720"/>
                    <a:pt x="12825" y="18720"/>
                    <a:pt x="12825" y="18720"/>
                  </a:cubicBezTo>
                  <a:cubicBezTo>
                    <a:pt x="18900" y="18360"/>
                    <a:pt x="21600" y="16200"/>
                    <a:pt x="21600" y="14040"/>
                  </a:cubicBezTo>
                  <a:cubicBezTo>
                    <a:pt x="21600" y="11520"/>
                    <a:pt x="19575" y="10080"/>
                    <a:pt x="13500" y="90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225"/>
            <p:cNvSpPr/>
            <p:nvPr/>
          </p:nvSpPr>
          <p:spPr>
            <a:xfrm>
              <a:off x="12631476" y="10996494"/>
              <a:ext cx="543745" cy="541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3" y="11685"/>
                  </a:moveTo>
                  <a:cubicBezTo>
                    <a:pt x="21069" y="11685"/>
                    <a:pt x="20892" y="11508"/>
                    <a:pt x="20892" y="11154"/>
                  </a:cubicBezTo>
                  <a:cubicBezTo>
                    <a:pt x="20892" y="11154"/>
                    <a:pt x="20892" y="10977"/>
                    <a:pt x="20892" y="10800"/>
                  </a:cubicBezTo>
                  <a:cubicBezTo>
                    <a:pt x="20892" y="10446"/>
                    <a:pt x="21069" y="10269"/>
                    <a:pt x="21423" y="10269"/>
                  </a:cubicBezTo>
                  <a:cubicBezTo>
                    <a:pt x="21423" y="10269"/>
                    <a:pt x="21423" y="10269"/>
                    <a:pt x="21600" y="10269"/>
                  </a:cubicBezTo>
                  <a:cubicBezTo>
                    <a:pt x="21600" y="10092"/>
                    <a:pt x="21600" y="9738"/>
                    <a:pt x="21423" y="9561"/>
                  </a:cubicBezTo>
                  <a:cubicBezTo>
                    <a:pt x="21423" y="9561"/>
                    <a:pt x="21423" y="9561"/>
                    <a:pt x="21246" y="9561"/>
                  </a:cubicBezTo>
                  <a:cubicBezTo>
                    <a:pt x="21246" y="9561"/>
                    <a:pt x="21246" y="9561"/>
                    <a:pt x="21246" y="9561"/>
                  </a:cubicBezTo>
                  <a:cubicBezTo>
                    <a:pt x="21069" y="9561"/>
                    <a:pt x="20892" y="9384"/>
                    <a:pt x="20715" y="9207"/>
                  </a:cubicBezTo>
                  <a:cubicBezTo>
                    <a:pt x="20715" y="9030"/>
                    <a:pt x="20715" y="8852"/>
                    <a:pt x="20715" y="8675"/>
                  </a:cubicBezTo>
                  <a:cubicBezTo>
                    <a:pt x="20715" y="8498"/>
                    <a:pt x="20892" y="8321"/>
                    <a:pt x="21069" y="8144"/>
                  </a:cubicBezTo>
                  <a:cubicBezTo>
                    <a:pt x="21069" y="8144"/>
                    <a:pt x="21246" y="8144"/>
                    <a:pt x="21246" y="8144"/>
                  </a:cubicBezTo>
                  <a:cubicBezTo>
                    <a:pt x="21246" y="7790"/>
                    <a:pt x="21069" y="7436"/>
                    <a:pt x="20892" y="7259"/>
                  </a:cubicBezTo>
                  <a:cubicBezTo>
                    <a:pt x="20892" y="7259"/>
                    <a:pt x="20892" y="7259"/>
                    <a:pt x="20715" y="7259"/>
                  </a:cubicBezTo>
                  <a:cubicBezTo>
                    <a:pt x="20715" y="7259"/>
                    <a:pt x="20715" y="7259"/>
                    <a:pt x="20538" y="7259"/>
                  </a:cubicBezTo>
                  <a:cubicBezTo>
                    <a:pt x="20361" y="7259"/>
                    <a:pt x="20184" y="7259"/>
                    <a:pt x="20184" y="7082"/>
                  </a:cubicBezTo>
                  <a:cubicBezTo>
                    <a:pt x="20184" y="6905"/>
                    <a:pt x="20007" y="6728"/>
                    <a:pt x="20007" y="6551"/>
                  </a:cubicBezTo>
                  <a:cubicBezTo>
                    <a:pt x="19830" y="6374"/>
                    <a:pt x="20007" y="6020"/>
                    <a:pt x="20184" y="6020"/>
                  </a:cubicBezTo>
                  <a:cubicBezTo>
                    <a:pt x="20361" y="6020"/>
                    <a:pt x="20361" y="5843"/>
                    <a:pt x="20361" y="5843"/>
                  </a:cubicBezTo>
                  <a:cubicBezTo>
                    <a:pt x="20184" y="5666"/>
                    <a:pt x="20007" y="5311"/>
                    <a:pt x="19830" y="4957"/>
                  </a:cubicBezTo>
                  <a:cubicBezTo>
                    <a:pt x="19830" y="5134"/>
                    <a:pt x="19830" y="5134"/>
                    <a:pt x="19830" y="5134"/>
                  </a:cubicBezTo>
                  <a:cubicBezTo>
                    <a:pt x="19652" y="5134"/>
                    <a:pt x="19652" y="5311"/>
                    <a:pt x="19475" y="5311"/>
                  </a:cubicBezTo>
                  <a:cubicBezTo>
                    <a:pt x="19298" y="5311"/>
                    <a:pt x="19121" y="5134"/>
                    <a:pt x="19121" y="4957"/>
                  </a:cubicBezTo>
                  <a:cubicBezTo>
                    <a:pt x="18944" y="4957"/>
                    <a:pt x="18944" y="4780"/>
                    <a:pt x="18767" y="4603"/>
                  </a:cubicBezTo>
                  <a:cubicBezTo>
                    <a:pt x="18590" y="4426"/>
                    <a:pt x="18767" y="4072"/>
                    <a:pt x="18944" y="4072"/>
                  </a:cubicBezTo>
                  <a:cubicBezTo>
                    <a:pt x="18944" y="3895"/>
                    <a:pt x="19121" y="3895"/>
                    <a:pt x="19121" y="3895"/>
                  </a:cubicBezTo>
                  <a:cubicBezTo>
                    <a:pt x="18944" y="3718"/>
                    <a:pt x="18590" y="3364"/>
                    <a:pt x="18413" y="3187"/>
                  </a:cubicBezTo>
                  <a:cubicBezTo>
                    <a:pt x="18413" y="3187"/>
                    <a:pt x="18413" y="3187"/>
                    <a:pt x="18236" y="3364"/>
                  </a:cubicBezTo>
                  <a:cubicBezTo>
                    <a:pt x="18236" y="3364"/>
                    <a:pt x="18059" y="3364"/>
                    <a:pt x="17882" y="3364"/>
                  </a:cubicBezTo>
                  <a:cubicBezTo>
                    <a:pt x="17882" y="3364"/>
                    <a:pt x="17705" y="3364"/>
                    <a:pt x="17528" y="3364"/>
                  </a:cubicBezTo>
                  <a:cubicBezTo>
                    <a:pt x="17528" y="3187"/>
                    <a:pt x="17351" y="3187"/>
                    <a:pt x="17351" y="3010"/>
                  </a:cubicBezTo>
                  <a:cubicBezTo>
                    <a:pt x="16997" y="2833"/>
                    <a:pt x="16997" y="2479"/>
                    <a:pt x="17174" y="2302"/>
                  </a:cubicBezTo>
                  <a:cubicBezTo>
                    <a:pt x="17174" y="2302"/>
                    <a:pt x="17351" y="2302"/>
                    <a:pt x="17351" y="2302"/>
                  </a:cubicBezTo>
                  <a:cubicBezTo>
                    <a:pt x="16997" y="1948"/>
                    <a:pt x="16820" y="1770"/>
                    <a:pt x="16466" y="1593"/>
                  </a:cubicBezTo>
                  <a:cubicBezTo>
                    <a:pt x="16466" y="1770"/>
                    <a:pt x="16466" y="1770"/>
                    <a:pt x="16466" y="1770"/>
                  </a:cubicBezTo>
                  <a:cubicBezTo>
                    <a:pt x="16289" y="1948"/>
                    <a:pt x="16111" y="2125"/>
                    <a:pt x="15934" y="2125"/>
                  </a:cubicBezTo>
                  <a:cubicBezTo>
                    <a:pt x="15934" y="2125"/>
                    <a:pt x="15934" y="1948"/>
                    <a:pt x="15757" y="1948"/>
                  </a:cubicBezTo>
                  <a:cubicBezTo>
                    <a:pt x="15580" y="1948"/>
                    <a:pt x="15580" y="1770"/>
                    <a:pt x="15403" y="1770"/>
                  </a:cubicBezTo>
                  <a:cubicBezTo>
                    <a:pt x="15226" y="1593"/>
                    <a:pt x="15049" y="1416"/>
                    <a:pt x="15226" y="1062"/>
                  </a:cubicBezTo>
                  <a:cubicBezTo>
                    <a:pt x="15226" y="1062"/>
                    <a:pt x="15226" y="1062"/>
                    <a:pt x="15226" y="1062"/>
                  </a:cubicBezTo>
                  <a:cubicBezTo>
                    <a:pt x="15049" y="885"/>
                    <a:pt x="14695" y="708"/>
                    <a:pt x="14341" y="531"/>
                  </a:cubicBezTo>
                  <a:cubicBezTo>
                    <a:pt x="14341" y="708"/>
                    <a:pt x="14341" y="708"/>
                    <a:pt x="14341" y="708"/>
                  </a:cubicBezTo>
                  <a:cubicBezTo>
                    <a:pt x="14164" y="1062"/>
                    <a:pt x="13987" y="1062"/>
                    <a:pt x="13810" y="1062"/>
                  </a:cubicBezTo>
                  <a:cubicBezTo>
                    <a:pt x="13810" y="1062"/>
                    <a:pt x="13810" y="1062"/>
                    <a:pt x="13633" y="1062"/>
                  </a:cubicBezTo>
                  <a:cubicBezTo>
                    <a:pt x="13633" y="1062"/>
                    <a:pt x="13456" y="1062"/>
                    <a:pt x="13279" y="1062"/>
                  </a:cubicBezTo>
                  <a:cubicBezTo>
                    <a:pt x="12925" y="885"/>
                    <a:pt x="12925" y="708"/>
                    <a:pt x="12925" y="354"/>
                  </a:cubicBezTo>
                  <a:cubicBezTo>
                    <a:pt x="12925" y="354"/>
                    <a:pt x="12925" y="354"/>
                    <a:pt x="12925" y="177"/>
                  </a:cubicBezTo>
                  <a:cubicBezTo>
                    <a:pt x="12570" y="177"/>
                    <a:pt x="12216" y="177"/>
                    <a:pt x="11862" y="0"/>
                  </a:cubicBezTo>
                  <a:cubicBezTo>
                    <a:pt x="12039" y="177"/>
                    <a:pt x="12039" y="177"/>
                    <a:pt x="12039" y="177"/>
                  </a:cubicBezTo>
                  <a:cubicBezTo>
                    <a:pt x="11862" y="531"/>
                    <a:pt x="11685" y="708"/>
                    <a:pt x="11508" y="708"/>
                  </a:cubicBezTo>
                  <a:cubicBezTo>
                    <a:pt x="11508" y="708"/>
                    <a:pt x="11508" y="708"/>
                    <a:pt x="11508" y="708"/>
                  </a:cubicBezTo>
                  <a:cubicBezTo>
                    <a:pt x="11331" y="708"/>
                    <a:pt x="11154" y="708"/>
                    <a:pt x="10977" y="708"/>
                  </a:cubicBezTo>
                  <a:cubicBezTo>
                    <a:pt x="10800" y="708"/>
                    <a:pt x="10446" y="531"/>
                    <a:pt x="10623" y="177"/>
                  </a:cubicBezTo>
                  <a:cubicBezTo>
                    <a:pt x="10623" y="177"/>
                    <a:pt x="10623" y="0"/>
                    <a:pt x="10623" y="0"/>
                  </a:cubicBezTo>
                  <a:cubicBezTo>
                    <a:pt x="10269" y="0"/>
                    <a:pt x="9915" y="0"/>
                    <a:pt x="9561" y="177"/>
                  </a:cubicBezTo>
                  <a:cubicBezTo>
                    <a:pt x="9561" y="177"/>
                    <a:pt x="9561" y="177"/>
                    <a:pt x="9561" y="354"/>
                  </a:cubicBezTo>
                  <a:cubicBezTo>
                    <a:pt x="9561" y="531"/>
                    <a:pt x="9384" y="708"/>
                    <a:pt x="9207" y="885"/>
                  </a:cubicBezTo>
                  <a:cubicBezTo>
                    <a:pt x="9030" y="885"/>
                    <a:pt x="8852" y="885"/>
                    <a:pt x="8675" y="885"/>
                  </a:cubicBezTo>
                  <a:cubicBezTo>
                    <a:pt x="8675" y="885"/>
                    <a:pt x="8675" y="885"/>
                    <a:pt x="8675" y="885"/>
                  </a:cubicBezTo>
                  <a:cubicBezTo>
                    <a:pt x="8498" y="885"/>
                    <a:pt x="8144" y="708"/>
                    <a:pt x="8144" y="531"/>
                  </a:cubicBezTo>
                  <a:cubicBezTo>
                    <a:pt x="8144" y="531"/>
                    <a:pt x="8144" y="354"/>
                    <a:pt x="8144" y="354"/>
                  </a:cubicBezTo>
                  <a:cubicBezTo>
                    <a:pt x="7790" y="354"/>
                    <a:pt x="7436" y="531"/>
                    <a:pt x="7082" y="708"/>
                  </a:cubicBezTo>
                  <a:cubicBezTo>
                    <a:pt x="7259" y="708"/>
                    <a:pt x="7259" y="708"/>
                    <a:pt x="7259" y="885"/>
                  </a:cubicBezTo>
                  <a:cubicBezTo>
                    <a:pt x="7436" y="1062"/>
                    <a:pt x="7259" y="1416"/>
                    <a:pt x="7082" y="1416"/>
                  </a:cubicBezTo>
                  <a:cubicBezTo>
                    <a:pt x="6905" y="1416"/>
                    <a:pt x="6728" y="1593"/>
                    <a:pt x="6551" y="1593"/>
                  </a:cubicBezTo>
                  <a:cubicBezTo>
                    <a:pt x="6551" y="1593"/>
                    <a:pt x="6551" y="1593"/>
                    <a:pt x="6374" y="1593"/>
                  </a:cubicBezTo>
                  <a:cubicBezTo>
                    <a:pt x="6197" y="1593"/>
                    <a:pt x="6020" y="1593"/>
                    <a:pt x="6020" y="1416"/>
                  </a:cubicBezTo>
                  <a:cubicBezTo>
                    <a:pt x="6020" y="1239"/>
                    <a:pt x="5843" y="1239"/>
                    <a:pt x="5843" y="1239"/>
                  </a:cubicBezTo>
                  <a:cubicBezTo>
                    <a:pt x="5666" y="1416"/>
                    <a:pt x="5311" y="1593"/>
                    <a:pt x="4957" y="1770"/>
                  </a:cubicBezTo>
                  <a:cubicBezTo>
                    <a:pt x="5134" y="1770"/>
                    <a:pt x="5134" y="1770"/>
                    <a:pt x="5134" y="1770"/>
                  </a:cubicBezTo>
                  <a:cubicBezTo>
                    <a:pt x="5311" y="2125"/>
                    <a:pt x="5311" y="2302"/>
                    <a:pt x="4957" y="2479"/>
                  </a:cubicBezTo>
                  <a:cubicBezTo>
                    <a:pt x="4957" y="2656"/>
                    <a:pt x="4780" y="2656"/>
                    <a:pt x="4603" y="2833"/>
                  </a:cubicBezTo>
                  <a:cubicBezTo>
                    <a:pt x="4603" y="2833"/>
                    <a:pt x="4426" y="2833"/>
                    <a:pt x="4426" y="2833"/>
                  </a:cubicBezTo>
                  <a:cubicBezTo>
                    <a:pt x="4249" y="2833"/>
                    <a:pt x="4072" y="2833"/>
                    <a:pt x="4072" y="2656"/>
                  </a:cubicBezTo>
                  <a:cubicBezTo>
                    <a:pt x="3895" y="2656"/>
                    <a:pt x="3895" y="2656"/>
                    <a:pt x="3895" y="2479"/>
                  </a:cubicBezTo>
                  <a:cubicBezTo>
                    <a:pt x="3718" y="2833"/>
                    <a:pt x="3364" y="3010"/>
                    <a:pt x="3187" y="3187"/>
                  </a:cubicBezTo>
                  <a:cubicBezTo>
                    <a:pt x="3187" y="3187"/>
                    <a:pt x="3187" y="3364"/>
                    <a:pt x="3364" y="3364"/>
                  </a:cubicBezTo>
                  <a:cubicBezTo>
                    <a:pt x="3541" y="3541"/>
                    <a:pt x="3541" y="3895"/>
                    <a:pt x="3364" y="4072"/>
                  </a:cubicBezTo>
                  <a:cubicBezTo>
                    <a:pt x="3187" y="4072"/>
                    <a:pt x="3187" y="4249"/>
                    <a:pt x="3010" y="4426"/>
                  </a:cubicBezTo>
                  <a:cubicBezTo>
                    <a:pt x="3010" y="4426"/>
                    <a:pt x="2833" y="4603"/>
                    <a:pt x="2656" y="4603"/>
                  </a:cubicBezTo>
                  <a:cubicBezTo>
                    <a:pt x="2479" y="4603"/>
                    <a:pt x="2479" y="4426"/>
                    <a:pt x="2302" y="4426"/>
                  </a:cubicBezTo>
                  <a:cubicBezTo>
                    <a:pt x="2302" y="4426"/>
                    <a:pt x="2302" y="4426"/>
                    <a:pt x="2302" y="4249"/>
                  </a:cubicBezTo>
                  <a:cubicBezTo>
                    <a:pt x="1948" y="4603"/>
                    <a:pt x="1770" y="4780"/>
                    <a:pt x="1593" y="5134"/>
                  </a:cubicBezTo>
                  <a:cubicBezTo>
                    <a:pt x="1770" y="5134"/>
                    <a:pt x="1770" y="5134"/>
                    <a:pt x="1770" y="5134"/>
                  </a:cubicBezTo>
                  <a:cubicBezTo>
                    <a:pt x="2125" y="5311"/>
                    <a:pt x="2125" y="5666"/>
                    <a:pt x="1948" y="5843"/>
                  </a:cubicBezTo>
                  <a:cubicBezTo>
                    <a:pt x="1948" y="6020"/>
                    <a:pt x="1948" y="6197"/>
                    <a:pt x="1770" y="6197"/>
                  </a:cubicBezTo>
                  <a:cubicBezTo>
                    <a:pt x="1770" y="6374"/>
                    <a:pt x="1593" y="6551"/>
                    <a:pt x="1416" y="6551"/>
                  </a:cubicBezTo>
                  <a:cubicBezTo>
                    <a:pt x="1239" y="6551"/>
                    <a:pt x="1239" y="6551"/>
                    <a:pt x="1239" y="6551"/>
                  </a:cubicBezTo>
                  <a:cubicBezTo>
                    <a:pt x="1062" y="6374"/>
                    <a:pt x="1062" y="6374"/>
                    <a:pt x="1062" y="6374"/>
                  </a:cubicBezTo>
                  <a:cubicBezTo>
                    <a:pt x="885" y="6728"/>
                    <a:pt x="708" y="7082"/>
                    <a:pt x="531" y="7436"/>
                  </a:cubicBezTo>
                  <a:cubicBezTo>
                    <a:pt x="708" y="7259"/>
                    <a:pt x="708" y="7259"/>
                    <a:pt x="885" y="7436"/>
                  </a:cubicBezTo>
                  <a:cubicBezTo>
                    <a:pt x="1062" y="7436"/>
                    <a:pt x="1239" y="7790"/>
                    <a:pt x="1062" y="7967"/>
                  </a:cubicBezTo>
                  <a:cubicBezTo>
                    <a:pt x="1062" y="8144"/>
                    <a:pt x="1062" y="8321"/>
                    <a:pt x="1062" y="8321"/>
                  </a:cubicBezTo>
                  <a:cubicBezTo>
                    <a:pt x="885" y="8675"/>
                    <a:pt x="708" y="8675"/>
                    <a:pt x="531" y="8675"/>
                  </a:cubicBezTo>
                  <a:cubicBezTo>
                    <a:pt x="531" y="8675"/>
                    <a:pt x="531" y="8675"/>
                    <a:pt x="531" y="8675"/>
                  </a:cubicBezTo>
                  <a:cubicBezTo>
                    <a:pt x="354" y="8675"/>
                    <a:pt x="354" y="8675"/>
                    <a:pt x="177" y="8675"/>
                  </a:cubicBezTo>
                  <a:cubicBezTo>
                    <a:pt x="177" y="9030"/>
                    <a:pt x="177" y="9384"/>
                    <a:pt x="177" y="9738"/>
                  </a:cubicBezTo>
                  <a:cubicBezTo>
                    <a:pt x="177" y="9738"/>
                    <a:pt x="177" y="9738"/>
                    <a:pt x="354" y="9738"/>
                  </a:cubicBezTo>
                  <a:cubicBezTo>
                    <a:pt x="531" y="9738"/>
                    <a:pt x="708" y="9915"/>
                    <a:pt x="708" y="10269"/>
                  </a:cubicBezTo>
                  <a:cubicBezTo>
                    <a:pt x="708" y="10269"/>
                    <a:pt x="708" y="10446"/>
                    <a:pt x="708" y="10623"/>
                  </a:cubicBezTo>
                  <a:cubicBezTo>
                    <a:pt x="708" y="10977"/>
                    <a:pt x="531" y="11154"/>
                    <a:pt x="177" y="11154"/>
                  </a:cubicBezTo>
                  <a:cubicBezTo>
                    <a:pt x="177" y="11154"/>
                    <a:pt x="177" y="11154"/>
                    <a:pt x="177" y="11154"/>
                  </a:cubicBezTo>
                  <a:cubicBezTo>
                    <a:pt x="177" y="11154"/>
                    <a:pt x="177" y="11154"/>
                    <a:pt x="0" y="11154"/>
                  </a:cubicBezTo>
                  <a:cubicBezTo>
                    <a:pt x="0" y="11508"/>
                    <a:pt x="177" y="11862"/>
                    <a:pt x="177" y="12216"/>
                  </a:cubicBezTo>
                  <a:cubicBezTo>
                    <a:pt x="177" y="12039"/>
                    <a:pt x="177" y="12039"/>
                    <a:pt x="354" y="12039"/>
                  </a:cubicBezTo>
                  <a:cubicBezTo>
                    <a:pt x="531" y="12039"/>
                    <a:pt x="885" y="12216"/>
                    <a:pt x="885" y="12393"/>
                  </a:cubicBezTo>
                  <a:cubicBezTo>
                    <a:pt x="885" y="12570"/>
                    <a:pt x="885" y="12748"/>
                    <a:pt x="885" y="12925"/>
                  </a:cubicBezTo>
                  <a:cubicBezTo>
                    <a:pt x="1062" y="13102"/>
                    <a:pt x="885" y="13456"/>
                    <a:pt x="531" y="13456"/>
                  </a:cubicBezTo>
                  <a:cubicBezTo>
                    <a:pt x="531" y="13456"/>
                    <a:pt x="531" y="13456"/>
                    <a:pt x="531" y="13456"/>
                  </a:cubicBezTo>
                  <a:cubicBezTo>
                    <a:pt x="531" y="13456"/>
                    <a:pt x="354" y="13456"/>
                    <a:pt x="354" y="13456"/>
                  </a:cubicBezTo>
                  <a:cubicBezTo>
                    <a:pt x="531" y="13810"/>
                    <a:pt x="531" y="14164"/>
                    <a:pt x="708" y="14518"/>
                  </a:cubicBezTo>
                  <a:cubicBezTo>
                    <a:pt x="708" y="14518"/>
                    <a:pt x="885" y="14341"/>
                    <a:pt x="885" y="14341"/>
                  </a:cubicBezTo>
                  <a:cubicBezTo>
                    <a:pt x="1062" y="14341"/>
                    <a:pt x="1416" y="14341"/>
                    <a:pt x="1593" y="14695"/>
                  </a:cubicBezTo>
                  <a:cubicBezTo>
                    <a:pt x="1593" y="14695"/>
                    <a:pt x="1593" y="14872"/>
                    <a:pt x="1770" y="15049"/>
                  </a:cubicBezTo>
                  <a:cubicBezTo>
                    <a:pt x="1770" y="15226"/>
                    <a:pt x="1770" y="15580"/>
                    <a:pt x="1416" y="15757"/>
                  </a:cubicBezTo>
                  <a:cubicBezTo>
                    <a:pt x="1416" y="15757"/>
                    <a:pt x="1416" y="15757"/>
                    <a:pt x="1239" y="15757"/>
                  </a:cubicBezTo>
                  <a:cubicBezTo>
                    <a:pt x="1416" y="16111"/>
                    <a:pt x="1593" y="16289"/>
                    <a:pt x="1770" y="16643"/>
                  </a:cubicBezTo>
                  <a:cubicBezTo>
                    <a:pt x="1770" y="16643"/>
                    <a:pt x="1948" y="16466"/>
                    <a:pt x="1948" y="16466"/>
                  </a:cubicBezTo>
                  <a:cubicBezTo>
                    <a:pt x="2125" y="16289"/>
                    <a:pt x="2479" y="16466"/>
                    <a:pt x="2656" y="16643"/>
                  </a:cubicBezTo>
                  <a:cubicBezTo>
                    <a:pt x="2656" y="16820"/>
                    <a:pt x="2833" y="16820"/>
                    <a:pt x="2833" y="16997"/>
                  </a:cubicBezTo>
                  <a:cubicBezTo>
                    <a:pt x="3010" y="17174"/>
                    <a:pt x="3010" y="17528"/>
                    <a:pt x="2833" y="17705"/>
                  </a:cubicBezTo>
                  <a:cubicBezTo>
                    <a:pt x="2656" y="17705"/>
                    <a:pt x="2656" y="17705"/>
                    <a:pt x="2656" y="17705"/>
                  </a:cubicBezTo>
                  <a:cubicBezTo>
                    <a:pt x="2833" y="18059"/>
                    <a:pt x="3010" y="18236"/>
                    <a:pt x="3364" y="18590"/>
                  </a:cubicBezTo>
                  <a:cubicBezTo>
                    <a:pt x="3364" y="18413"/>
                    <a:pt x="3364" y="18413"/>
                    <a:pt x="3364" y="18413"/>
                  </a:cubicBezTo>
                  <a:cubicBezTo>
                    <a:pt x="3541" y="18059"/>
                    <a:pt x="3895" y="18059"/>
                    <a:pt x="4072" y="18236"/>
                  </a:cubicBezTo>
                  <a:cubicBezTo>
                    <a:pt x="4249" y="18413"/>
                    <a:pt x="4426" y="18413"/>
                    <a:pt x="4426" y="18590"/>
                  </a:cubicBezTo>
                  <a:cubicBezTo>
                    <a:pt x="4603" y="18767"/>
                    <a:pt x="4780" y="19121"/>
                    <a:pt x="4603" y="19298"/>
                  </a:cubicBezTo>
                  <a:cubicBezTo>
                    <a:pt x="4426" y="19298"/>
                    <a:pt x="4426" y="19298"/>
                    <a:pt x="4426" y="19298"/>
                  </a:cubicBezTo>
                  <a:cubicBezTo>
                    <a:pt x="4603" y="19652"/>
                    <a:pt x="4957" y="19830"/>
                    <a:pt x="5311" y="20007"/>
                  </a:cubicBezTo>
                  <a:cubicBezTo>
                    <a:pt x="5311" y="19830"/>
                    <a:pt x="5311" y="19830"/>
                    <a:pt x="5311" y="19830"/>
                  </a:cubicBezTo>
                  <a:cubicBezTo>
                    <a:pt x="5489" y="19475"/>
                    <a:pt x="5666" y="19475"/>
                    <a:pt x="6020" y="19652"/>
                  </a:cubicBezTo>
                  <a:cubicBezTo>
                    <a:pt x="6020" y="19652"/>
                    <a:pt x="6197" y="19830"/>
                    <a:pt x="6374" y="19830"/>
                  </a:cubicBezTo>
                  <a:cubicBezTo>
                    <a:pt x="6551" y="20007"/>
                    <a:pt x="6728" y="20184"/>
                    <a:pt x="6551" y="20538"/>
                  </a:cubicBezTo>
                  <a:cubicBezTo>
                    <a:pt x="6551" y="20538"/>
                    <a:pt x="6551" y="20538"/>
                    <a:pt x="6374" y="20538"/>
                  </a:cubicBezTo>
                  <a:cubicBezTo>
                    <a:pt x="6728" y="20715"/>
                    <a:pt x="7082" y="20892"/>
                    <a:pt x="7436" y="21069"/>
                  </a:cubicBezTo>
                  <a:cubicBezTo>
                    <a:pt x="7436" y="20892"/>
                    <a:pt x="7436" y="20892"/>
                    <a:pt x="7436" y="20715"/>
                  </a:cubicBezTo>
                  <a:cubicBezTo>
                    <a:pt x="7613" y="20538"/>
                    <a:pt x="7790" y="20361"/>
                    <a:pt x="8144" y="20538"/>
                  </a:cubicBezTo>
                  <a:cubicBezTo>
                    <a:pt x="8144" y="20538"/>
                    <a:pt x="8321" y="20538"/>
                    <a:pt x="8498" y="20538"/>
                  </a:cubicBezTo>
                  <a:cubicBezTo>
                    <a:pt x="8675" y="20715"/>
                    <a:pt x="8852" y="20892"/>
                    <a:pt x="8852" y="21069"/>
                  </a:cubicBezTo>
                  <a:cubicBezTo>
                    <a:pt x="8852" y="21246"/>
                    <a:pt x="8852" y="21246"/>
                    <a:pt x="8852" y="21246"/>
                  </a:cubicBezTo>
                  <a:cubicBezTo>
                    <a:pt x="9207" y="21423"/>
                    <a:pt x="9561" y="21423"/>
                    <a:pt x="9915" y="21423"/>
                  </a:cubicBezTo>
                  <a:cubicBezTo>
                    <a:pt x="9738" y="21423"/>
                    <a:pt x="9738" y="21423"/>
                    <a:pt x="9738" y="21246"/>
                  </a:cubicBezTo>
                  <a:cubicBezTo>
                    <a:pt x="9738" y="21069"/>
                    <a:pt x="10092" y="20892"/>
                    <a:pt x="10269" y="20892"/>
                  </a:cubicBezTo>
                  <a:cubicBezTo>
                    <a:pt x="10446" y="20892"/>
                    <a:pt x="10623" y="20892"/>
                    <a:pt x="10800" y="20892"/>
                  </a:cubicBezTo>
                  <a:cubicBezTo>
                    <a:pt x="10977" y="20892"/>
                    <a:pt x="11154" y="21069"/>
                    <a:pt x="11154" y="21246"/>
                  </a:cubicBezTo>
                  <a:cubicBezTo>
                    <a:pt x="11154" y="21423"/>
                    <a:pt x="11154" y="21423"/>
                    <a:pt x="11154" y="21600"/>
                  </a:cubicBezTo>
                  <a:cubicBezTo>
                    <a:pt x="11508" y="21423"/>
                    <a:pt x="11862" y="21423"/>
                    <a:pt x="12216" y="21423"/>
                  </a:cubicBezTo>
                  <a:cubicBezTo>
                    <a:pt x="12216" y="21423"/>
                    <a:pt x="12216" y="21246"/>
                    <a:pt x="12216" y="21246"/>
                  </a:cubicBezTo>
                  <a:cubicBezTo>
                    <a:pt x="12216" y="21069"/>
                    <a:pt x="12216" y="20715"/>
                    <a:pt x="12570" y="20715"/>
                  </a:cubicBezTo>
                  <a:cubicBezTo>
                    <a:pt x="12748" y="20715"/>
                    <a:pt x="12925" y="20715"/>
                    <a:pt x="12925" y="20538"/>
                  </a:cubicBezTo>
                  <a:cubicBezTo>
                    <a:pt x="13279" y="20538"/>
                    <a:pt x="13456" y="20715"/>
                    <a:pt x="13633" y="20892"/>
                  </a:cubicBezTo>
                  <a:cubicBezTo>
                    <a:pt x="13633" y="21069"/>
                    <a:pt x="13633" y="21069"/>
                    <a:pt x="13633" y="21246"/>
                  </a:cubicBezTo>
                  <a:cubicBezTo>
                    <a:pt x="13987" y="21069"/>
                    <a:pt x="14341" y="20892"/>
                    <a:pt x="14695" y="20892"/>
                  </a:cubicBezTo>
                  <a:cubicBezTo>
                    <a:pt x="14518" y="20715"/>
                    <a:pt x="14518" y="20715"/>
                    <a:pt x="14518" y="20715"/>
                  </a:cubicBezTo>
                  <a:cubicBezTo>
                    <a:pt x="14341" y="20361"/>
                    <a:pt x="14518" y="20184"/>
                    <a:pt x="14695" y="20007"/>
                  </a:cubicBezTo>
                  <a:cubicBezTo>
                    <a:pt x="14872" y="20007"/>
                    <a:pt x="15049" y="20007"/>
                    <a:pt x="15226" y="19830"/>
                  </a:cubicBezTo>
                  <a:cubicBezTo>
                    <a:pt x="15403" y="19830"/>
                    <a:pt x="15757" y="19830"/>
                    <a:pt x="15757" y="20007"/>
                  </a:cubicBezTo>
                  <a:cubicBezTo>
                    <a:pt x="15757" y="20184"/>
                    <a:pt x="15757" y="20184"/>
                    <a:pt x="15757" y="20361"/>
                  </a:cubicBezTo>
                  <a:cubicBezTo>
                    <a:pt x="16111" y="20184"/>
                    <a:pt x="16466" y="20007"/>
                    <a:pt x="16820" y="19652"/>
                  </a:cubicBezTo>
                  <a:cubicBezTo>
                    <a:pt x="16643" y="19652"/>
                    <a:pt x="16643" y="19652"/>
                    <a:pt x="16643" y="19652"/>
                  </a:cubicBezTo>
                  <a:cubicBezTo>
                    <a:pt x="16466" y="19475"/>
                    <a:pt x="16466" y="19121"/>
                    <a:pt x="16643" y="18944"/>
                  </a:cubicBezTo>
                  <a:cubicBezTo>
                    <a:pt x="16820" y="18944"/>
                    <a:pt x="16997" y="18767"/>
                    <a:pt x="16997" y="18590"/>
                  </a:cubicBezTo>
                  <a:cubicBezTo>
                    <a:pt x="17351" y="18590"/>
                    <a:pt x="17528" y="18590"/>
                    <a:pt x="17705" y="18767"/>
                  </a:cubicBezTo>
                  <a:cubicBezTo>
                    <a:pt x="17705" y="18767"/>
                    <a:pt x="17882" y="18944"/>
                    <a:pt x="17882" y="18944"/>
                  </a:cubicBezTo>
                  <a:cubicBezTo>
                    <a:pt x="18059" y="18767"/>
                    <a:pt x="18413" y="18413"/>
                    <a:pt x="18590" y="18236"/>
                  </a:cubicBezTo>
                  <a:cubicBezTo>
                    <a:pt x="18590" y="18236"/>
                    <a:pt x="18413" y="18059"/>
                    <a:pt x="18413" y="18059"/>
                  </a:cubicBezTo>
                  <a:cubicBezTo>
                    <a:pt x="18236" y="17882"/>
                    <a:pt x="18236" y="17705"/>
                    <a:pt x="18413" y="17351"/>
                  </a:cubicBezTo>
                  <a:cubicBezTo>
                    <a:pt x="18413" y="17351"/>
                    <a:pt x="18590" y="17174"/>
                    <a:pt x="18767" y="16997"/>
                  </a:cubicBezTo>
                  <a:cubicBezTo>
                    <a:pt x="18767" y="16820"/>
                    <a:pt x="19121" y="16820"/>
                    <a:pt x="19298" y="16997"/>
                  </a:cubicBezTo>
                  <a:cubicBezTo>
                    <a:pt x="19475" y="16997"/>
                    <a:pt x="19475" y="17174"/>
                    <a:pt x="19475" y="17174"/>
                  </a:cubicBezTo>
                  <a:cubicBezTo>
                    <a:pt x="19652" y="16820"/>
                    <a:pt x="19830" y="16643"/>
                    <a:pt x="20007" y="16289"/>
                  </a:cubicBezTo>
                  <a:cubicBezTo>
                    <a:pt x="20007" y="16289"/>
                    <a:pt x="20007" y="16289"/>
                    <a:pt x="19830" y="16289"/>
                  </a:cubicBezTo>
                  <a:cubicBezTo>
                    <a:pt x="19652" y="16111"/>
                    <a:pt x="19475" y="15757"/>
                    <a:pt x="19652" y="15580"/>
                  </a:cubicBezTo>
                  <a:cubicBezTo>
                    <a:pt x="19830" y="15403"/>
                    <a:pt x="19830" y="15226"/>
                    <a:pt x="19830" y="15226"/>
                  </a:cubicBezTo>
                  <a:cubicBezTo>
                    <a:pt x="20007" y="14872"/>
                    <a:pt x="20361" y="14872"/>
                    <a:pt x="20538" y="14872"/>
                  </a:cubicBezTo>
                  <a:cubicBezTo>
                    <a:pt x="20538" y="15049"/>
                    <a:pt x="20715" y="15049"/>
                    <a:pt x="20715" y="15049"/>
                  </a:cubicBezTo>
                  <a:cubicBezTo>
                    <a:pt x="20892" y="14695"/>
                    <a:pt x="20892" y="14341"/>
                    <a:pt x="21069" y="13987"/>
                  </a:cubicBezTo>
                  <a:cubicBezTo>
                    <a:pt x="21069" y="13987"/>
                    <a:pt x="21069" y="13987"/>
                    <a:pt x="21069" y="13987"/>
                  </a:cubicBezTo>
                  <a:cubicBezTo>
                    <a:pt x="20892" y="13987"/>
                    <a:pt x="20892" y="13987"/>
                    <a:pt x="20892" y="13987"/>
                  </a:cubicBezTo>
                  <a:cubicBezTo>
                    <a:pt x="20538" y="13987"/>
                    <a:pt x="20538" y="13633"/>
                    <a:pt x="20538" y="13456"/>
                  </a:cubicBezTo>
                  <a:cubicBezTo>
                    <a:pt x="20538" y="13279"/>
                    <a:pt x="20538" y="13102"/>
                    <a:pt x="20715" y="13102"/>
                  </a:cubicBezTo>
                  <a:cubicBezTo>
                    <a:pt x="20715" y="12748"/>
                    <a:pt x="20892" y="12570"/>
                    <a:pt x="21246" y="12748"/>
                  </a:cubicBezTo>
                  <a:cubicBezTo>
                    <a:pt x="21246" y="12748"/>
                    <a:pt x="21423" y="12748"/>
                    <a:pt x="21423" y="12748"/>
                  </a:cubicBezTo>
                  <a:cubicBezTo>
                    <a:pt x="21423" y="12393"/>
                    <a:pt x="21423" y="12039"/>
                    <a:pt x="21600" y="11685"/>
                  </a:cubicBezTo>
                  <a:cubicBezTo>
                    <a:pt x="21423" y="11685"/>
                    <a:pt x="21423" y="11685"/>
                    <a:pt x="21423" y="11685"/>
                  </a:cubicBezTo>
                  <a:cubicBezTo>
                    <a:pt x="21423" y="11685"/>
                    <a:pt x="21423" y="11685"/>
                    <a:pt x="21423" y="11685"/>
                  </a:cubicBezTo>
                  <a:close/>
                  <a:moveTo>
                    <a:pt x="10800" y="18767"/>
                  </a:moveTo>
                  <a:cubicBezTo>
                    <a:pt x="6374" y="18767"/>
                    <a:pt x="2833" y="15226"/>
                    <a:pt x="2833" y="10800"/>
                  </a:cubicBezTo>
                  <a:cubicBezTo>
                    <a:pt x="2833" y="6374"/>
                    <a:pt x="6374" y="2656"/>
                    <a:pt x="10800" y="2656"/>
                  </a:cubicBezTo>
                  <a:cubicBezTo>
                    <a:pt x="15226" y="2656"/>
                    <a:pt x="18767" y="6374"/>
                    <a:pt x="18767" y="10800"/>
                  </a:cubicBezTo>
                  <a:cubicBezTo>
                    <a:pt x="18767" y="15226"/>
                    <a:pt x="15226" y="18767"/>
                    <a:pt x="10800" y="187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5963456" y="2423691"/>
            <a:ext cx="508912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sp>
        <p:nvSpPr>
          <p:cNvPr id="17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84110" y="2802890"/>
            <a:ext cx="3658870" cy="75501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GLD1500-7.5-S甲带给料机广泛用于煤炭、冶金、电力等行业各种料仓的给料，为转动连续给料方式，生产中用户根据需要不停机就可进行调节（手动调节或液压缸调节），甲带给料机使给料系统更能满足高效、节能、环保的要求，比皮带给料机更耐用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我公司除生产GLD系列标准甲带给料机外，还生产非标准、加长型等甲带给料机。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4"/>
            </p:custDataLst>
          </p:nvPr>
        </p:nvCxnSpPr>
        <p:spPr>
          <a:xfrm>
            <a:off x="5964091" y="5927343"/>
            <a:ext cx="508912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4816243" y="2802807"/>
            <a:ext cx="2450675" cy="2509602"/>
            <a:chOff x="8925912" y="-372224"/>
            <a:chExt cx="2450675" cy="2509602"/>
          </a:xfrm>
        </p:grpSpPr>
        <p:grpSp>
          <p:nvGrpSpPr>
            <p:cNvPr id="28" name="组合 27"/>
            <p:cNvGrpSpPr/>
            <p:nvPr/>
          </p:nvGrpSpPr>
          <p:grpSpPr>
            <a:xfrm>
              <a:off x="8925912" y="-372224"/>
              <a:ext cx="2450675" cy="2509602"/>
              <a:chOff x="5528177" y="3619500"/>
              <a:chExt cx="3565023" cy="3650745"/>
            </a:xfrm>
          </p:grpSpPr>
          <p:pic>
            <p:nvPicPr>
              <p:cNvPr id="30" name="图片 29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28177" y="3962064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31" name="椭圆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7480300" y="3619500"/>
                <a:ext cx="1612900" cy="1612900"/>
              </a:xfrm>
              <a:prstGeom prst="ellipse">
                <a:avLst/>
              </a:prstGeom>
              <a:gradFill>
                <a:gsLst>
                  <a:gs pos="16000">
                    <a:srgbClr val="FFC000"/>
                  </a:gs>
                  <a:gs pos="78000">
                    <a:srgbClr val="EDD569"/>
                  </a:gs>
                </a:gsLst>
                <a:lin ang="2700000" scaled="1"/>
              </a:gradFill>
              <a:ln w="12700" cap="flat" cmpd="sng" algn="ctr">
                <a:solidFill>
                  <a:srgbClr val="EDD569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9" name="KSO_Shape"/>
            <p:cNvSpPr/>
            <p:nvPr>
              <p:custDataLst>
                <p:tags r:id="rId9"/>
              </p:custDataLst>
            </p:nvPr>
          </p:nvSpPr>
          <p:spPr bwMode="auto">
            <a:xfrm>
              <a:off x="10554428" y="-11106"/>
              <a:ext cx="535575" cy="386507"/>
            </a:xfrm>
            <a:custGeom>
              <a:avLst/>
              <a:gdLst>
                <a:gd name="T0" fmla="*/ 2881614 w 3362326"/>
                <a:gd name="T1" fmla="*/ 2245619 h 2424113"/>
                <a:gd name="T2" fmla="*/ 3207949 w 3362326"/>
                <a:gd name="T3" fmla="*/ 953766 h 2424113"/>
                <a:gd name="T4" fmla="*/ 3300702 w 3362326"/>
                <a:gd name="T5" fmla="*/ 1054704 h 2424113"/>
                <a:gd name="T6" fmla="*/ 3357879 w 3362326"/>
                <a:gd name="T7" fmla="*/ 1578442 h 2424113"/>
                <a:gd name="T8" fmla="*/ 2754348 w 3362326"/>
                <a:gd name="T9" fmla="*/ 1274991 h 2424113"/>
                <a:gd name="T10" fmla="*/ 2862031 w 3362326"/>
                <a:gd name="T11" fmla="*/ 1038516 h 2424113"/>
                <a:gd name="T12" fmla="*/ 2811207 w 3362326"/>
                <a:gd name="T13" fmla="*/ 1366725 h 2424113"/>
                <a:gd name="T14" fmla="*/ 3041820 w 3362326"/>
                <a:gd name="T15" fmla="*/ 999791 h 2424113"/>
                <a:gd name="T16" fmla="*/ 3170149 w 3362326"/>
                <a:gd name="T17" fmla="*/ 942974 h 2424113"/>
                <a:gd name="T18" fmla="*/ 296683 w 3362326"/>
                <a:gd name="T19" fmla="*/ 978524 h 2424113"/>
                <a:gd name="T20" fmla="*/ 498389 w 3362326"/>
                <a:gd name="T21" fmla="*/ 1265469 h 2424113"/>
                <a:gd name="T22" fmla="*/ 488542 w 3362326"/>
                <a:gd name="T23" fmla="*/ 1028041 h 2424113"/>
                <a:gd name="T24" fmla="*/ 582566 w 3362326"/>
                <a:gd name="T25" fmla="*/ 1187067 h 2424113"/>
                <a:gd name="T26" fmla="*/ 319871 w 3362326"/>
                <a:gd name="T27" fmla="*/ 2147887 h 2424113"/>
                <a:gd name="T28" fmla="*/ 37800 w 3362326"/>
                <a:gd name="T29" fmla="*/ 1105808 h 2424113"/>
                <a:gd name="T30" fmla="*/ 124836 w 3362326"/>
                <a:gd name="T31" fmla="*/ 975985 h 2424113"/>
                <a:gd name="T32" fmla="*/ 1545327 w 3362326"/>
                <a:gd name="T33" fmla="*/ 746198 h 2424113"/>
                <a:gd name="T34" fmla="*/ 1656547 w 3362326"/>
                <a:gd name="T35" fmla="*/ 809752 h 2424113"/>
                <a:gd name="T36" fmla="*/ 1802720 w 3362326"/>
                <a:gd name="T37" fmla="*/ 881250 h 2424113"/>
                <a:gd name="T38" fmla="*/ 1889154 w 3362326"/>
                <a:gd name="T39" fmla="*/ 667392 h 2424113"/>
                <a:gd name="T40" fmla="*/ 2073778 w 3362326"/>
                <a:gd name="T41" fmla="*/ 739843 h 2424113"/>
                <a:gd name="T42" fmla="*/ 2280963 w 3362326"/>
                <a:gd name="T43" fmla="*/ 997553 h 2424113"/>
                <a:gd name="T44" fmla="*/ 2456054 w 3362326"/>
                <a:gd name="T45" fmla="*/ 821509 h 2424113"/>
                <a:gd name="T46" fmla="*/ 2536132 w 3362326"/>
                <a:gd name="T47" fmla="*/ 819603 h 2424113"/>
                <a:gd name="T48" fmla="*/ 2596190 w 3362326"/>
                <a:gd name="T49" fmla="*/ 876801 h 2424113"/>
                <a:gd name="T50" fmla="*/ 2598415 w 3362326"/>
                <a:gd name="T51" fmla="*/ 956879 h 2424113"/>
                <a:gd name="T52" fmla="*/ 2382332 w 3362326"/>
                <a:gd name="T53" fmla="*/ 1195206 h 2424113"/>
                <a:gd name="T54" fmla="*/ 2241242 w 3362326"/>
                <a:gd name="T55" fmla="*/ 1268610 h 2424113"/>
                <a:gd name="T56" fmla="*/ 2118265 w 3362326"/>
                <a:gd name="T57" fmla="*/ 1192028 h 2424113"/>
                <a:gd name="T58" fmla="*/ 1363246 w 3362326"/>
                <a:gd name="T59" fmla="*/ 1018526 h 2424113"/>
                <a:gd name="T60" fmla="*/ 1307636 w 3362326"/>
                <a:gd name="T61" fmla="*/ 1409700 h 2424113"/>
                <a:gd name="T62" fmla="*/ 1157013 w 3362326"/>
                <a:gd name="T63" fmla="*/ 999778 h 2424113"/>
                <a:gd name="T64" fmla="*/ 1245989 w 3362326"/>
                <a:gd name="T65" fmla="*/ 780199 h 2424113"/>
                <a:gd name="T66" fmla="*/ 1499569 w 3362326"/>
                <a:gd name="T67" fmla="*/ 668027 h 2424113"/>
                <a:gd name="T68" fmla="*/ 3142462 w 3362326"/>
                <a:gd name="T69" fmla="*/ 282872 h 2424113"/>
                <a:gd name="T70" fmla="*/ 3244523 w 3362326"/>
                <a:gd name="T71" fmla="*/ 440586 h 2424113"/>
                <a:gd name="T72" fmla="*/ 3210503 w 3362326"/>
                <a:gd name="T73" fmla="*/ 656690 h 2424113"/>
                <a:gd name="T74" fmla="*/ 3038811 w 3362326"/>
                <a:gd name="T75" fmla="*/ 831222 h 2424113"/>
                <a:gd name="T76" fmla="*/ 2904319 w 3362326"/>
                <a:gd name="T77" fmla="*/ 826780 h 2424113"/>
                <a:gd name="T78" fmla="*/ 2817519 w 3362326"/>
                <a:gd name="T79" fmla="*/ 691913 h 2424113"/>
                <a:gd name="T80" fmla="*/ 2807981 w 3362326"/>
                <a:gd name="T81" fmla="*/ 429797 h 2424113"/>
                <a:gd name="T82" fmla="*/ 2910678 w 3362326"/>
                <a:gd name="T83" fmla="*/ 280651 h 2424113"/>
                <a:gd name="T84" fmla="*/ 375153 w 3362326"/>
                <a:gd name="T85" fmla="*/ 248918 h 2424113"/>
                <a:gd name="T86" fmla="*/ 514634 w 3362326"/>
                <a:gd name="T87" fmla="*/ 342213 h 2424113"/>
                <a:gd name="T88" fmla="*/ 561340 w 3362326"/>
                <a:gd name="T89" fmla="*/ 566885 h 2424113"/>
                <a:gd name="T90" fmla="*/ 510821 w 3362326"/>
                <a:gd name="T91" fmla="*/ 773785 h 2424113"/>
                <a:gd name="T92" fmla="*/ 418682 w 3362326"/>
                <a:gd name="T93" fmla="*/ 842646 h 2424113"/>
                <a:gd name="T94" fmla="*/ 241709 w 3362326"/>
                <a:gd name="T95" fmla="*/ 778862 h 2424113"/>
                <a:gd name="T96" fmla="*/ 117162 w 3362326"/>
                <a:gd name="T97" fmla="*/ 551970 h 2424113"/>
                <a:gd name="T98" fmla="*/ 148299 w 3362326"/>
                <a:gd name="T99" fmla="*/ 359984 h 2424113"/>
                <a:gd name="T100" fmla="*/ 297311 w 3362326"/>
                <a:gd name="T101" fmla="*/ 250822 h 2424113"/>
                <a:gd name="T102" fmla="*/ 1834594 w 3362326"/>
                <a:gd name="T103" fmla="*/ 43475 h 2424113"/>
                <a:gd name="T104" fmla="*/ 1934457 w 3362326"/>
                <a:gd name="T105" fmla="*/ 205318 h 2424113"/>
                <a:gd name="T106" fmla="*/ 1973258 w 3362326"/>
                <a:gd name="T107" fmla="*/ 288461 h 2424113"/>
                <a:gd name="T108" fmla="*/ 1942726 w 3362326"/>
                <a:gd name="T109" fmla="*/ 390961 h 2424113"/>
                <a:gd name="T110" fmla="*/ 1864808 w 3362326"/>
                <a:gd name="T111" fmla="*/ 532812 h 2424113"/>
                <a:gd name="T112" fmla="*/ 1729325 w 3362326"/>
                <a:gd name="T113" fmla="*/ 622301 h 2424113"/>
                <a:gd name="T114" fmla="*/ 1571262 w 3362326"/>
                <a:gd name="T115" fmla="*/ 579778 h 2424113"/>
                <a:gd name="T116" fmla="*/ 1478714 w 3362326"/>
                <a:gd name="T117" fmla="*/ 436341 h 2424113"/>
                <a:gd name="T118" fmla="*/ 1416379 w 3362326"/>
                <a:gd name="T119" fmla="*/ 348438 h 2424113"/>
                <a:gd name="T120" fmla="*/ 1429418 w 3362326"/>
                <a:gd name="T121" fmla="*/ 264978 h 2424113"/>
                <a:gd name="T122" fmla="*/ 1483484 w 3362326"/>
                <a:gd name="T123" fmla="*/ 132965 h 2424113"/>
                <a:gd name="T124" fmla="*/ 1621829 w 3362326"/>
                <a:gd name="T125" fmla="*/ 11107 h 2424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62326" h="2424113">
                  <a:moveTo>
                    <a:pt x="860805" y="1460500"/>
                  </a:moveTo>
                  <a:lnTo>
                    <a:pt x="965275" y="1460500"/>
                  </a:lnTo>
                  <a:lnTo>
                    <a:pt x="961464" y="1465582"/>
                  </a:lnTo>
                  <a:lnTo>
                    <a:pt x="957654" y="1470664"/>
                  </a:lnTo>
                  <a:lnTo>
                    <a:pt x="953843" y="1476380"/>
                  </a:lnTo>
                  <a:lnTo>
                    <a:pt x="949715" y="1482415"/>
                  </a:lnTo>
                  <a:lnTo>
                    <a:pt x="483570" y="2244666"/>
                  </a:lnTo>
                  <a:lnTo>
                    <a:pt x="483570" y="2248795"/>
                  </a:lnTo>
                  <a:lnTo>
                    <a:pt x="483570" y="2251971"/>
                  </a:lnTo>
                  <a:lnTo>
                    <a:pt x="483888" y="2255147"/>
                  </a:lnTo>
                  <a:lnTo>
                    <a:pt x="484205" y="2257371"/>
                  </a:lnTo>
                  <a:lnTo>
                    <a:pt x="2880661" y="2259594"/>
                  </a:lnTo>
                  <a:lnTo>
                    <a:pt x="2880978" y="2256735"/>
                  </a:lnTo>
                  <a:lnTo>
                    <a:pt x="2881614" y="2253877"/>
                  </a:lnTo>
                  <a:lnTo>
                    <a:pt x="2881931" y="2250066"/>
                  </a:lnTo>
                  <a:lnTo>
                    <a:pt x="2881614" y="2245619"/>
                  </a:lnTo>
                  <a:lnTo>
                    <a:pt x="2422137" y="1485273"/>
                  </a:lnTo>
                  <a:lnTo>
                    <a:pt x="2411023" y="1471934"/>
                  </a:lnTo>
                  <a:lnTo>
                    <a:pt x="2401179" y="1460500"/>
                  </a:lnTo>
                  <a:lnTo>
                    <a:pt x="2509460" y="1460500"/>
                  </a:lnTo>
                  <a:lnTo>
                    <a:pt x="3024188" y="2273251"/>
                  </a:lnTo>
                  <a:lnTo>
                    <a:pt x="3024188" y="2423478"/>
                  </a:lnTo>
                  <a:lnTo>
                    <a:pt x="3021648" y="2424113"/>
                  </a:lnTo>
                  <a:lnTo>
                    <a:pt x="3018472" y="2424113"/>
                  </a:lnTo>
                  <a:lnTo>
                    <a:pt x="345441" y="2421890"/>
                  </a:lnTo>
                  <a:lnTo>
                    <a:pt x="341948" y="2421572"/>
                  </a:lnTo>
                  <a:lnTo>
                    <a:pt x="338138" y="2421255"/>
                  </a:lnTo>
                  <a:lnTo>
                    <a:pt x="338138" y="2277062"/>
                  </a:lnTo>
                  <a:lnTo>
                    <a:pt x="860805" y="1460500"/>
                  </a:lnTo>
                  <a:close/>
                  <a:moveTo>
                    <a:pt x="3185714" y="941387"/>
                  </a:moveTo>
                  <a:lnTo>
                    <a:pt x="3196514" y="947100"/>
                  </a:lnTo>
                  <a:lnTo>
                    <a:pt x="3207949" y="953766"/>
                  </a:lnTo>
                  <a:lnTo>
                    <a:pt x="3213667" y="957575"/>
                  </a:lnTo>
                  <a:lnTo>
                    <a:pt x="3219702" y="962019"/>
                  </a:lnTo>
                  <a:lnTo>
                    <a:pt x="3225420" y="966145"/>
                  </a:lnTo>
                  <a:lnTo>
                    <a:pt x="3231455" y="970906"/>
                  </a:lnTo>
                  <a:lnTo>
                    <a:pt x="3237490" y="975985"/>
                  </a:lnTo>
                  <a:lnTo>
                    <a:pt x="3243526" y="981699"/>
                  </a:lnTo>
                  <a:lnTo>
                    <a:pt x="3249243" y="987095"/>
                  </a:lnTo>
                  <a:lnTo>
                    <a:pt x="3255279" y="993443"/>
                  </a:lnTo>
                  <a:lnTo>
                    <a:pt x="3261314" y="999791"/>
                  </a:lnTo>
                  <a:lnTo>
                    <a:pt x="3267032" y="1006457"/>
                  </a:lnTo>
                  <a:lnTo>
                    <a:pt x="3273067" y="1014075"/>
                  </a:lnTo>
                  <a:lnTo>
                    <a:pt x="3278785" y="1021376"/>
                  </a:lnTo>
                  <a:lnTo>
                    <a:pt x="3284185" y="1029311"/>
                  </a:lnTo>
                  <a:lnTo>
                    <a:pt x="3289902" y="1037247"/>
                  </a:lnTo>
                  <a:lnTo>
                    <a:pt x="3295302" y="1045817"/>
                  </a:lnTo>
                  <a:lnTo>
                    <a:pt x="3300702" y="1054704"/>
                  </a:lnTo>
                  <a:lnTo>
                    <a:pt x="3305785" y="1064544"/>
                  </a:lnTo>
                  <a:lnTo>
                    <a:pt x="3310549" y="1074067"/>
                  </a:lnTo>
                  <a:lnTo>
                    <a:pt x="3315632" y="1084224"/>
                  </a:lnTo>
                  <a:lnTo>
                    <a:pt x="3320079" y="1094699"/>
                  </a:lnTo>
                  <a:lnTo>
                    <a:pt x="3324526" y="1105808"/>
                  </a:lnTo>
                  <a:lnTo>
                    <a:pt x="3328655" y="1116918"/>
                  </a:lnTo>
                  <a:lnTo>
                    <a:pt x="3332467" y="1128662"/>
                  </a:lnTo>
                  <a:lnTo>
                    <a:pt x="3335961" y="1140724"/>
                  </a:lnTo>
                  <a:lnTo>
                    <a:pt x="3339138" y="1153104"/>
                  </a:lnTo>
                  <a:lnTo>
                    <a:pt x="3342632" y="1166118"/>
                  </a:lnTo>
                  <a:lnTo>
                    <a:pt x="3345173" y="1179767"/>
                  </a:lnTo>
                  <a:lnTo>
                    <a:pt x="3347714" y="1193415"/>
                  </a:lnTo>
                  <a:lnTo>
                    <a:pt x="3350573" y="1282609"/>
                  </a:lnTo>
                  <a:lnTo>
                    <a:pt x="3353432" y="1374343"/>
                  </a:lnTo>
                  <a:lnTo>
                    <a:pt x="3355655" y="1472425"/>
                  </a:lnTo>
                  <a:lnTo>
                    <a:pt x="3357879" y="1578442"/>
                  </a:lnTo>
                  <a:lnTo>
                    <a:pt x="3359785" y="1696204"/>
                  </a:lnTo>
                  <a:lnTo>
                    <a:pt x="3361055" y="1828884"/>
                  </a:lnTo>
                  <a:lnTo>
                    <a:pt x="3362008" y="1978387"/>
                  </a:lnTo>
                  <a:lnTo>
                    <a:pt x="3362326" y="2147887"/>
                  </a:lnTo>
                  <a:lnTo>
                    <a:pt x="3042772" y="2147887"/>
                  </a:lnTo>
                  <a:lnTo>
                    <a:pt x="2678113" y="1585108"/>
                  </a:lnTo>
                  <a:lnTo>
                    <a:pt x="2686689" y="1540670"/>
                  </a:lnTo>
                  <a:lnTo>
                    <a:pt x="2694313" y="1501627"/>
                  </a:lnTo>
                  <a:lnTo>
                    <a:pt x="2701937" y="1466711"/>
                  </a:lnTo>
                  <a:lnTo>
                    <a:pt x="2708607" y="1436556"/>
                  </a:lnTo>
                  <a:lnTo>
                    <a:pt x="2715278" y="1409576"/>
                  </a:lnTo>
                  <a:lnTo>
                    <a:pt x="2720995" y="1385770"/>
                  </a:lnTo>
                  <a:lnTo>
                    <a:pt x="2727031" y="1364186"/>
                  </a:lnTo>
                  <a:lnTo>
                    <a:pt x="2732748" y="1344823"/>
                  </a:lnTo>
                  <a:lnTo>
                    <a:pt x="2743548" y="1309272"/>
                  </a:lnTo>
                  <a:lnTo>
                    <a:pt x="2754348" y="1274991"/>
                  </a:lnTo>
                  <a:lnTo>
                    <a:pt x="2759748" y="1256581"/>
                  </a:lnTo>
                  <a:lnTo>
                    <a:pt x="2765784" y="1237219"/>
                  </a:lnTo>
                  <a:lnTo>
                    <a:pt x="2771819" y="1215635"/>
                  </a:lnTo>
                  <a:lnTo>
                    <a:pt x="2778490" y="1191511"/>
                  </a:lnTo>
                  <a:lnTo>
                    <a:pt x="2779760" y="1187067"/>
                  </a:lnTo>
                  <a:lnTo>
                    <a:pt x="2784843" y="1174370"/>
                  </a:lnTo>
                  <a:lnTo>
                    <a:pt x="2792466" y="1155960"/>
                  </a:lnTo>
                  <a:lnTo>
                    <a:pt x="2797866" y="1144851"/>
                  </a:lnTo>
                  <a:lnTo>
                    <a:pt x="2803266" y="1132789"/>
                  </a:lnTo>
                  <a:lnTo>
                    <a:pt x="2809619" y="1119775"/>
                  </a:lnTo>
                  <a:lnTo>
                    <a:pt x="2816607" y="1106443"/>
                  </a:lnTo>
                  <a:lnTo>
                    <a:pt x="2824549" y="1092794"/>
                  </a:lnTo>
                  <a:lnTo>
                    <a:pt x="2833125" y="1078828"/>
                  </a:lnTo>
                  <a:lnTo>
                    <a:pt x="2842019" y="1065179"/>
                  </a:lnTo>
                  <a:lnTo>
                    <a:pt x="2851549" y="1051530"/>
                  </a:lnTo>
                  <a:lnTo>
                    <a:pt x="2862031" y="1038516"/>
                  </a:lnTo>
                  <a:lnTo>
                    <a:pt x="2867113" y="1032168"/>
                  </a:lnTo>
                  <a:lnTo>
                    <a:pt x="2872831" y="1025820"/>
                  </a:lnTo>
                  <a:lnTo>
                    <a:pt x="2873149" y="1025820"/>
                  </a:lnTo>
                  <a:lnTo>
                    <a:pt x="2873466" y="1025820"/>
                  </a:lnTo>
                  <a:lnTo>
                    <a:pt x="2873784" y="1028041"/>
                  </a:lnTo>
                  <a:lnTo>
                    <a:pt x="2873466" y="1032168"/>
                  </a:lnTo>
                  <a:lnTo>
                    <a:pt x="2873149" y="1037881"/>
                  </a:lnTo>
                  <a:lnTo>
                    <a:pt x="2870607" y="1054387"/>
                  </a:lnTo>
                  <a:lnTo>
                    <a:pt x="2866796" y="1076289"/>
                  </a:lnTo>
                  <a:lnTo>
                    <a:pt x="2856313" y="1132471"/>
                  </a:lnTo>
                  <a:lnTo>
                    <a:pt x="2843925" y="1197859"/>
                  </a:lnTo>
                  <a:lnTo>
                    <a:pt x="2819784" y="1318160"/>
                  </a:lnTo>
                  <a:lnTo>
                    <a:pt x="2815654" y="1340062"/>
                  </a:lnTo>
                  <a:lnTo>
                    <a:pt x="2812478" y="1355933"/>
                  </a:lnTo>
                  <a:lnTo>
                    <a:pt x="2811525" y="1365455"/>
                  </a:lnTo>
                  <a:lnTo>
                    <a:pt x="2811207" y="1366725"/>
                  </a:lnTo>
                  <a:lnTo>
                    <a:pt x="2811525" y="1367042"/>
                  </a:lnTo>
                  <a:lnTo>
                    <a:pt x="2811843" y="1366407"/>
                  </a:lnTo>
                  <a:lnTo>
                    <a:pt x="2828678" y="1332761"/>
                  </a:lnTo>
                  <a:lnTo>
                    <a:pt x="2846149" y="1298798"/>
                  </a:lnTo>
                  <a:lnTo>
                    <a:pt x="2864255" y="1265469"/>
                  </a:lnTo>
                  <a:lnTo>
                    <a:pt x="2882360" y="1232775"/>
                  </a:lnTo>
                  <a:lnTo>
                    <a:pt x="2901419" y="1200716"/>
                  </a:lnTo>
                  <a:lnTo>
                    <a:pt x="2920170" y="1169927"/>
                  </a:lnTo>
                  <a:lnTo>
                    <a:pt x="2938584" y="1140089"/>
                  </a:lnTo>
                  <a:lnTo>
                    <a:pt x="2957325" y="1112792"/>
                  </a:lnTo>
                  <a:lnTo>
                    <a:pt x="2974796" y="1086764"/>
                  </a:lnTo>
                  <a:lnTo>
                    <a:pt x="2991314" y="1062957"/>
                  </a:lnTo>
                  <a:lnTo>
                    <a:pt x="3007514" y="1041373"/>
                  </a:lnTo>
                  <a:lnTo>
                    <a:pt x="3022125" y="1022963"/>
                  </a:lnTo>
                  <a:lnTo>
                    <a:pt x="3035467" y="1006775"/>
                  </a:lnTo>
                  <a:lnTo>
                    <a:pt x="3041820" y="999791"/>
                  </a:lnTo>
                  <a:lnTo>
                    <a:pt x="3047537" y="993760"/>
                  </a:lnTo>
                  <a:lnTo>
                    <a:pt x="3052620" y="988682"/>
                  </a:lnTo>
                  <a:lnTo>
                    <a:pt x="3057384" y="984555"/>
                  </a:lnTo>
                  <a:lnTo>
                    <a:pt x="3062149" y="981381"/>
                  </a:lnTo>
                  <a:lnTo>
                    <a:pt x="3065643" y="978524"/>
                  </a:lnTo>
                  <a:lnTo>
                    <a:pt x="3079937" y="971224"/>
                  </a:lnTo>
                  <a:lnTo>
                    <a:pt x="3094549" y="964241"/>
                  </a:lnTo>
                  <a:lnTo>
                    <a:pt x="3109161" y="958210"/>
                  </a:lnTo>
                  <a:lnTo>
                    <a:pt x="3116784" y="955353"/>
                  </a:lnTo>
                  <a:lnTo>
                    <a:pt x="3124408" y="953131"/>
                  </a:lnTo>
                  <a:lnTo>
                    <a:pt x="3132031" y="950909"/>
                  </a:lnTo>
                  <a:lnTo>
                    <a:pt x="3139337" y="948687"/>
                  </a:lnTo>
                  <a:lnTo>
                    <a:pt x="3146961" y="946783"/>
                  </a:lnTo>
                  <a:lnTo>
                    <a:pt x="3154902" y="945196"/>
                  </a:lnTo>
                  <a:lnTo>
                    <a:pt x="3162208" y="943609"/>
                  </a:lnTo>
                  <a:lnTo>
                    <a:pt x="3170149" y="942974"/>
                  </a:lnTo>
                  <a:lnTo>
                    <a:pt x="3178090" y="942339"/>
                  </a:lnTo>
                  <a:lnTo>
                    <a:pt x="3185714" y="941387"/>
                  </a:lnTo>
                  <a:close/>
                  <a:moveTo>
                    <a:pt x="176612" y="941387"/>
                  </a:moveTo>
                  <a:lnTo>
                    <a:pt x="184236" y="942339"/>
                  </a:lnTo>
                  <a:lnTo>
                    <a:pt x="192177" y="942974"/>
                  </a:lnTo>
                  <a:lnTo>
                    <a:pt x="200118" y="943609"/>
                  </a:lnTo>
                  <a:lnTo>
                    <a:pt x="207742" y="945196"/>
                  </a:lnTo>
                  <a:lnTo>
                    <a:pt x="215047" y="946783"/>
                  </a:lnTo>
                  <a:lnTo>
                    <a:pt x="222989" y="948687"/>
                  </a:lnTo>
                  <a:lnTo>
                    <a:pt x="230295" y="950909"/>
                  </a:lnTo>
                  <a:lnTo>
                    <a:pt x="238236" y="953131"/>
                  </a:lnTo>
                  <a:lnTo>
                    <a:pt x="245542" y="955353"/>
                  </a:lnTo>
                  <a:lnTo>
                    <a:pt x="253165" y="958210"/>
                  </a:lnTo>
                  <a:lnTo>
                    <a:pt x="268095" y="964241"/>
                  </a:lnTo>
                  <a:lnTo>
                    <a:pt x="282389" y="971224"/>
                  </a:lnTo>
                  <a:lnTo>
                    <a:pt x="296683" y="978524"/>
                  </a:lnTo>
                  <a:lnTo>
                    <a:pt x="300812" y="981381"/>
                  </a:lnTo>
                  <a:lnTo>
                    <a:pt x="304624" y="984555"/>
                  </a:lnTo>
                  <a:lnTo>
                    <a:pt x="309706" y="988682"/>
                  </a:lnTo>
                  <a:lnTo>
                    <a:pt x="314789" y="993760"/>
                  </a:lnTo>
                  <a:lnTo>
                    <a:pt x="320824" y="999791"/>
                  </a:lnTo>
                  <a:lnTo>
                    <a:pt x="326859" y="1006775"/>
                  </a:lnTo>
                  <a:lnTo>
                    <a:pt x="340201" y="1022963"/>
                  </a:lnTo>
                  <a:lnTo>
                    <a:pt x="354812" y="1041373"/>
                  </a:lnTo>
                  <a:lnTo>
                    <a:pt x="371012" y="1062957"/>
                  </a:lnTo>
                  <a:lnTo>
                    <a:pt x="387530" y="1086764"/>
                  </a:lnTo>
                  <a:lnTo>
                    <a:pt x="405636" y="1112792"/>
                  </a:lnTo>
                  <a:lnTo>
                    <a:pt x="423742" y="1140089"/>
                  </a:lnTo>
                  <a:lnTo>
                    <a:pt x="442166" y="1169927"/>
                  </a:lnTo>
                  <a:lnTo>
                    <a:pt x="460907" y="1200716"/>
                  </a:lnTo>
                  <a:lnTo>
                    <a:pt x="479966" y="1232775"/>
                  </a:lnTo>
                  <a:lnTo>
                    <a:pt x="498389" y="1265469"/>
                  </a:lnTo>
                  <a:lnTo>
                    <a:pt x="516177" y="1298798"/>
                  </a:lnTo>
                  <a:lnTo>
                    <a:pt x="533966" y="1332761"/>
                  </a:lnTo>
                  <a:lnTo>
                    <a:pt x="550801" y="1366407"/>
                  </a:lnTo>
                  <a:lnTo>
                    <a:pt x="550801" y="1367042"/>
                  </a:lnTo>
                  <a:lnTo>
                    <a:pt x="551119" y="1366725"/>
                  </a:lnTo>
                  <a:lnTo>
                    <a:pt x="551119" y="1365455"/>
                  </a:lnTo>
                  <a:lnTo>
                    <a:pt x="549848" y="1355933"/>
                  </a:lnTo>
                  <a:lnTo>
                    <a:pt x="546672" y="1340062"/>
                  </a:lnTo>
                  <a:lnTo>
                    <a:pt x="542542" y="1318160"/>
                  </a:lnTo>
                  <a:lnTo>
                    <a:pt x="519036" y="1197859"/>
                  </a:lnTo>
                  <a:lnTo>
                    <a:pt x="506013" y="1132471"/>
                  </a:lnTo>
                  <a:lnTo>
                    <a:pt x="495530" y="1076289"/>
                  </a:lnTo>
                  <a:lnTo>
                    <a:pt x="491719" y="1054387"/>
                  </a:lnTo>
                  <a:lnTo>
                    <a:pt x="489495" y="1037881"/>
                  </a:lnTo>
                  <a:lnTo>
                    <a:pt x="488860" y="1032168"/>
                  </a:lnTo>
                  <a:lnTo>
                    <a:pt x="488542" y="1028041"/>
                  </a:lnTo>
                  <a:lnTo>
                    <a:pt x="488860" y="1025820"/>
                  </a:lnTo>
                  <a:lnTo>
                    <a:pt x="489177" y="1025820"/>
                  </a:lnTo>
                  <a:lnTo>
                    <a:pt x="489495" y="1025820"/>
                  </a:lnTo>
                  <a:lnTo>
                    <a:pt x="495213" y="1032168"/>
                  </a:lnTo>
                  <a:lnTo>
                    <a:pt x="500295" y="1038516"/>
                  </a:lnTo>
                  <a:lnTo>
                    <a:pt x="510777" y="1051530"/>
                  </a:lnTo>
                  <a:lnTo>
                    <a:pt x="520307" y="1065179"/>
                  </a:lnTo>
                  <a:lnTo>
                    <a:pt x="529201" y="1078828"/>
                  </a:lnTo>
                  <a:lnTo>
                    <a:pt x="537777" y="1092794"/>
                  </a:lnTo>
                  <a:lnTo>
                    <a:pt x="545719" y="1106443"/>
                  </a:lnTo>
                  <a:lnTo>
                    <a:pt x="552707" y="1119775"/>
                  </a:lnTo>
                  <a:lnTo>
                    <a:pt x="559060" y="1132789"/>
                  </a:lnTo>
                  <a:lnTo>
                    <a:pt x="565095" y="1144851"/>
                  </a:lnTo>
                  <a:lnTo>
                    <a:pt x="569860" y="1155960"/>
                  </a:lnTo>
                  <a:lnTo>
                    <a:pt x="577483" y="1174370"/>
                  </a:lnTo>
                  <a:lnTo>
                    <a:pt x="582566" y="1187067"/>
                  </a:lnTo>
                  <a:lnTo>
                    <a:pt x="584154" y="1191511"/>
                  </a:lnTo>
                  <a:lnTo>
                    <a:pt x="590507" y="1215635"/>
                  </a:lnTo>
                  <a:lnTo>
                    <a:pt x="596542" y="1237219"/>
                  </a:lnTo>
                  <a:lnTo>
                    <a:pt x="602578" y="1256581"/>
                  </a:lnTo>
                  <a:lnTo>
                    <a:pt x="607978" y="1274991"/>
                  </a:lnTo>
                  <a:lnTo>
                    <a:pt x="618778" y="1309272"/>
                  </a:lnTo>
                  <a:lnTo>
                    <a:pt x="629895" y="1344823"/>
                  </a:lnTo>
                  <a:lnTo>
                    <a:pt x="635613" y="1364186"/>
                  </a:lnTo>
                  <a:lnTo>
                    <a:pt x="641013" y="1385770"/>
                  </a:lnTo>
                  <a:lnTo>
                    <a:pt x="647366" y="1409576"/>
                  </a:lnTo>
                  <a:lnTo>
                    <a:pt x="653719" y="1436556"/>
                  </a:lnTo>
                  <a:lnTo>
                    <a:pt x="660389" y="1466711"/>
                  </a:lnTo>
                  <a:lnTo>
                    <a:pt x="668013" y="1501627"/>
                  </a:lnTo>
                  <a:lnTo>
                    <a:pt x="675636" y="1540670"/>
                  </a:lnTo>
                  <a:lnTo>
                    <a:pt x="684213" y="1585108"/>
                  </a:lnTo>
                  <a:lnTo>
                    <a:pt x="319871" y="2147887"/>
                  </a:lnTo>
                  <a:lnTo>
                    <a:pt x="0" y="2147887"/>
                  </a:lnTo>
                  <a:lnTo>
                    <a:pt x="318" y="1978387"/>
                  </a:lnTo>
                  <a:lnTo>
                    <a:pt x="953" y="1828884"/>
                  </a:lnTo>
                  <a:lnTo>
                    <a:pt x="2541" y="1696204"/>
                  </a:lnTo>
                  <a:lnTo>
                    <a:pt x="4447" y="1578442"/>
                  </a:lnTo>
                  <a:lnTo>
                    <a:pt x="6671" y="1472425"/>
                  </a:lnTo>
                  <a:lnTo>
                    <a:pt x="8894" y="1374343"/>
                  </a:lnTo>
                  <a:lnTo>
                    <a:pt x="11753" y="1282609"/>
                  </a:lnTo>
                  <a:lnTo>
                    <a:pt x="14612" y="1193415"/>
                  </a:lnTo>
                  <a:lnTo>
                    <a:pt x="17153" y="1179767"/>
                  </a:lnTo>
                  <a:lnTo>
                    <a:pt x="19694" y="1166118"/>
                  </a:lnTo>
                  <a:lnTo>
                    <a:pt x="23188" y="1153104"/>
                  </a:lnTo>
                  <a:lnTo>
                    <a:pt x="26365" y="1140724"/>
                  </a:lnTo>
                  <a:lnTo>
                    <a:pt x="29859" y="1128662"/>
                  </a:lnTo>
                  <a:lnTo>
                    <a:pt x="33671" y="1116918"/>
                  </a:lnTo>
                  <a:lnTo>
                    <a:pt x="37800" y="1105808"/>
                  </a:lnTo>
                  <a:lnTo>
                    <a:pt x="42247" y="1094699"/>
                  </a:lnTo>
                  <a:lnTo>
                    <a:pt x="46694" y="1084224"/>
                  </a:lnTo>
                  <a:lnTo>
                    <a:pt x="51777" y="1074067"/>
                  </a:lnTo>
                  <a:lnTo>
                    <a:pt x="56541" y="1064544"/>
                  </a:lnTo>
                  <a:lnTo>
                    <a:pt x="61624" y="1054704"/>
                  </a:lnTo>
                  <a:lnTo>
                    <a:pt x="67024" y="1045817"/>
                  </a:lnTo>
                  <a:lnTo>
                    <a:pt x="72424" y="1037247"/>
                  </a:lnTo>
                  <a:lnTo>
                    <a:pt x="78141" y="1029311"/>
                  </a:lnTo>
                  <a:lnTo>
                    <a:pt x="83541" y="1021376"/>
                  </a:lnTo>
                  <a:lnTo>
                    <a:pt x="89259" y="1014075"/>
                  </a:lnTo>
                  <a:lnTo>
                    <a:pt x="95294" y="1006457"/>
                  </a:lnTo>
                  <a:lnTo>
                    <a:pt x="101012" y="999791"/>
                  </a:lnTo>
                  <a:lnTo>
                    <a:pt x="107047" y="993443"/>
                  </a:lnTo>
                  <a:lnTo>
                    <a:pt x="113083" y="987095"/>
                  </a:lnTo>
                  <a:lnTo>
                    <a:pt x="118800" y="981699"/>
                  </a:lnTo>
                  <a:lnTo>
                    <a:pt x="124836" y="975985"/>
                  </a:lnTo>
                  <a:lnTo>
                    <a:pt x="130871" y="970906"/>
                  </a:lnTo>
                  <a:lnTo>
                    <a:pt x="136906" y="966145"/>
                  </a:lnTo>
                  <a:lnTo>
                    <a:pt x="142624" y="962019"/>
                  </a:lnTo>
                  <a:lnTo>
                    <a:pt x="148659" y="957575"/>
                  </a:lnTo>
                  <a:lnTo>
                    <a:pt x="154694" y="953766"/>
                  </a:lnTo>
                  <a:lnTo>
                    <a:pt x="165812" y="947100"/>
                  </a:lnTo>
                  <a:lnTo>
                    <a:pt x="176612" y="941387"/>
                  </a:lnTo>
                  <a:close/>
                  <a:moveTo>
                    <a:pt x="1531981" y="658812"/>
                  </a:moveTo>
                  <a:lnTo>
                    <a:pt x="1531981" y="659130"/>
                  </a:lnTo>
                  <a:lnTo>
                    <a:pt x="1532299" y="658812"/>
                  </a:lnTo>
                  <a:lnTo>
                    <a:pt x="1532934" y="669616"/>
                  </a:lnTo>
                  <a:lnTo>
                    <a:pt x="1534523" y="682009"/>
                  </a:lnTo>
                  <a:lnTo>
                    <a:pt x="1536430" y="695673"/>
                  </a:lnTo>
                  <a:lnTo>
                    <a:pt x="1538654" y="711244"/>
                  </a:lnTo>
                  <a:lnTo>
                    <a:pt x="1541514" y="728085"/>
                  </a:lnTo>
                  <a:lnTo>
                    <a:pt x="1545327" y="746198"/>
                  </a:lnTo>
                  <a:lnTo>
                    <a:pt x="1549458" y="765900"/>
                  </a:lnTo>
                  <a:lnTo>
                    <a:pt x="1554543" y="786873"/>
                  </a:lnTo>
                  <a:lnTo>
                    <a:pt x="1560263" y="808799"/>
                  </a:lnTo>
                  <a:lnTo>
                    <a:pt x="1566936" y="831678"/>
                  </a:lnTo>
                  <a:lnTo>
                    <a:pt x="1574562" y="855828"/>
                  </a:lnTo>
                  <a:lnTo>
                    <a:pt x="1583142" y="881250"/>
                  </a:lnTo>
                  <a:lnTo>
                    <a:pt x="1592993" y="907307"/>
                  </a:lnTo>
                  <a:lnTo>
                    <a:pt x="1604115" y="934000"/>
                  </a:lnTo>
                  <a:lnTo>
                    <a:pt x="1615872" y="961963"/>
                  </a:lnTo>
                  <a:lnTo>
                    <a:pt x="1629218" y="990245"/>
                  </a:lnTo>
                  <a:lnTo>
                    <a:pt x="1633667" y="953066"/>
                  </a:lnTo>
                  <a:lnTo>
                    <a:pt x="1638752" y="917476"/>
                  </a:lnTo>
                  <a:lnTo>
                    <a:pt x="1643518" y="884745"/>
                  </a:lnTo>
                  <a:lnTo>
                    <a:pt x="1648285" y="855193"/>
                  </a:lnTo>
                  <a:lnTo>
                    <a:pt x="1652733" y="830089"/>
                  </a:lnTo>
                  <a:lnTo>
                    <a:pt x="1656547" y="809752"/>
                  </a:lnTo>
                  <a:lnTo>
                    <a:pt x="1660678" y="788779"/>
                  </a:lnTo>
                  <a:lnTo>
                    <a:pt x="1633350" y="725225"/>
                  </a:lnTo>
                  <a:lnTo>
                    <a:pt x="1677202" y="683280"/>
                  </a:lnTo>
                  <a:lnTo>
                    <a:pt x="1708661" y="683280"/>
                  </a:lnTo>
                  <a:lnTo>
                    <a:pt x="1752831" y="725225"/>
                  </a:lnTo>
                  <a:lnTo>
                    <a:pt x="1725503" y="788779"/>
                  </a:lnTo>
                  <a:lnTo>
                    <a:pt x="1729634" y="809752"/>
                  </a:lnTo>
                  <a:lnTo>
                    <a:pt x="1737578" y="855193"/>
                  </a:lnTo>
                  <a:lnTo>
                    <a:pt x="1742344" y="884745"/>
                  </a:lnTo>
                  <a:lnTo>
                    <a:pt x="1747111" y="917476"/>
                  </a:lnTo>
                  <a:lnTo>
                    <a:pt x="1752513" y="953066"/>
                  </a:lnTo>
                  <a:lnTo>
                    <a:pt x="1756962" y="990245"/>
                  </a:lnTo>
                  <a:lnTo>
                    <a:pt x="1770308" y="961963"/>
                  </a:lnTo>
                  <a:lnTo>
                    <a:pt x="1782066" y="934000"/>
                  </a:lnTo>
                  <a:lnTo>
                    <a:pt x="1792870" y="907307"/>
                  </a:lnTo>
                  <a:lnTo>
                    <a:pt x="1802720" y="881250"/>
                  </a:lnTo>
                  <a:lnTo>
                    <a:pt x="1811618" y="855828"/>
                  </a:lnTo>
                  <a:lnTo>
                    <a:pt x="1818927" y="831678"/>
                  </a:lnTo>
                  <a:lnTo>
                    <a:pt x="1825600" y="808799"/>
                  </a:lnTo>
                  <a:lnTo>
                    <a:pt x="1831638" y="786873"/>
                  </a:lnTo>
                  <a:lnTo>
                    <a:pt x="1836404" y="765900"/>
                  </a:lnTo>
                  <a:lnTo>
                    <a:pt x="1840853" y="746198"/>
                  </a:lnTo>
                  <a:lnTo>
                    <a:pt x="1844348" y="728085"/>
                  </a:lnTo>
                  <a:lnTo>
                    <a:pt x="1847208" y="711244"/>
                  </a:lnTo>
                  <a:lnTo>
                    <a:pt x="1849750" y="695673"/>
                  </a:lnTo>
                  <a:lnTo>
                    <a:pt x="1851657" y="682009"/>
                  </a:lnTo>
                  <a:lnTo>
                    <a:pt x="1852928" y="669616"/>
                  </a:lnTo>
                  <a:lnTo>
                    <a:pt x="1853881" y="658812"/>
                  </a:lnTo>
                  <a:lnTo>
                    <a:pt x="1854199" y="659130"/>
                  </a:lnTo>
                  <a:lnTo>
                    <a:pt x="1854199" y="658812"/>
                  </a:lnTo>
                  <a:lnTo>
                    <a:pt x="1871359" y="662943"/>
                  </a:lnTo>
                  <a:lnTo>
                    <a:pt x="1889154" y="667392"/>
                  </a:lnTo>
                  <a:lnTo>
                    <a:pt x="1908220" y="673111"/>
                  </a:lnTo>
                  <a:lnTo>
                    <a:pt x="1927922" y="679467"/>
                  </a:lnTo>
                  <a:lnTo>
                    <a:pt x="1946988" y="684869"/>
                  </a:lnTo>
                  <a:lnTo>
                    <a:pt x="1964465" y="690271"/>
                  </a:lnTo>
                  <a:lnTo>
                    <a:pt x="1980354" y="695355"/>
                  </a:lnTo>
                  <a:lnTo>
                    <a:pt x="1994971" y="700122"/>
                  </a:lnTo>
                  <a:lnTo>
                    <a:pt x="2008000" y="704888"/>
                  </a:lnTo>
                  <a:lnTo>
                    <a:pt x="2019757" y="709337"/>
                  </a:lnTo>
                  <a:lnTo>
                    <a:pt x="2030243" y="713786"/>
                  </a:lnTo>
                  <a:lnTo>
                    <a:pt x="2039459" y="717917"/>
                  </a:lnTo>
                  <a:lnTo>
                    <a:pt x="2047721" y="722048"/>
                  </a:lnTo>
                  <a:lnTo>
                    <a:pt x="2054712" y="725861"/>
                  </a:lnTo>
                  <a:lnTo>
                    <a:pt x="2060749" y="729674"/>
                  </a:lnTo>
                  <a:lnTo>
                    <a:pt x="2065834" y="733170"/>
                  </a:lnTo>
                  <a:lnTo>
                    <a:pt x="2070282" y="736665"/>
                  </a:lnTo>
                  <a:lnTo>
                    <a:pt x="2073778" y="739843"/>
                  </a:lnTo>
                  <a:lnTo>
                    <a:pt x="2076638" y="743021"/>
                  </a:lnTo>
                  <a:lnTo>
                    <a:pt x="2078862" y="746198"/>
                  </a:lnTo>
                  <a:lnTo>
                    <a:pt x="2084264" y="751600"/>
                  </a:lnTo>
                  <a:lnTo>
                    <a:pt x="2089348" y="757002"/>
                  </a:lnTo>
                  <a:lnTo>
                    <a:pt x="2093797" y="763040"/>
                  </a:lnTo>
                  <a:lnTo>
                    <a:pt x="2097928" y="769395"/>
                  </a:lnTo>
                  <a:lnTo>
                    <a:pt x="2100788" y="774480"/>
                  </a:lnTo>
                  <a:lnTo>
                    <a:pt x="2109368" y="788779"/>
                  </a:lnTo>
                  <a:lnTo>
                    <a:pt x="2139238" y="838033"/>
                  </a:lnTo>
                  <a:lnTo>
                    <a:pt x="2158940" y="870446"/>
                  </a:lnTo>
                  <a:lnTo>
                    <a:pt x="2180866" y="905400"/>
                  </a:lnTo>
                  <a:lnTo>
                    <a:pt x="2203428" y="941626"/>
                  </a:lnTo>
                  <a:lnTo>
                    <a:pt x="2226942" y="977216"/>
                  </a:lnTo>
                  <a:lnTo>
                    <a:pt x="2242196" y="999778"/>
                  </a:lnTo>
                  <a:lnTo>
                    <a:pt x="2256495" y="1021068"/>
                  </a:lnTo>
                  <a:lnTo>
                    <a:pt x="2280963" y="997553"/>
                  </a:lnTo>
                  <a:lnTo>
                    <a:pt x="2305749" y="972450"/>
                  </a:lnTo>
                  <a:lnTo>
                    <a:pt x="2326086" y="951159"/>
                  </a:lnTo>
                  <a:lnTo>
                    <a:pt x="2345470" y="930186"/>
                  </a:lnTo>
                  <a:lnTo>
                    <a:pt x="2380107" y="892372"/>
                  </a:lnTo>
                  <a:lnTo>
                    <a:pt x="2405529" y="864090"/>
                  </a:lnTo>
                  <a:lnTo>
                    <a:pt x="2417286" y="850109"/>
                  </a:lnTo>
                  <a:lnTo>
                    <a:pt x="2417922" y="849791"/>
                  </a:lnTo>
                  <a:lnTo>
                    <a:pt x="2421735" y="845660"/>
                  </a:lnTo>
                  <a:lnTo>
                    <a:pt x="2425548" y="841847"/>
                  </a:lnTo>
                  <a:lnTo>
                    <a:pt x="2429679" y="838033"/>
                  </a:lnTo>
                  <a:lnTo>
                    <a:pt x="2433493" y="834856"/>
                  </a:lnTo>
                  <a:lnTo>
                    <a:pt x="2437941" y="831678"/>
                  </a:lnTo>
                  <a:lnTo>
                    <a:pt x="2442072" y="828818"/>
                  </a:lnTo>
                  <a:lnTo>
                    <a:pt x="2446521" y="826276"/>
                  </a:lnTo>
                  <a:lnTo>
                    <a:pt x="2451605" y="823734"/>
                  </a:lnTo>
                  <a:lnTo>
                    <a:pt x="2456054" y="821509"/>
                  </a:lnTo>
                  <a:lnTo>
                    <a:pt x="2460821" y="819603"/>
                  </a:lnTo>
                  <a:lnTo>
                    <a:pt x="2465587" y="818014"/>
                  </a:lnTo>
                  <a:lnTo>
                    <a:pt x="2470672" y="816425"/>
                  </a:lnTo>
                  <a:lnTo>
                    <a:pt x="2475756" y="815154"/>
                  </a:lnTo>
                  <a:lnTo>
                    <a:pt x="2480522" y="814201"/>
                  </a:lnTo>
                  <a:lnTo>
                    <a:pt x="2485607" y="813565"/>
                  </a:lnTo>
                  <a:lnTo>
                    <a:pt x="2491009" y="812930"/>
                  </a:lnTo>
                  <a:lnTo>
                    <a:pt x="2495775" y="812930"/>
                  </a:lnTo>
                  <a:lnTo>
                    <a:pt x="2500860" y="812930"/>
                  </a:lnTo>
                  <a:lnTo>
                    <a:pt x="2506262" y="812930"/>
                  </a:lnTo>
                  <a:lnTo>
                    <a:pt x="2511346" y="813565"/>
                  </a:lnTo>
                  <a:lnTo>
                    <a:pt x="2516113" y="814201"/>
                  </a:lnTo>
                  <a:lnTo>
                    <a:pt x="2521515" y="815154"/>
                  </a:lnTo>
                  <a:lnTo>
                    <a:pt x="2526281" y="816425"/>
                  </a:lnTo>
                  <a:lnTo>
                    <a:pt x="2531366" y="817696"/>
                  </a:lnTo>
                  <a:lnTo>
                    <a:pt x="2536132" y="819603"/>
                  </a:lnTo>
                  <a:lnTo>
                    <a:pt x="2541216" y="821509"/>
                  </a:lnTo>
                  <a:lnTo>
                    <a:pt x="2545983" y="823734"/>
                  </a:lnTo>
                  <a:lnTo>
                    <a:pt x="2550432" y="826276"/>
                  </a:lnTo>
                  <a:lnTo>
                    <a:pt x="2555198" y="828818"/>
                  </a:lnTo>
                  <a:lnTo>
                    <a:pt x="2559647" y="831678"/>
                  </a:lnTo>
                  <a:lnTo>
                    <a:pt x="2563778" y="835174"/>
                  </a:lnTo>
                  <a:lnTo>
                    <a:pt x="2568227" y="838351"/>
                  </a:lnTo>
                  <a:lnTo>
                    <a:pt x="2572358" y="842164"/>
                  </a:lnTo>
                  <a:lnTo>
                    <a:pt x="2576171" y="845978"/>
                  </a:lnTo>
                  <a:lnTo>
                    <a:pt x="2579666" y="850109"/>
                  </a:lnTo>
                  <a:lnTo>
                    <a:pt x="2583162" y="854240"/>
                  </a:lnTo>
                  <a:lnTo>
                    <a:pt x="2586022" y="858688"/>
                  </a:lnTo>
                  <a:lnTo>
                    <a:pt x="2589200" y="863137"/>
                  </a:lnTo>
                  <a:lnTo>
                    <a:pt x="2591742" y="867586"/>
                  </a:lnTo>
                  <a:lnTo>
                    <a:pt x="2593966" y="872035"/>
                  </a:lnTo>
                  <a:lnTo>
                    <a:pt x="2596190" y="876801"/>
                  </a:lnTo>
                  <a:lnTo>
                    <a:pt x="2598097" y="881250"/>
                  </a:lnTo>
                  <a:lnTo>
                    <a:pt x="2600004" y="886334"/>
                  </a:lnTo>
                  <a:lnTo>
                    <a:pt x="2601275" y="891419"/>
                  </a:lnTo>
                  <a:lnTo>
                    <a:pt x="2602546" y="896185"/>
                  </a:lnTo>
                  <a:lnTo>
                    <a:pt x="2603499" y="901269"/>
                  </a:lnTo>
                  <a:lnTo>
                    <a:pt x="2604452" y="906036"/>
                  </a:lnTo>
                  <a:lnTo>
                    <a:pt x="2604770" y="911438"/>
                  </a:lnTo>
                  <a:lnTo>
                    <a:pt x="2605088" y="916522"/>
                  </a:lnTo>
                  <a:lnTo>
                    <a:pt x="2605088" y="921289"/>
                  </a:lnTo>
                  <a:lnTo>
                    <a:pt x="2604770" y="926691"/>
                  </a:lnTo>
                  <a:lnTo>
                    <a:pt x="2604452" y="931775"/>
                  </a:lnTo>
                  <a:lnTo>
                    <a:pt x="2603499" y="936542"/>
                  </a:lnTo>
                  <a:lnTo>
                    <a:pt x="2602546" y="941944"/>
                  </a:lnTo>
                  <a:lnTo>
                    <a:pt x="2601275" y="947028"/>
                  </a:lnTo>
                  <a:lnTo>
                    <a:pt x="2600004" y="951795"/>
                  </a:lnTo>
                  <a:lnTo>
                    <a:pt x="2598415" y="956879"/>
                  </a:lnTo>
                  <a:lnTo>
                    <a:pt x="2596190" y="961646"/>
                  </a:lnTo>
                  <a:lnTo>
                    <a:pt x="2593966" y="966412"/>
                  </a:lnTo>
                  <a:lnTo>
                    <a:pt x="2591742" y="970861"/>
                  </a:lnTo>
                  <a:lnTo>
                    <a:pt x="2588564" y="975627"/>
                  </a:lnTo>
                  <a:lnTo>
                    <a:pt x="2585704" y="980076"/>
                  </a:lnTo>
                  <a:lnTo>
                    <a:pt x="2582844" y="984207"/>
                  </a:lnTo>
                  <a:lnTo>
                    <a:pt x="2579349" y="988656"/>
                  </a:lnTo>
                  <a:lnTo>
                    <a:pt x="2566638" y="1003273"/>
                  </a:lnTo>
                  <a:lnTo>
                    <a:pt x="2534543" y="1039181"/>
                  </a:lnTo>
                  <a:lnTo>
                    <a:pt x="2512935" y="1063014"/>
                  </a:lnTo>
                  <a:lnTo>
                    <a:pt x="2488784" y="1089071"/>
                  </a:lnTo>
                  <a:lnTo>
                    <a:pt x="2463045" y="1116399"/>
                  </a:lnTo>
                  <a:lnTo>
                    <a:pt x="2436352" y="1143409"/>
                  </a:lnTo>
                  <a:lnTo>
                    <a:pt x="2417922" y="1161204"/>
                  </a:lnTo>
                  <a:lnTo>
                    <a:pt x="2400127" y="1178682"/>
                  </a:lnTo>
                  <a:lnTo>
                    <a:pt x="2382332" y="1195206"/>
                  </a:lnTo>
                  <a:lnTo>
                    <a:pt x="2364537" y="1210776"/>
                  </a:lnTo>
                  <a:lnTo>
                    <a:pt x="2354050" y="1219038"/>
                  </a:lnTo>
                  <a:lnTo>
                    <a:pt x="2343882" y="1226983"/>
                  </a:lnTo>
                  <a:lnTo>
                    <a:pt x="2333395" y="1234927"/>
                  </a:lnTo>
                  <a:lnTo>
                    <a:pt x="2322591" y="1241918"/>
                  </a:lnTo>
                  <a:lnTo>
                    <a:pt x="2316236" y="1246049"/>
                  </a:lnTo>
                  <a:lnTo>
                    <a:pt x="2309562" y="1249862"/>
                  </a:lnTo>
                  <a:lnTo>
                    <a:pt x="2301936" y="1253357"/>
                  </a:lnTo>
                  <a:lnTo>
                    <a:pt x="2294310" y="1257171"/>
                  </a:lnTo>
                  <a:lnTo>
                    <a:pt x="2284141" y="1260984"/>
                  </a:lnTo>
                  <a:lnTo>
                    <a:pt x="2279057" y="1262891"/>
                  </a:lnTo>
                  <a:lnTo>
                    <a:pt x="2272701" y="1264797"/>
                  </a:lnTo>
                  <a:lnTo>
                    <a:pt x="2266346" y="1266068"/>
                  </a:lnTo>
                  <a:lnTo>
                    <a:pt x="2258720" y="1267339"/>
                  </a:lnTo>
                  <a:lnTo>
                    <a:pt x="2250775" y="1267975"/>
                  </a:lnTo>
                  <a:lnTo>
                    <a:pt x="2241242" y="1268610"/>
                  </a:lnTo>
                  <a:lnTo>
                    <a:pt x="2233934" y="1268293"/>
                  </a:lnTo>
                  <a:lnTo>
                    <a:pt x="2226307" y="1267657"/>
                  </a:lnTo>
                  <a:lnTo>
                    <a:pt x="2217727" y="1266068"/>
                  </a:lnTo>
                  <a:lnTo>
                    <a:pt x="2209148" y="1263844"/>
                  </a:lnTo>
                  <a:lnTo>
                    <a:pt x="2198979" y="1260666"/>
                  </a:lnTo>
                  <a:lnTo>
                    <a:pt x="2190717" y="1257171"/>
                  </a:lnTo>
                  <a:lnTo>
                    <a:pt x="2184044" y="1253357"/>
                  </a:lnTo>
                  <a:lnTo>
                    <a:pt x="2178324" y="1250180"/>
                  </a:lnTo>
                  <a:lnTo>
                    <a:pt x="2172922" y="1246684"/>
                  </a:lnTo>
                  <a:lnTo>
                    <a:pt x="2168473" y="1243824"/>
                  </a:lnTo>
                  <a:lnTo>
                    <a:pt x="2160846" y="1237787"/>
                  </a:lnTo>
                  <a:lnTo>
                    <a:pt x="2154491" y="1232067"/>
                  </a:lnTo>
                  <a:lnTo>
                    <a:pt x="2148454" y="1226347"/>
                  </a:lnTo>
                  <a:lnTo>
                    <a:pt x="2137967" y="1215225"/>
                  </a:lnTo>
                  <a:lnTo>
                    <a:pt x="2128116" y="1204103"/>
                  </a:lnTo>
                  <a:lnTo>
                    <a:pt x="2118265" y="1192028"/>
                  </a:lnTo>
                  <a:lnTo>
                    <a:pt x="2109050" y="1179953"/>
                  </a:lnTo>
                  <a:lnTo>
                    <a:pt x="2098882" y="1166924"/>
                  </a:lnTo>
                  <a:lnTo>
                    <a:pt x="2078862" y="1138961"/>
                  </a:lnTo>
                  <a:lnTo>
                    <a:pt x="2058525" y="1108773"/>
                  </a:lnTo>
                  <a:lnTo>
                    <a:pt x="2037552" y="1077313"/>
                  </a:lnTo>
                  <a:lnTo>
                    <a:pt x="2017215" y="1045219"/>
                  </a:lnTo>
                  <a:lnTo>
                    <a:pt x="2012766" y="1038546"/>
                  </a:lnTo>
                  <a:lnTo>
                    <a:pt x="2012766" y="1409700"/>
                  </a:lnTo>
                  <a:lnTo>
                    <a:pt x="1373096" y="1409700"/>
                  </a:lnTo>
                  <a:lnTo>
                    <a:pt x="1373096" y="1002002"/>
                  </a:lnTo>
                  <a:lnTo>
                    <a:pt x="1372779" y="1002002"/>
                  </a:lnTo>
                  <a:lnTo>
                    <a:pt x="1371190" y="1003591"/>
                  </a:lnTo>
                  <a:lnTo>
                    <a:pt x="1369283" y="1005815"/>
                  </a:lnTo>
                  <a:lnTo>
                    <a:pt x="1367694" y="1009311"/>
                  </a:lnTo>
                  <a:lnTo>
                    <a:pt x="1365470" y="1013124"/>
                  </a:lnTo>
                  <a:lnTo>
                    <a:pt x="1363246" y="1018526"/>
                  </a:lnTo>
                  <a:lnTo>
                    <a:pt x="1361339" y="1024882"/>
                  </a:lnTo>
                  <a:lnTo>
                    <a:pt x="1356572" y="1039181"/>
                  </a:lnTo>
                  <a:lnTo>
                    <a:pt x="1351806" y="1056658"/>
                  </a:lnTo>
                  <a:lnTo>
                    <a:pt x="1347039" y="1077313"/>
                  </a:lnTo>
                  <a:lnTo>
                    <a:pt x="1342273" y="1099557"/>
                  </a:lnTo>
                  <a:lnTo>
                    <a:pt x="1337506" y="1124025"/>
                  </a:lnTo>
                  <a:lnTo>
                    <a:pt x="1332740" y="1149765"/>
                  </a:lnTo>
                  <a:lnTo>
                    <a:pt x="1328291" y="1176775"/>
                  </a:lnTo>
                  <a:lnTo>
                    <a:pt x="1324160" y="1204421"/>
                  </a:lnTo>
                  <a:lnTo>
                    <a:pt x="1320029" y="1232702"/>
                  </a:lnTo>
                  <a:lnTo>
                    <a:pt x="1316534" y="1260984"/>
                  </a:lnTo>
                  <a:lnTo>
                    <a:pt x="1313674" y="1288948"/>
                  </a:lnTo>
                  <a:lnTo>
                    <a:pt x="1311449" y="1316276"/>
                  </a:lnTo>
                  <a:lnTo>
                    <a:pt x="1309543" y="1342333"/>
                  </a:lnTo>
                  <a:lnTo>
                    <a:pt x="1308589" y="1375699"/>
                  </a:lnTo>
                  <a:lnTo>
                    <a:pt x="1307636" y="1409700"/>
                  </a:lnTo>
                  <a:lnTo>
                    <a:pt x="1106488" y="1409700"/>
                  </a:lnTo>
                  <a:lnTo>
                    <a:pt x="1106488" y="1388409"/>
                  </a:lnTo>
                  <a:lnTo>
                    <a:pt x="1106488" y="1368072"/>
                  </a:lnTo>
                  <a:lnTo>
                    <a:pt x="1107441" y="1348688"/>
                  </a:lnTo>
                  <a:lnTo>
                    <a:pt x="1108077" y="1330893"/>
                  </a:lnTo>
                  <a:lnTo>
                    <a:pt x="1111255" y="1293396"/>
                  </a:lnTo>
                  <a:lnTo>
                    <a:pt x="1114750" y="1257171"/>
                  </a:lnTo>
                  <a:lnTo>
                    <a:pt x="1118563" y="1222534"/>
                  </a:lnTo>
                  <a:lnTo>
                    <a:pt x="1122694" y="1189486"/>
                  </a:lnTo>
                  <a:lnTo>
                    <a:pt x="1127143" y="1158345"/>
                  </a:lnTo>
                  <a:lnTo>
                    <a:pt x="1131592" y="1128156"/>
                  </a:lnTo>
                  <a:lnTo>
                    <a:pt x="1136358" y="1099875"/>
                  </a:lnTo>
                  <a:lnTo>
                    <a:pt x="1141125" y="1072865"/>
                  </a:lnTo>
                  <a:lnTo>
                    <a:pt x="1146209" y="1047125"/>
                  </a:lnTo>
                  <a:lnTo>
                    <a:pt x="1151929" y="1022975"/>
                  </a:lnTo>
                  <a:lnTo>
                    <a:pt x="1157013" y="999778"/>
                  </a:lnTo>
                  <a:lnTo>
                    <a:pt x="1162733" y="978170"/>
                  </a:lnTo>
                  <a:lnTo>
                    <a:pt x="1168135" y="957832"/>
                  </a:lnTo>
                  <a:lnTo>
                    <a:pt x="1174173" y="938448"/>
                  </a:lnTo>
                  <a:lnTo>
                    <a:pt x="1179893" y="920653"/>
                  </a:lnTo>
                  <a:lnTo>
                    <a:pt x="1185295" y="903812"/>
                  </a:lnTo>
                  <a:lnTo>
                    <a:pt x="1191332" y="887923"/>
                  </a:lnTo>
                  <a:lnTo>
                    <a:pt x="1197052" y="873306"/>
                  </a:lnTo>
                  <a:lnTo>
                    <a:pt x="1202454" y="859959"/>
                  </a:lnTo>
                  <a:lnTo>
                    <a:pt x="1208174" y="847567"/>
                  </a:lnTo>
                  <a:lnTo>
                    <a:pt x="1213258" y="835809"/>
                  </a:lnTo>
                  <a:lnTo>
                    <a:pt x="1218343" y="825005"/>
                  </a:lnTo>
                  <a:lnTo>
                    <a:pt x="1223745" y="815472"/>
                  </a:lnTo>
                  <a:lnTo>
                    <a:pt x="1228511" y="806892"/>
                  </a:lnTo>
                  <a:lnTo>
                    <a:pt x="1233278" y="798948"/>
                  </a:lnTo>
                  <a:lnTo>
                    <a:pt x="1237727" y="791957"/>
                  </a:lnTo>
                  <a:lnTo>
                    <a:pt x="1245989" y="780199"/>
                  </a:lnTo>
                  <a:lnTo>
                    <a:pt x="1252980" y="771302"/>
                  </a:lnTo>
                  <a:lnTo>
                    <a:pt x="1258700" y="764947"/>
                  </a:lnTo>
                  <a:lnTo>
                    <a:pt x="1269186" y="759545"/>
                  </a:lnTo>
                  <a:lnTo>
                    <a:pt x="1280308" y="754142"/>
                  </a:lnTo>
                  <a:lnTo>
                    <a:pt x="1292383" y="748105"/>
                  </a:lnTo>
                  <a:lnTo>
                    <a:pt x="1304776" y="742703"/>
                  </a:lnTo>
                  <a:lnTo>
                    <a:pt x="1331469" y="731263"/>
                  </a:lnTo>
                  <a:lnTo>
                    <a:pt x="1359750" y="720141"/>
                  </a:lnTo>
                  <a:lnTo>
                    <a:pt x="1388349" y="709973"/>
                  </a:lnTo>
                  <a:lnTo>
                    <a:pt x="1416949" y="699486"/>
                  </a:lnTo>
                  <a:lnTo>
                    <a:pt x="1444595" y="690271"/>
                  </a:lnTo>
                  <a:lnTo>
                    <a:pt x="1470652" y="681691"/>
                  </a:lnTo>
                  <a:lnTo>
                    <a:pt x="1477325" y="677878"/>
                  </a:lnTo>
                  <a:lnTo>
                    <a:pt x="1484316" y="674065"/>
                  </a:lnTo>
                  <a:lnTo>
                    <a:pt x="1491624" y="671205"/>
                  </a:lnTo>
                  <a:lnTo>
                    <a:pt x="1499569" y="668027"/>
                  </a:lnTo>
                  <a:lnTo>
                    <a:pt x="1507513" y="665167"/>
                  </a:lnTo>
                  <a:lnTo>
                    <a:pt x="1515139" y="662943"/>
                  </a:lnTo>
                  <a:lnTo>
                    <a:pt x="1523401" y="660718"/>
                  </a:lnTo>
                  <a:lnTo>
                    <a:pt x="1531981" y="658812"/>
                  </a:lnTo>
                  <a:close/>
                  <a:moveTo>
                    <a:pt x="3016555" y="246062"/>
                  </a:moveTo>
                  <a:lnTo>
                    <a:pt x="3026093" y="246062"/>
                  </a:lnTo>
                  <a:lnTo>
                    <a:pt x="3039447" y="247014"/>
                  </a:lnTo>
                  <a:lnTo>
                    <a:pt x="3052165" y="248600"/>
                  </a:lnTo>
                  <a:lnTo>
                    <a:pt x="3064883" y="250822"/>
                  </a:lnTo>
                  <a:lnTo>
                    <a:pt x="3076965" y="253360"/>
                  </a:lnTo>
                  <a:lnTo>
                    <a:pt x="3089047" y="256851"/>
                  </a:lnTo>
                  <a:lnTo>
                    <a:pt x="3100493" y="260976"/>
                  </a:lnTo>
                  <a:lnTo>
                    <a:pt x="3111303" y="265736"/>
                  </a:lnTo>
                  <a:lnTo>
                    <a:pt x="3122113" y="270496"/>
                  </a:lnTo>
                  <a:lnTo>
                    <a:pt x="3132605" y="276526"/>
                  </a:lnTo>
                  <a:lnTo>
                    <a:pt x="3142462" y="282872"/>
                  </a:lnTo>
                  <a:lnTo>
                    <a:pt x="3152318" y="289536"/>
                  </a:lnTo>
                  <a:lnTo>
                    <a:pt x="3161539" y="296518"/>
                  </a:lnTo>
                  <a:lnTo>
                    <a:pt x="3170123" y="304451"/>
                  </a:lnTo>
                  <a:lnTo>
                    <a:pt x="3178708" y="312384"/>
                  </a:lnTo>
                  <a:lnTo>
                    <a:pt x="3186339" y="320952"/>
                  </a:lnTo>
                  <a:lnTo>
                    <a:pt x="3194287" y="330472"/>
                  </a:lnTo>
                  <a:lnTo>
                    <a:pt x="3201282" y="339675"/>
                  </a:lnTo>
                  <a:lnTo>
                    <a:pt x="3207959" y="349512"/>
                  </a:lnTo>
                  <a:lnTo>
                    <a:pt x="3214318" y="359984"/>
                  </a:lnTo>
                  <a:lnTo>
                    <a:pt x="3220041" y="370456"/>
                  </a:lnTo>
                  <a:lnTo>
                    <a:pt x="3225128" y="381563"/>
                  </a:lnTo>
                  <a:lnTo>
                    <a:pt x="3229898" y="392669"/>
                  </a:lnTo>
                  <a:lnTo>
                    <a:pt x="3234349" y="404093"/>
                  </a:lnTo>
                  <a:lnTo>
                    <a:pt x="3238482" y="416152"/>
                  </a:lnTo>
                  <a:lnTo>
                    <a:pt x="3241980" y="428528"/>
                  </a:lnTo>
                  <a:lnTo>
                    <a:pt x="3244523" y="440586"/>
                  </a:lnTo>
                  <a:lnTo>
                    <a:pt x="3247067" y="453280"/>
                  </a:lnTo>
                  <a:lnTo>
                    <a:pt x="3248974" y="466290"/>
                  </a:lnTo>
                  <a:lnTo>
                    <a:pt x="3249928" y="479301"/>
                  </a:lnTo>
                  <a:lnTo>
                    <a:pt x="3251200" y="492629"/>
                  </a:lnTo>
                  <a:lnTo>
                    <a:pt x="3251200" y="505957"/>
                  </a:lnTo>
                  <a:lnTo>
                    <a:pt x="3251200" y="519602"/>
                  </a:lnTo>
                  <a:lnTo>
                    <a:pt x="3249292" y="530709"/>
                  </a:lnTo>
                  <a:lnTo>
                    <a:pt x="3247385" y="541498"/>
                  </a:lnTo>
                  <a:lnTo>
                    <a:pt x="3245159" y="551970"/>
                  </a:lnTo>
                  <a:lnTo>
                    <a:pt x="3242933" y="562442"/>
                  </a:lnTo>
                  <a:lnTo>
                    <a:pt x="3240390" y="572914"/>
                  </a:lnTo>
                  <a:lnTo>
                    <a:pt x="3237846" y="582751"/>
                  </a:lnTo>
                  <a:lnTo>
                    <a:pt x="3231805" y="602426"/>
                  </a:lnTo>
                  <a:lnTo>
                    <a:pt x="3225446" y="621148"/>
                  </a:lnTo>
                  <a:lnTo>
                    <a:pt x="3218133" y="639236"/>
                  </a:lnTo>
                  <a:lnTo>
                    <a:pt x="3210503" y="656690"/>
                  </a:lnTo>
                  <a:lnTo>
                    <a:pt x="3201918" y="673508"/>
                  </a:lnTo>
                  <a:lnTo>
                    <a:pt x="3193016" y="689057"/>
                  </a:lnTo>
                  <a:lnTo>
                    <a:pt x="3183795" y="704289"/>
                  </a:lnTo>
                  <a:lnTo>
                    <a:pt x="3174257" y="718252"/>
                  </a:lnTo>
                  <a:lnTo>
                    <a:pt x="3164082" y="732215"/>
                  </a:lnTo>
                  <a:lnTo>
                    <a:pt x="3153590" y="745225"/>
                  </a:lnTo>
                  <a:lnTo>
                    <a:pt x="3142780" y="756966"/>
                  </a:lnTo>
                  <a:lnTo>
                    <a:pt x="3131652" y="768390"/>
                  </a:lnTo>
                  <a:lnTo>
                    <a:pt x="3120523" y="778862"/>
                  </a:lnTo>
                  <a:lnTo>
                    <a:pt x="3109077" y="788700"/>
                  </a:lnTo>
                  <a:lnTo>
                    <a:pt x="3097631" y="797902"/>
                  </a:lnTo>
                  <a:lnTo>
                    <a:pt x="3085867" y="806153"/>
                  </a:lnTo>
                  <a:lnTo>
                    <a:pt x="3074103" y="813452"/>
                  </a:lnTo>
                  <a:lnTo>
                    <a:pt x="3062339" y="820116"/>
                  </a:lnTo>
                  <a:lnTo>
                    <a:pt x="3050575" y="826145"/>
                  </a:lnTo>
                  <a:lnTo>
                    <a:pt x="3038811" y="831222"/>
                  </a:lnTo>
                  <a:lnTo>
                    <a:pt x="3027365" y="835665"/>
                  </a:lnTo>
                  <a:lnTo>
                    <a:pt x="3015919" y="839473"/>
                  </a:lnTo>
                  <a:lnTo>
                    <a:pt x="3004472" y="842011"/>
                  </a:lnTo>
                  <a:lnTo>
                    <a:pt x="2993662" y="844233"/>
                  </a:lnTo>
                  <a:lnTo>
                    <a:pt x="2982852" y="845502"/>
                  </a:lnTo>
                  <a:lnTo>
                    <a:pt x="2972678" y="846137"/>
                  </a:lnTo>
                  <a:lnTo>
                    <a:pt x="2962503" y="845819"/>
                  </a:lnTo>
                  <a:lnTo>
                    <a:pt x="2952647" y="844550"/>
                  </a:lnTo>
                  <a:lnTo>
                    <a:pt x="2943427" y="842646"/>
                  </a:lnTo>
                  <a:lnTo>
                    <a:pt x="2937703" y="841059"/>
                  </a:lnTo>
                  <a:lnTo>
                    <a:pt x="2931662" y="839155"/>
                  </a:lnTo>
                  <a:lnTo>
                    <a:pt x="2925939" y="837251"/>
                  </a:lnTo>
                  <a:lnTo>
                    <a:pt x="2920534" y="835030"/>
                  </a:lnTo>
                  <a:lnTo>
                    <a:pt x="2914811" y="832492"/>
                  </a:lnTo>
                  <a:lnTo>
                    <a:pt x="2909724" y="829953"/>
                  </a:lnTo>
                  <a:lnTo>
                    <a:pt x="2904319" y="826780"/>
                  </a:lnTo>
                  <a:lnTo>
                    <a:pt x="2899550" y="823924"/>
                  </a:lnTo>
                  <a:lnTo>
                    <a:pt x="2894780" y="820433"/>
                  </a:lnTo>
                  <a:lnTo>
                    <a:pt x="2890329" y="817260"/>
                  </a:lnTo>
                  <a:lnTo>
                    <a:pt x="2885878" y="813452"/>
                  </a:lnTo>
                  <a:lnTo>
                    <a:pt x="2881427" y="809644"/>
                  </a:lnTo>
                  <a:lnTo>
                    <a:pt x="2873160" y="801710"/>
                  </a:lnTo>
                  <a:lnTo>
                    <a:pt x="2865529" y="793142"/>
                  </a:lnTo>
                  <a:lnTo>
                    <a:pt x="2857899" y="783622"/>
                  </a:lnTo>
                  <a:lnTo>
                    <a:pt x="2851222" y="773785"/>
                  </a:lnTo>
                  <a:lnTo>
                    <a:pt x="2845181" y="763630"/>
                  </a:lnTo>
                  <a:lnTo>
                    <a:pt x="2839458" y="752524"/>
                  </a:lnTo>
                  <a:lnTo>
                    <a:pt x="2834052" y="741417"/>
                  </a:lnTo>
                  <a:lnTo>
                    <a:pt x="2829283" y="729676"/>
                  </a:lnTo>
                  <a:lnTo>
                    <a:pt x="2825150" y="717300"/>
                  </a:lnTo>
                  <a:lnTo>
                    <a:pt x="2821017" y="704607"/>
                  </a:lnTo>
                  <a:lnTo>
                    <a:pt x="2817519" y="691913"/>
                  </a:lnTo>
                  <a:lnTo>
                    <a:pt x="2814340" y="678585"/>
                  </a:lnTo>
                  <a:lnTo>
                    <a:pt x="2811478" y="665257"/>
                  </a:lnTo>
                  <a:lnTo>
                    <a:pt x="2809253" y="651612"/>
                  </a:lnTo>
                  <a:lnTo>
                    <a:pt x="2807027" y="637967"/>
                  </a:lnTo>
                  <a:lnTo>
                    <a:pt x="2805119" y="623687"/>
                  </a:lnTo>
                  <a:lnTo>
                    <a:pt x="2803529" y="609724"/>
                  </a:lnTo>
                  <a:lnTo>
                    <a:pt x="2802576" y="595444"/>
                  </a:lnTo>
                  <a:lnTo>
                    <a:pt x="2801304" y="580847"/>
                  </a:lnTo>
                  <a:lnTo>
                    <a:pt x="2800986" y="566885"/>
                  </a:lnTo>
                  <a:lnTo>
                    <a:pt x="2800350" y="538325"/>
                  </a:lnTo>
                  <a:lnTo>
                    <a:pt x="2800350" y="509765"/>
                  </a:lnTo>
                  <a:lnTo>
                    <a:pt x="2800986" y="482157"/>
                  </a:lnTo>
                  <a:lnTo>
                    <a:pt x="2801622" y="468512"/>
                  </a:lnTo>
                  <a:lnTo>
                    <a:pt x="2803212" y="455501"/>
                  </a:lnTo>
                  <a:lnTo>
                    <a:pt x="2805437" y="442490"/>
                  </a:lnTo>
                  <a:lnTo>
                    <a:pt x="2807981" y="429797"/>
                  </a:lnTo>
                  <a:lnTo>
                    <a:pt x="2811478" y="417738"/>
                  </a:lnTo>
                  <a:lnTo>
                    <a:pt x="2815294" y="405680"/>
                  </a:lnTo>
                  <a:lnTo>
                    <a:pt x="2819109" y="394256"/>
                  </a:lnTo>
                  <a:lnTo>
                    <a:pt x="2824196" y="383149"/>
                  </a:lnTo>
                  <a:lnTo>
                    <a:pt x="2829283" y="372360"/>
                  </a:lnTo>
                  <a:lnTo>
                    <a:pt x="2835006" y="361888"/>
                  </a:lnTo>
                  <a:lnTo>
                    <a:pt x="2840729" y="351733"/>
                  </a:lnTo>
                  <a:lnTo>
                    <a:pt x="2847406" y="342213"/>
                  </a:lnTo>
                  <a:lnTo>
                    <a:pt x="2854083" y="333011"/>
                  </a:lnTo>
                  <a:lnTo>
                    <a:pt x="2861714" y="324125"/>
                  </a:lnTo>
                  <a:lnTo>
                    <a:pt x="2869027" y="315875"/>
                  </a:lnTo>
                  <a:lnTo>
                    <a:pt x="2876975" y="307624"/>
                  </a:lnTo>
                  <a:lnTo>
                    <a:pt x="2885242" y="300326"/>
                  </a:lnTo>
                  <a:lnTo>
                    <a:pt x="2893191" y="293344"/>
                  </a:lnTo>
                  <a:lnTo>
                    <a:pt x="2901775" y="286363"/>
                  </a:lnTo>
                  <a:lnTo>
                    <a:pt x="2910678" y="280651"/>
                  </a:lnTo>
                  <a:lnTo>
                    <a:pt x="2920216" y="274622"/>
                  </a:lnTo>
                  <a:lnTo>
                    <a:pt x="2929119" y="269544"/>
                  </a:lnTo>
                  <a:lnTo>
                    <a:pt x="2938657" y="265102"/>
                  </a:lnTo>
                  <a:lnTo>
                    <a:pt x="2947878" y="260976"/>
                  </a:lnTo>
                  <a:lnTo>
                    <a:pt x="2957734" y="257168"/>
                  </a:lnTo>
                  <a:lnTo>
                    <a:pt x="2967273" y="253995"/>
                  </a:lnTo>
                  <a:lnTo>
                    <a:pt x="2977129" y="251139"/>
                  </a:lnTo>
                  <a:lnTo>
                    <a:pt x="2986985" y="248918"/>
                  </a:lnTo>
                  <a:lnTo>
                    <a:pt x="2996842" y="247648"/>
                  </a:lnTo>
                  <a:lnTo>
                    <a:pt x="3006698" y="246379"/>
                  </a:lnTo>
                  <a:lnTo>
                    <a:pt x="3016555" y="246062"/>
                  </a:lnTo>
                  <a:close/>
                  <a:moveTo>
                    <a:pt x="336073" y="246062"/>
                  </a:moveTo>
                  <a:lnTo>
                    <a:pt x="345605" y="246062"/>
                  </a:lnTo>
                  <a:lnTo>
                    <a:pt x="355772" y="246379"/>
                  </a:lnTo>
                  <a:lnTo>
                    <a:pt x="365304" y="247648"/>
                  </a:lnTo>
                  <a:lnTo>
                    <a:pt x="375153" y="248918"/>
                  </a:lnTo>
                  <a:lnTo>
                    <a:pt x="385003" y="251139"/>
                  </a:lnTo>
                  <a:lnTo>
                    <a:pt x="394852" y="253995"/>
                  </a:lnTo>
                  <a:lnTo>
                    <a:pt x="404384" y="257168"/>
                  </a:lnTo>
                  <a:lnTo>
                    <a:pt x="414233" y="260976"/>
                  </a:lnTo>
                  <a:lnTo>
                    <a:pt x="423765" y="265102"/>
                  </a:lnTo>
                  <a:lnTo>
                    <a:pt x="432979" y="269544"/>
                  </a:lnTo>
                  <a:lnTo>
                    <a:pt x="442511" y="274622"/>
                  </a:lnTo>
                  <a:lnTo>
                    <a:pt x="451407" y="280651"/>
                  </a:lnTo>
                  <a:lnTo>
                    <a:pt x="460303" y="286363"/>
                  </a:lnTo>
                  <a:lnTo>
                    <a:pt x="468882" y="293344"/>
                  </a:lnTo>
                  <a:lnTo>
                    <a:pt x="477460" y="300326"/>
                  </a:lnTo>
                  <a:lnTo>
                    <a:pt x="485086" y="307624"/>
                  </a:lnTo>
                  <a:lnTo>
                    <a:pt x="493029" y="315875"/>
                  </a:lnTo>
                  <a:lnTo>
                    <a:pt x="500654" y="324125"/>
                  </a:lnTo>
                  <a:lnTo>
                    <a:pt x="507962" y="333011"/>
                  </a:lnTo>
                  <a:lnTo>
                    <a:pt x="514634" y="342213"/>
                  </a:lnTo>
                  <a:lnTo>
                    <a:pt x="521306" y="351733"/>
                  </a:lnTo>
                  <a:lnTo>
                    <a:pt x="527025" y="361888"/>
                  </a:lnTo>
                  <a:lnTo>
                    <a:pt x="532744" y="372360"/>
                  </a:lnTo>
                  <a:lnTo>
                    <a:pt x="537828" y="383149"/>
                  </a:lnTo>
                  <a:lnTo>
                    <a:pt x="542912" y="394256"/>
                  </a:lnTo>
                  <a:lnTo>
                    <a:pt x="546724" y="405680"/>
                  </a:lnTo>
                  <a:lnTo>
                    <a:pt x="550855" y="417738"/>
                  </a:lnTo>
                  <a:lnTo>
                    <a:pt x="554032" y="429797"/>
                  </a:lnTo>
                  <a:lnTo>
                    <a:pt x="556574" y="442490"/>
                  </a:lnTo>
                  <a:lnTo>
                    <a:pt x="558798" y="455501"/>
                  </a:lnTo>
                  <a:lnTo>
                    <a:pt x="560386" y="468512"/>
                  </a:lnTo>
                  <a:lnTo>
                    <a:pt x="561022" y="482157"/>
                  </a:lnTo>
                  <a:lnTo>
                    <a:pt x="561657" y="509765"/>
                  </a:lnTo>
                  <a:lnTo>
                    <a:pt x="561975" y="538325"/>
                  </a:lnTo>
                  <a:lnTo>
                    <a:pt x="561657" y="552287"/>
                  </a:lnTo>
                  <a:lnTo>
                    <a:pt x="561340" y="566885"/>
                  </a:lnTo>
                  <a:lnTo>
                    <a:pt x="560704" y="580847"/>
                  </a:lnTo>
                  <a:lnTo>
                    <a:pt x="559433" y="595444"/>
                  </a:lnTo>
                  <a:lnTo>
                    <a:pt x="558480" y="609724"/>
                  </a:lnTo>
                  <a:lnTo>
                    <a:pt x="556891" y="623687"/>
                  </a:lnTo>
                  <a:lnTo>
                    <a:pt x="554985" y="637967"/>
                  </a:lnTo>
                  <a:lnTo>
                    <a:pt x="552761" y="651612"/>
                  </a:lnTo>
                  <a:lnTo>
                    <a:pt x="550537" y="665257"/>
                  </a:lnTo>
                  <a:lnTo>
                    <a:pt x="547677" y="678585"/>
                  </a:lnTo>
                  <a:lnTo>
                    <a:pt x="544500" y="691913"/>
                  </a:lnTo>
                  <a:lnTo>
                    <a:pt x="541005" y="704607"/>
                  </a:lnTo>
                  <a:lnTo>
                    <a:pt x="537193" y="717300"/>
                  </a:lnTo>
                  <a:lnTo>
                    <a:pt x="532744" y="729676"/>
                  </a:lnTo>
                  <a:lnTo>
                    <a:pt x="527979" y="741417"/>
                  </a:lnTo>
                  <a:lnTo>
                    <a:pt x="522577" y="752524"/>
                  </a:lnTo>
                  <a:lnTo>
                    <a:pt x="517176" y="763630"/>
                  </a:lnTo>
                  <a:lnTo>
                    <a:pt x="510821" y="773785"/>
                  </a:lnTo>
                  <a:lnTo>
                    <a:pt x="504149" y="783622"/>
                  </a:lnTo>
                  <a:lnTo>
                    <a:pt x="497159" y="793142"/>
                  </a:lnTo>
                  <a:lnTo>
                    <a:pt x="489216" y="801710"/>
                  </a:lnTo>
                  <a:lnTo>
                    <a:pt x="480638" y="809644"/>
                  </a:lnTo>
                  <a:lnTo>
                    <a:pt x="476507" y="813452"/>
                  </a:lnTo>
                  <a:lnTo>
                    <a:pt x="472059" y="817260"/>
                  </a:lnTo>
                  <a:lnTo>
                    <a:pt x="467293" y="820433"/>
                  </a:lnTo>
                  <a:lnTo>
                    <a:pt x="462527" y="823924"/>
                  </a:lnTo>
                  <a:lnTo>
                    <a:pt x="457762" y="826780"/>
                  </a:lnTo>
                  <a:lnTo>
                    <a:pt x="452360" y="829953"/>
                  </a:lnTo>
                  <a:lnTo>
                    <a:pt x="447277" y="832492"/>
                  </a:lnTo>
                  <a:lnTo>
                    <a:pt x="441875" y="835030"/>
                  </a:lnTo>
                  <a:lnTo>
                    <a:pt x="436474" y="837251"/>
                  </a:lnTo>
                  <a:lnTo>
                    <a:pt x="430437" y="839155"/>
                  </a:lnTo>
                  <a:lnTo>
                    <a:pt x="425036" y="841059"/>
                  </a:lnTo>
                  <a:lnTo>
                    <a:pt x="418682" y="842646"/>
                  </a:lnTo>
                  <a:lnTo>
                    <a:pt x="409150" y="844550"/>
                  </a:lnTo>
                  <a:lnTo>
                    <a:pt x="399618" y="845819"/>
                  </a:lnTo>
                  <a:lnTo>
                    <a:pt x="389451" y="846137"/>
                  </a:lnTo>
                  <a:lnTo>
                    <a:pt x="379284" y="845502"/>
                  </a:lnTo>
                  <a:lnTo>
                    <a:pt x="368481" y="844233"/>
                  </a:lnTo>
                  <a:lnTo>
                    <a:pt x="357679" y="842011"/>
                  </a:lnTo>
                  <a:lnTo>
                    <a:pt x="346558" y="839473"/>
                  </a:lnTo>
                  <a:lnTo>
                    <a:pt x="334803" y="835665"/>
                  </a:lnTo>
                  <a:lnTo>
                    <a:pt x="323364" y="831222"/>
                  </a:lnTo>
                  <a:lnTo>
                    <a:pt x="311609" y="826145"/>
                  </a:lnTo>
                  <a:lnTo>
                    <a:pt x="299853" y="820116"/>
                  </a:lnTo>
                  <a:lnTo>
                    <a:pt x="288097" y="813452"/>
                  </a:lnTo>
                  <a:lnTo>
                    <a:pt x="276659" y="806153"/>
                  </a:lnTo>
                  <a:lnTo>
                    <a:pt x="264586" y="797902"/>
                  </a:lnTo>
                  <a:lnTo>
                    <a:pt x="253148" y="788700"/>
                  </a:lnTo>
                  <a:lnTo>
                    <a:pt x="241709" y="778862"/>
                  </a:lnTo>
                  <a:lnTo>
                    <a:pt x="230589" y="768390"/>
                  </a:lnTo>
                  <a:lnTo>
                    <a:pt x="219469" y="756966"/>
                  </a:lnTo>
                  <a:lnTo>
                    <a:pt x="208666" y="745225"/>
                  </a:lnTo>
                  <a:lnTo>
                    <a:pt x="198181" y="732215"/>
                  </a:lnTo>
                  <a:lnTo>
                    <a:pt x="188014" y="718252"/>
                  </a:lnTo>
                  <a:lnTo>
                    <a:pt x="178482" y="704289"/>
                  </a:lnTo>
                  <a:lnTo>
                    <a:pt x="169268" y="689057"/>
                  </a:lnTo>
                  <a:lnTo>
                    <a:pt x="160054" y="673508"/>
                  </a:lnTo>
                  <a:lnTo>
                    <a:pt x="152111" y="656690"/>
                  </a:lnTo>
                  <a:lnTo>
                    <a:pt x="144168" y="639236"/>
                  </a:lnTo>
                  <a:lnTo>
                    <a:pt x="136861" y="621148"/>
                  </a:lnTo>
                  <a:lnTo>
                    <a:pt x="130506" y="602426"/>
                  </a:lnTo>
                  <a:lnTo>
                    <a:pt x="124469" y="582751"/>
                  </a:lnTo>
                  <a:lnTo>
                    <a:pt x="121928" y="572914"/>
                  </a:lnTo>
                  <a:lnTo>
                    <a:pt x="119386" y="562442"/>
                  </a:lnTo>
                  <a:lnTo>
                    <a:pt x="117162" y="551970"/>
                  </a:lnTo>
                  <a:lnTo>
                    <a:pt x="114938" y="541498"/>
                  </a:lnTo>
                  <a:lnTo>
                    <a:pt x="113031" y="530709"/>
                  </a:lnTo>
                  <a:lnTo>
                    <a:pt x="111443" y="519602"/>
                  </a:lnTo>
                  <a:lnTo>
                    <a:pt x="111125" y="505957"/>
                  </a:lnTo>
                  <a:lnTo>
                    <a:pt x="111443" y="492629"/>
                  </a:lnTo>
                  <a:lnTo>
                    <a:pt x="112396" y="479301"/>
                  </a:lnTo>
                  <a:lnTo>
                    <a:pt x="113349" y="466290"/>
                  </a:lnTo>
                  <a:lnTo>
                    <a:pt x="115255" y="453280"/>
                  </a:lnTo>
                  <a:lnTo>
                    <a:pt x="117797" y="440586"/>
                  </a:lnTo>
                  <a:lnTo>
                    <a:pt x="120657" y="428528"/>
                  </a:lnTo>
                  <a:lnTo>
                    <a:pt x="124152" y="416152"/>
                  </a:lnTo>
                  <a:lnTo>
                    <a:pt x="127964" y="404093"/>
                  </a:lnTo>
                  <a:lnTo>
                    <a:pt x="132412" y="392669"/>
                  </a:lnTo>
                  <a:lnTo>
                    <a:pt x="137178" y="381563"/>
                  </a:lnTo>
                  <a:lnTo>
                    <a:pt x="142262" y="370456"/>
                  </a:lnTo>
                  <a:lnTo>
                    <a:pt x="148299" y="359984"/>
                  </a:lnTo>
                  <a:lnTo>
                    <a:pt x="154335" y="349512"/>
                  </a:lnTo>
                  <a:lnTo>
                    <a:pt x="161008" y="339675"/>
                  </a:lnTo>
                  <a:lnTo>
                    <a:pt x="167998" y="330472"/>
                  </a:lnTo>
                  <a:lnTo>
                    <a:pt x="175941" y="320952"/>
                  </a:lnTo>
                  <a:lnTo>
                    <a:pt x="183566" y="312384"/>
                  </a:lnTo>
                  <a:lnTo>
                    <a:pt x="192145" y="304451"/>
                  </a:lnTo>
                  <a:lnTo>
                    <a:pt x="200723" y="296518"/>
                  </a:lnTo>
                  <a:lnTo>
                    <a:pt x="209937" y="289536"/>
                  </a:lnTo>
                  <a:lnTo>
                    <a:pt x="219787" y="282872"/>
                  </a:lnTo>
                  <a:lnTo>
                    <a:pt x="229636" y="276526"/>
                  </a:lnTo>
                  <a:lnTo>
                    <a:pt x="240121" y="270496"/>
                  </a:lnTo>
                  <a:lnTo>
                    <a:pt x="250923" y="265736"/>
                  </a:lnTo>
                  <a:lnTo>
                    <a:pt x="262044" y="260976"/>
                  </a:lnTo>
                  <a:lnTo>
                    <a:pt x="273482" y="256851"/>
                  </a:lnTo>
                  <a:lnTo>
                    <a:pt x="285238" y="253360"/>
                  </a:lnTo>
                  <a:lnTo>
                    <a:pt x="297311" y="250822"/>
                  </a:lnTo>
                  <a:lnTo>
                    <a:pt x="310020" y="248600"/>
                  </a:lnTo>
                  <a:lnTo>
                    <a:pt x="323047" y="247014"/>
                  </a:lnTo>
                  <a:lnTo>
                    <a:pt x="336073" y="246062"/>
                  </a:lnTo>
                  <a:close/>
                  <a:moveTo>
                    <a:pt x="1696249" y="0"/>
                  </a:moveTo>
                  <a:lnTo>
                    <a:pt x="1709607" y="317"/>
                  </a:lnTo>
                  <a:lnTo>
                    <a:pt x="1722646" y="952"/>
                  </a:lnTo>
                  <a:lnTo>
                    <a:pt x="1735368" y="2856"/>
                  </a:lnTo>
                  <a:lnTo>
                    <a:pt x="1747771" y="5077"/>
                  </a:lnTo>
                  <a:lnTo>
                    <a:pt x="1759538" y="7616"/>
                  </a:lnTo>
                  <a:lnTo>
                    <a:pt x="1771306" y="11424"/>
                  </a:lnTo>
                  <a:lnTo>
                    <a:pt x="1782755" y="15232"/>
                  </a:lnTo>
                  <a:lnTo>
                    <a:pt x="1793886" y="19992"/>
                  </a:lnTo>
                  <a:lnTo>
                    <a:pt x="1804699" y="24752"/>
                  </a:lnTo>
                  <a:lnTo>
                    <a:pt x="1814876" y="30782"/>
                  </a:lnTo>
                  <a:lnTo>
                    <a:pt x="1825053" y="36811"/>
                  </a:lnTo>
                  <a:lnTo>
                    <a:pt x="1834594" y="43475"/>
                  </a:lnTo>
                  <a:lnTo>
                    <a:pt x="1844136" y="50457"/>
                  </a:lnTo>
                  <a:lnTo>
                    <a:pt x="1853040" y="58390"/>
                  </a:lnTo>
                  <a:lnTo>
                    <a:pt x="1861627" y="66006"/>
                  </a:lnTo>
                  <a:lnTo>
                    <a:pt x="1869578" y="74574"/>
                  </a:lnTo>
                  <a:lnTo>
                    <a:pt x="1877529" y="83460"/>
                  </a:lnTo>
                  <a:lnTo>
                    <a:pt x="1884526" y="92663"/>
                  </a:lnTo>
                  <a:lnTo>
                    <a:pt x="1891523" y="102818"/>
                  </a:lnTo>
                  <a:lnTo>
                    <a:pt x="1898201" y="112972"/>
                  </a:lnTo>
                  <a:lnTo>
                    <a:pt x="1904244" y="123127"/>
                  </a:lnTo>
                  <a:lnTo>
                    <a:pt x="1909969" y="133917"/>
                  </a:lnTo>
                  <a:lnTo>
                    <a:pt x="1915057" y="145024"/>
                  </a:lnTo>
                  <a:lnTo>
                    <a:pt x="1919828" y="156765"/>
                  </a:lnTo>
                  <a:lnTo>
                    <a:pt x="1924280" y="168189"/>
                  </a:lnTo>
                  <a:lnTo>
                    <a:pt x="1928097" y="180566"/>
                  </a:lnTo>
                  <a:lnTo>
                    <a:pt x="1931595" y="192624"/>
                  </a:lnTo>
                  <a:lnTo>
                    <a:pt x="1934457" y="205318"/>
                  </a:lnTo>
                  <a:lnTo>
                    <a:pt x="1937002" y="218012"/>
                  </a:lnTo>
                  <a:lnTo>
                    <a:pt x="1938910" y="231022"/>
                  </a:lnTo>
                  <a:lnTo>
                    <a:pt x="1940500" y="244351"/>
                  </a:lnTo>
                  <a:lnTo>
                    <a:pt x="1941136" y="257679"/>
                  </a:lnTo>
                  <a:lnTo>
                    <a:pt x="1947815" y="260218"/>
                  </a:lnTo>
                  <a:lnTo>
                    <a:pt x="1951313" y="261804"/>
                  </a:lnTo>
                  <a:lnTo>
                    <a:pt x="1954176" y="263708"/>
                  </a:lnTo>
                  <a:lnTo>
                    <a:pt x="1957038" y="265612"/>
                  </a:lnTo>
                  <a:lnTo>
                    <a:pt x="1959900" y="267834"/>
                  </a:lnTo>
                  <a:lnTo>
                    <a:pt x="1962444" y="270055"/>
                  </a:lnTo>
                  <a:lnTo>
                    <a:pt x="1964671" y="272594"/>
                  </a:lnTo>
                  <a:lnTo>
                    <a:pt x="1966897" y="275133"/>
                  </a:lnTo>
                  <a:lnTo>
                    <a:pt x="1968805" y="277989"/>
                  </a:lnTo>
                  <a:lnTo>
                    <a:pt x="1970395" y="281479"/>
                  </a:lnTo>
                  <a:lnTo>
                    <a:pt x="1971986" y="284653"/>
                  </a:lnTo>
                  <a:lnTo>
                    <a:pt x="1973258" y="288461"/>
                  </a:lnTo>
                  <a:lnTo>
                    <a:pt x="1974530" y="292269"/>
                  </a:lnTo>
                  <a:lnTo>
                    <a:pt x="1975484" y="296394"/>
                  </a:lnTo>
                  <a:lnTo>
                    <a:pt x="1976120" y="300837"/>
                  </a:lnTo>
                  <a:lnTo>
                    <a:pt x="1976438" y="307819"/>
                  </a:lnTo>
                  <a:lnTo>
                    <a:pt x="1976438" y="315117"/>
                  </a:lnTo>
                  <a:lnTo>
                    <a:pt x="1975802" y="323051"/>
                  </a:lnTo>
                  <a:lnTo>
                    <a:pt x="1974530" y="330350"/>
                  </a:lnTo>
                  <a:lnTo>
                    <a:pt x="1973258" y="337966"/>
                  </a:lnTo>
                  <a:lnTo>
                    <a:pt x="1971031" y="345582"/>
                  </a:lnTo>
                  <a:lnTo>
                    <a:pt x="1968169" y="353198"/>
                  </a:lnTo>
                  <a:lnTo>
                    <a:pt x="1964989" y="360179"/>
                  </a:lnTo>
                  <a:lnTo>
                    <a:pt x="1961172" y="367161"/>
                  </a:lnTo>
                  <a:lnTo>
                    <a:pt x="1957356" y="373825"/>
                  </a:lnTo>
                  <a:lnTo>
                    <a:pt x="1952903" y="379854"/>
                  </a:lnTo>
                  <a:lnTo>
                    <a:pt x="1947815" y="385884"/>
                  </a:lnTo>
                  <a:lnTo>
                    <a:pt x="1942726" y="390961"/>
                  </a:lnTo>
                  <a:lnTo>
                    <a:pt x="1937002" y="395404"/>
                  </a:lnTo>
                  <a:lnTo>
                    <a:pt x="1930959" y="399212"/>
                  </a:lnTo>
                  <a:lnTo>
                    <a:pt x="1924916" y="402068"/>
                  </a:lnTo>
                  <a:lnTo>
                    <a:pt x="1921736" y="413175"/>
                  </a:lnTo>
                  <a:lnTo>
                    <a:pt x="1918556" y="423965"/>
                  </a:lnTo>
                  <a:lnTo>
                    <a:pt x="1914739" y="434754"/>
                  </a:lnTo>
                  <a:lnTo>
                    <a:pt x="1910923" y="445226"/>
                  </a:lnTo>
                  <a:lnTo>
                    <a:pt x="1906788" y="456016"/>
                  </a:lnTo>
                  <a:lnTo>
                    <a:pt x="1902336" y="466171"/>
                  </a:lnTo>
                  <a:lnTo>
                    <a:pt x="1897883" y="476325"/>
                  </a:lnTo>
                  <a:lnTo>
                    <a:pt x="1893113" y="486480"/>
                  </a:lnTo>
                  <a:lnTo>
                    <a:pt x="1888024" y="496000"/>
                  </a:lnTo>
                  <a:lnTo>
                    <a:pt x="1882300" y="505838"/>
                  </a:lnTo>
                  <a:lnTo>
                    <a:pt x="1876893" y="515041"/>
                  </a:lnTo>
                  <a:lnTo>
                    <a:pt x="1870850" y="523926"/>
                  </a:lnTo>
                  <a:lnTo>
                    <a:pt x="1864808" y="532812"/>
                  </a:lnTo>
                  <a:lnTo>
                    <a:pt x="1858129" y="541380"/>
                  </a:lnTo>
                  <a:lnTo>
                    <a:pt x="1851450" y="549631"/>
                  </a:lnTo>
                  <a:lnTo>
                    <a:pt x="1844454" y="557247"/>
                  </a:lnTo>
                  <a:lnTo>
                    <a:pt x="1837457" y="565180"/>
                  </a:lnTo>
                  <a:lnTo>
                    <a:pt x="1829824" y="572162"/>
                  </a:lnTo>
                  <a:lnTo>
                    <a:pt x="1822191" y="578826"/>
                  </a:lnTo>
                  <a:lnTo>
                    <a:pt x="1813922" y="585490"/>
                  </a:lnTo>
                  <a:lnTo>
                    <a:pt x="1805653" y="591520"/>
                  </a:lnTo>
                  <a:lnTo>
                    <a:pt x="1797066" y="597232"/>
                  </a:lnTo>
                  <a:lnTo>
                    <a:pt x="1788161" y="601992"/>
                  </a:lnTo>
                  <a:lnTo>
                    <a:pt x="1779256" y="606752"/>
                  </a:lnTo>
                  <a:lnTo>
                    <a:pt x="1769715" y="610877"/>
                  </a:lnTo>
                  <a:lnTo>
                    <a:pt x="1759856" y="614685"/>
                  </a:lnTo>
                  <a:lnTo>
                    <a:pt x="1750315" y="617859"/>
                  </a:lnTo>
                  <a:lnTo>
                    <a:pt x="1739820" y="620397"/>
                  </a:lnTo>
                  <a:lnTo>
                    <a:pt x="1729325" y="622301"/>
                  </a:lnTo>
                  <a:lnTo>
                    <a:pt x="1718512" y="623888"/>
                  </a:lnTo>
                  <a:lnTo>
                    <a:pt x="1707699" y="624840"/>
                  </a:lnTo>
                  <a:lnTo>
                    <a:pt x="1696249" y="625475"/>
                  </a:lnTo>
                  <a:lnTo>
                    <a:pt x="1685118" y="624840"/>
                  </a:lnTo>
                  <a:lnTo>
                    <a:pt x="1674305" y="623888"/>
                  </a:lnTo>
                  <a:lnTo>
                    <a:pt x="1663492" y="622301"/>
                  </a:lnTo>
                  <a:lnTo>
                    <a:pt x="1652997" y="620397"/>
                  </a:lnTo>
                  <a:lnTo>
                    <a:pt x="1642820" y="617859"/>
                  </a:lnTo>
                  <a:lnTo>
                    <a:pt x="1632960" y="614685"/>
                  </a:lnTo>
                  <a:lnTo>
                    <a:pt x="1623419" y="611195"/>
                  </a:lnTo>
                  <a:lnTo>
                    <a:pt x="1613878" y="606752"/>
                  </a:lnTo>
                  <a:lnTo>
                    <a:pt x="1604655" y="602309"/>
                  </a:lnTo>
                  <a:lnTo>
                    <a:pt x="1596068" y="597232"/>
                  </a:lnTo>
                  <a:lnTo>
                    <a:pt x="1587481" y="591837"/>
                  </a:lnTo>
                  <a:lnTo>
                    <a:pt x="1579531" y="586125"/>
                  </a:lnTo>
                  <a:lnTo>
                    <a:pt x="1571262" y="579778"/>
                  </a:lnTo>
                  <a:lnTo>
                    <a:pt x="1563311" y="572479"/>
                  </a:lnTo>
                  <a:lnTo>
                    <a:pt x="1555996" y="565498"/>
                  </a:lnTo>
                  <a:lnTo>
                    <a:pt x="1548999" y="558199"/>
                  </a:lnTo>
                  <a:lnTo>
                    <a:pt x="1541684" y="550265"/>
                  </a:lnTo>
                  <a:lnTo>
                    <a:pt x="1535006" y="542018"/>
                  </a:lnTo>
                  <a:lnTo>
                    <a:pt x="1528645" y="534081"/>
                  </a:lnTo>
                  <a:lnTo>
                    <a:pt x="1522602" y="525196"/>
                  </a:lnTo>
                  <a:lnTo>
                    <a:pt x="1516560" y="516310"/>
                  </a:lnTo>
                  <a:lnTo>
                    <a:pt x="1510835" y="506790"/>
                  </a:lnTo>
                  <a:lnTo>
                    <a:pt x="1505428" y="497270"/>
                  </a:lnTo>
                  <a:lnTo>
                    <a:pt x="1500022" y="487432"/>
                  </a:lnTo>
                  <a:lnTo>
                    <a:pt x="1495251" y="477912"/>
                  </a:lnTo>
                  <a:lnTo>
                    <a:pt x="1490799" y="467440"/>
                  </a:lnTo>
                  <a:lnTo>
                    <a:pt x="1486346" y="457602"/>
                  </a:lnTo>
                  <a:lnTo>
                    <a:pt x="1482212" y="447130"/>
                  </a:lnTo>
                  <a:lnTo>
                    <a:pt x="1478714" y="436341"/>
                  </a:lnTo>
                  <a:lnTo>
                    <a:pt x="1474897" y="425869"/>
                  </a:lnTo>
                  <a:lnTo>
                    <a:pt x="1471399" y="415079"/>
                  </a:lnTo>
                  <a:lnTo>
                    <a:pt x="1468536" y="404290"/>
                  </a:lnTo>
                  <a:lnTo>
                    <a:pt x="1464720" y="403338"/>
                  </a:lnTo>
                  <a:lnTo>
                    <a:pt x="1461540" y="401751"/>
                  </a:lnTo>
                  <a:lnTo>
                    <a:pt x="1458041" y="400164"/>
                  </a:lnTo>
                  <a:lnTo>
                    <a:pt x="1454861" y="398577"/>
                  </a:lnTo>
                  <a:lnTo>
                    <a:pt x="1451363" y="396673"/>
                  </a:lnTo>
                  <a:lnTo>
                    <a:pt x="1448500" y="394452"/>
                  </a:lnTo>
                  <a:lnTo>
                    <a:pt x="1442458" y="389375"/>
                  </a:lnTo>
                  <a:lnTo>
                    <a:pt x="1436733" y="383980"/>
                  </a:lnTo>
                  <a:lnTo>
                    <a:pt x="1431962" y="377633"/>
                  </a:lnTo>
                  <a:lnTo>
                    <a:pt x="1427192" y="370969"/>
                  </a:lnTo>
                  <a:lnTo>
                    <a:pt x="1423057" y="363988"/>
                  </a:lnTo>
                  <a:lnTo>
                    <a:pt x="1419241" y="356054"/>
                  </a:lnTo>
                  <a:lnTo>
                    <a:pt x="1416379" y="348438"/>
                  </a:lnTo>
                  <a:lnTo>
                    <a:pt x="1413834" y="340504"/>
                  </a:lnTo>
                  <a:lnTo>
                    <a:pt x="1411926" y="332254"/>
                  </a:lnTo>
                  <a:lnTo>
                    <a:pt x="1410336" y="324320"/>
                  </a:lnTo>
                  <a:lnTo>
                    <a:pt x="1409700" y="316387"/>
                  </a:lnTo>
                  <a:lnTo>
                    <a:pt x="1409700" y="308453"/>
                  </a:lnTo>
                  <a:lnTo>
                    <a:pt x="1410336" y="300837"/>
                  </a:lnTo>
                  <a:lnTo>
                    <a:pt x="1411290" y="296077"/>
                  </a:lnTo>
                  <a:lnTo>
                    <a:pt x="1411926" y="291634"/>
                  </a:lnTo>
                  <a:lnTo>
                    <a:pt x="1413516" y="286874"/>
                  </a:lnTo>
                  <a:lnTo>
                    <a:pt x="1414789" y="283383"/>
                  </a:lnTo>
                  <a:lnTo>
                    <a:pt x="1416697" y="279575"/>
                  </a:lnTo>
                  <a:lnTo>
                    <a:pt x="1418923" y="275767"/>
                  </a:lnTo>
                  <a:lnTo>
                    <a:pt x="1421149" y="272911"/>
                  </a:lnTo>
                  <a:lnTo>
                    <a:pt x="1423694" y="270055"/>
                  </a:lnTo>
                  <a:lnTo>
                    <a:pt x="1426556" y="267199"/>
                  </a:lnTo>
                  <a:lnTo>
                    <a:pt x="1429418" y="264978"/>
                  </a:lnTo>
                  <a:lnTo>
                    <a:pt x="1432917" y="262756"/>
                  </a:lnTo>
                  <a:lnTo>
                    <a:pt x="1436097" y="261170"/>
                  </a:lnTo>
                  <a:lnTo>
                    <a:pt x="1439913" y="259266"/>
                  </a:lnTo>
                  <a:lnTo>
                    <a:pt x="1443730" y="257679"/>
                  </a:lnTo>
                  <a:lnTo>
                    <a:pt x="1447228" y="256727"/>
                  </a:lnTo>
                  <a:lnTo>
                    <a:pt x="1451363" y="255458"/>
                  </a:lnTo>
                  <a:lnTo>
                    <a:pt x="1452635" y="242447"/>
                  </a:lnTo>
                  <a:lnTo>
                    <a:pt x="1453907" y="229118"/>
                  </a:lnTo>
                  <a:lnTo>
                    <a:pt x="1455815" y="216108"/>
                  </a:lnTo>
                  <a:lnTo>
                    <a:pt x="1458359" y="203414"/>
                  </a:lnTo>
                  <a:lnTo>
                    <a:pt x="1461540" y="191355"/>
                  </a:lnTo>
                  <a:lnTo>
                    <a:pt x="1464720" y="178979"/>
                  </a:lnTo>
                  <a:lnTo>
                    <a:pt x="1468854" y="167237"/>
                  </a:lnTo>
                  <a:lnTo>
                    <a:pt x="1473307" y="155178"/>
                  </a:lnTo>
                  <a:lnTo>
                    <a:pt x="1478077" y="144072"/>
                  </a:lnTo>
                  <a:lnTo>
                    <a:pt x="1483484" y="132965"/>
                  </a:lnTo>
                  <a:lnTo>
                    <a:pt x="1488891" y="122175"/>
                  </a:lnTo>
                  <a:lnTo>
                    <a:pt x="1494933" y="111703"/>
                  </a:lnTo>
                  <a:lnTo>
                    <a:pt x="1501612" y="101866"/>
                  </a:lnTo>
                  <a:lnTo>
                    <a:pt x="1508609" y="92028"/>
                  </a:lnTo>
                  <a:lnTo>
                    <a:pt x="1516242" y="82825"/>
                  </a:lnTo>
                  <a:lnTo>
                    <a:pt x="1523556" y="74257"/>
                  </a:lnTo>
                  <a:lnTo>
                    <a:pt x="1531825" y="65689"/>
                  </a:lnTo>
                  <a:lnTo>
                    <a:pt x="1540412" y="57438"/>
                  </a:lnTo>
                  <a:lnTo>
                    <a:pt x="1549317" y="50139"/>
                  </a:lnTo>
                  <a:lnTo>
                    <a:pt x="1558540" y="43158"/>
                  </a:lnTo>
                  <a:lnTo>
                    <a:pt x="1568399" y="36494"/>
                  </a:lnTo>
                  <a:lnTo>
                    <a:pt x="1578258" y="30464"/>
                  </a:lnTo>
                  <a:lnTo>
                    <a:pt x="1588754" y="24752"/>
                  </a:lnTo>
                  <a:lnTo>
                    <a:pt x="1599567" y="19675"/>
                  </a:lnTo>
                  <a:lnTo>
                    <a:pt x="1610380" y="15232"/>
                  </a:lnTo>
                  <a:lnTo>
                    <a:pt x="1621829" y="11107"/>
                  </a:lnTo>
                  <a:lnTo>
                    <a:pt x="1633278" y="7616"/>
                  </a:lnTo>
                  <a:lnTo>
                    <a:pt x="1645364" y="5077"/>
                  </a:lnTo>
                  <a:lnTo>
                    <a:pt x="1657449" y="2856"/>
                  </a:lnTo>
                  <a:lnTo>
                    <a:pt x="1670170" y="952"/>
                  </a:lnTo>
                  <a:lnTo>
                    <a:pt x="1683210" y="317"/>
                  </a:lnTo>
                  <a:lnTo>
                    <a:pt x="16962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32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10"/>
            </p:custDataLst>
          </p:nvPr>
        </p:nvGrpSpPr>
        <p:grpSpPr>
          <a:xfrm>
            <a:off x="4858389" y="4471260"/>
            <a:ext cx="2408529" cy="2465441"/>
            <a:chOff x="-904873" y="1667748"/>
            <a:chExt cx="2408529" cy="2465441"/>
          </a:xfrm>
        </p:grpSpPr>
        <p:grpSp>
          <p:nvGrpSpPr>
            <p:cNvPr id="33" name="组合 32"/>
            <p:cNvGrpSpPr/>
            <p:nvPr/>
          </p:nvGrpSpPr>
          <p:grpSpPr>
            <a:xfrm>
              <a:off x="-904873" y="1667748"/>
              <a:ext cx="2408529" cy="2465441"/>
              <a:chOff x="2160003" y="2746644"/>
              <a:chExt cx="3526233" cy="3609554"/>
            </a:xfrm>
          </p:grpSpPr>
          <p:pic>
            <p:nvPicPr>
              <p:cNvPr id="35" name="图片 3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36" name="椭圆 35"/>
              <p:cNvSpPr/>
              <p:nvPr>
                <p:custDataLst>
                  <p:tags r:id="rId12"/>
                </p:custDataLst>
              </p:nvPr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21000">
                    <a:srgbClr val="E18641"/>
                  </a:gs>
                  <a:gs pos="93000">
                    <a:srgbClr val="FFC000"/>
                  </a:gs>
                </a:gsLst>
                <a:lin ang="2700000" scaled="1"/>
              </a:gra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4" name="KSO_Shape"/>
            <p:cNvSpPr/>
            <p:nvPr>
              <p:custDataLst>
                <p:tags r:id="rId13"/>
              </p:custDataLst>
            </p:nvPr>
          </p:nvSpPr>
          <p:spPr bwMode="auto">
            <a:xfrm>
              <a:off x="684025" y="1968979"/>
              <a:ext cx="537600" cy="499200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8" y="2353690"/>
                  </a:lnTo>
                  <a:lnTo>
                    <a:pt x="2152333" y="2357533"/>
                  </a:lnTo>
                  <a:lnTo>
                    <a:pt x="2152018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8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7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8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8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8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7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7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32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de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91667E-06 3.33333E-06 L -0.43789 0.89213" pathEditMode="relative" rAng="0" ptsTypes="AA">
                                      <p:cBhvr>
                                        <p:cTn id="26" dur="12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01" y="4460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decel="10000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25E-06 2.22222E-06 L -0.25 2.22222E-06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375E-06 -2.96296E-06 L -0.43789 0.89213" pathEditMode="relative" rAng="0" ptsTypes="AA">
                                      <p:cBhvr>
                                        <p:cTn id="39" dur="12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01" y="4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50611" y="7662838"/>
              <a:ext cx="1235779" cy="1017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56826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GLD1500-7.5-S甲带式给料机</a:t>
            </a: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í$ľïďè"/>
          <p:cNvSpPr/>
          <p:nvPr>
            <p:custDataLst>
              <p:tags r:id="rId2"/>
            </p:custDataLst>
          </p:nvPr>
        </p:nvSpPr>
        <p:spPr>
          <a:xfrm>
            <a:off x="1575435" y="2461260"/>
            <a:ext cx="5505450" cy="3478530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>
            <p:custDataLst>
              <p:tags r:id="rId3"/>
            </p:custDataLst>
          </p:nvPr>
        </p:nvGrpSpPr>
        <p:grpSpPr>
          <a:xfrm>
            <a:off x="957320" y="2019521"/>
            <a:ext cx="1701606" cy="1746314"/>
            <a:chOff x="1031965" y="4184223"/>
            <a:chExt cx="1701606" cy="1746314"/>
          </a:xfrm>
        </p:grpSpPr>
        <p:pic>
          <p:nvPicPr>
            <p:cNvPr id="36" name="图片 3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31965" y="4320819"/>
              <a:ext cx="1638910" cy="1609718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905437" y="4184223"/>
              <a:ext cx="828134" cy="828134"/>
              <a:chOff x="1868662" y="3390750"/>
              <a:chExt cx="828134" cy="828134"/>
            </a:xfrm>
          </p:grpSpPr>
          <p:sp>
            <p:nvSpPr>
              <p:cNvPr id="28" name="ïsľiḓê"/>
              <p:cNvSpPr/>
              <p:nvPr>
                <p:custDataLst>
                  <p:tags r:id="rId6"/>
                </p:custDataLst>
              </p:nvPr>
            </p:nvSpPr>
            <p:spPr>
              <a:xfrm>
                <a:off x="1868662" y="3390750"/>
                <a:ext cx="828134" cy="828134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/>
            </p:spPr>
            <p:txBody>
              <a:bodyPr rIns="360000"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iSḻîḓè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044655" y="3570491"/>
                <a:ext cx="504056" cy="480715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>
            <p:custDataLst>
              <p:tags r:id="rId8"/>
            </p:custDataLst>
          </p:nvPr>
        </p:nvGrpSpPr>
        <p:grpSpPr>
          <a:xfrm>
            <a:off x="3140994" y="2019521"/>
            <a:ext cx="1712236" cy="1761554"/>
            <a:chOff x="3215639" y="4184223"/>
            <a:chExt cx="1712236" cy="1761554"/>
          </a:xfrm>
        </p:grpSpPr>
        <p:pic>
          <p:nvPicPr>
            <p:cNvPr id="37" name="图片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15639" y="4336059"/>
              <a:ext cx="1638910" cy="1609718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4099741" y="4184223"/>
              <a:ext cx="828134" cy="828134"/>
              <a:chOff x="4724005" y="3390750"/>
              <a:chExt cx="828134" cy="828134"/>
            </a:xfrm>
          </p:grpSpPr>
          <p:sp>
            <p:nvSpPr>
              <p:cNvPr id="31" name="iş1îde"/>
              <p:cNvSpPr/>
              <p:nvPr>
                <p:custDataLst>
                  <p:tags r:id="rId10"/>
                </p:custDataLst>
              </p:nvPr>
            </p:nvSpPr>
            <p:spPr>
              <a:xfrm>
                <a:off x="4724005" y="3390750"/>
                <a:ext cx="828134" cy="828134"/>
              </a:xfrm>
              <a:prstGeom prst="ellipse">
                <a:avLst/>
              </a:prstGeom>
              <a:gradFill>
                <a:gsLst>
                  <a:gs pos="16000">
                    <a:srgbClr val="FFC000"/>
                  </a:gs>
                  <a:gs pos="78000">
                    <a:srgbClr val="EDD569"/>
                  </a:gs>
                </a:gsLst>
                <a:lin ang="2700000" scaled="1"/>
              </a:gradFill>
              <a:ln w="12700" cap="flat" cmpd="sng" algn="ctr">
                <a:solidFill>
                  <a:srgbClr val="EDD569"/>
                </a:solidFill>
                <a:prstDash val="solid"/>
                <a:miter lim="800000"/>
              </a:ln>
              <a:effectLst/>
            </p:spPr>
            <p:txBody>
              <a:bodyPr rIns="360000"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işļïḋê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4888971" y="3570491"/>
                <a:ext cx="504056" cy="480715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>
            <p:custDataLst>
              <p:tags r:id="rId12"/>
            </p:custDataLst>
          </p:nvPr>
        </p:nvGrpSpPr>
        <p:grpSpPr>
          <a:xfrm>
            <a:off x="5904786" y="2019521"/>
            <a:ext cx="1638910" cy="1789041"/>
            <a:chOff x="5979431" y="4184223"/>
            <a:chExt cx="1638910" cy="1789041"/>
          </a:xfrm>
        </p:grpSpPr>
        <p:pic>
          <p:nvPicPr>
            <p:cNvPr id="38" name="图片 37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9431" y="4363546"/>
              <a:ext cx="1638910" cy="1609718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6055191" y="4184223"/>
              <a:ext cx="828134" cy="828134"/>
              <a:chOff x="1868662" y="3390750"/>
              <a:chExt cx="828134" cy="828134"/>
            </a:xfrm>
          </p:grpSpPr>
          <p:sp>
            <p:nvSpPr>
              <p:cNvPr id="34" name="ïsľiḓê"/>
              <p:cNvSpPr/>
              <p:nvPr>
                <p:custDataLst>
                  <p:tags r:id="rId14"/>
                </p:custDataLst>
              </p:nvPr>
            </p:nvSpPr>
            <p:spPr>
              <a:xfrm>
                <a:off x="1868662" y="3390750"/>
                <a:ext cx="828134" cy="828134"/>
              </a:xfrm>
              <a:prstGeom prst="ellipse">
                <a:avLst/>
              </a:prstGeom>
              <a:gradFill>
                <a:gsLst>
                  <a:gs pos="21000">
                    <a:srgbClr val="E18641"/>
                  </a:gs>
                  <a:gs pos="93000">
                    <a:srgbClr val="FFC000"/>
                  </a:gs>
                </a:gsLst>
                <a:lin ang="2700000" scaled="1"/>
              </a:gra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Ins="360000"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iSḻîḓè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2044655" y="3570491"/>
                <a:ext cx="504056" cy="480715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6" cstate="screen"/>
          <a:srcRect l="-4850" r="-1951"/>
          <a:stretch>
            <a:fillRect/>
          </a:stretch>
        </p:blipFill>
        <p:spPr>
          <a:xfrm>
            <a:off x="6394579" y="1729274"/>
            <a:ext cx="5535682" cy="4384018"/>
          </a:xfrm>
          <a:prstGeom prst="rect">
            <a:avLst/>
          </a:prstGeom>
        </p:spPr>
      </p:pic>
      <p:pic>
        <p:nvPicPr>
          <p:cNvPr id="3" name="图片 2" descr="甲带给煤机 (52)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5950" y="2979420"/>
            <a:ext cx="4921885" cy="2818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969113" y="707776"/>
            <a:ext cx="11698044" cy="11974458"/>
            <a:chOff x="2160003" y="2746644"/>
            <a:chExt cx="3526233" cy="360955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60003" y="3048017"/>
              <a:ext cx="3368174" cy="3308181"/>
            </a:xfrm>
            <a:prstGeom prst="rect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4073336" y="2746644"/>
              <a:ext cx="1612900" cy="1612900"/>
            </a:xfrm>
            <a:prstGeom prst="ellipse">
              <a:avLst/>
            </a:prstGeom>
            <a:gradFill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 w="12700" cap="flat" cmpd="sng" algn="ctr">
              <a:solidFill>
                <a:srgbClr val="92E1D8"/>
              </a:solidFill>
              <a:prstDash val="solid"/>
              <a:miter lim="800000"/>
            </a:ln>
            <a:effectLst>
              <a:outerShdw blurRad="685800" dist="571500" dir="8100000" sx="79000" sy="79000" algn="r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191197" y="2053846"/>
            <a:ext cx="3779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cs typeface="+mn-ea"/>
                <a:sym typeface="+mn-lt"/>
              </a:rPr>
              <a:t>技术参数</a:t>
            </a:r>
            <a:endParaRPr lang="zh-CN" alt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0091" y="5241442"/>
            <a:ext cx="2051050" cy="737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功率kw 1.5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zui大给料量t/h 1500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30445" y="4124745"/>
            <a:ext cx="2684762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适应环境 防爆型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重量kg 4000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 rot="20880000">
            <a:off x="818399" y="2275450"/>
            <a:ext cx="10555200" cy="1987200"/>
          </a:xfrm>
          <a:prstGeom prst="ellipse">
            <a:avLst/>
          </a:prstGeom>
          <a:noFill/>
          <a:ln w="19050" cap="flat" cmpd="sng" algn="ctr">
            <a:gradFill>
              <a:gsLst>
                <a:gs pos="400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66831" y="5088820"/>
            <a:ext cx="1911985" cy="737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zui大带速m/s 0.98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电压v 380～660</a:t>
            </a:r>
            <a:endParaRPr lang="zh-CN" altLang="en-US" sz="1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89606" y="2651222"/>
            <a:ext cx="3623248" cy="4140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24848"/>
              </a:buClr>
            </a:pPr>
            <a:r>
              <a:rPr lang="zh-CN" altLang="en-US" sz="1400" noProof="1">
                <a:solidFill>
                  <a:schemeClr val="bg1"/>
                </a:solidFill>
                <a:cs typeface="+mn-ea"/>
                <a:sym typeface="+mn-lt"/>
              </a:rPr>
              <a:t>规格型号GLD1500-7.5-S</a:t>
            </a:r>
            <a:endParaRPr lang="zh-CN" altLang="en-US" sz="1400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-172345" y="4090370"/>
            <a:ext cx="2292774" cy="2346950"/>
            <a:chOff x="-412055" y="-2182172"/>
            <a:chExt cx="3563472" cy="3647674"/>
          </a:xfrm>
        </p:grpSpPr>
        <p:grpSp>
          <p:nvGrpSpPr>
            <p:cNvPr id="18" name="组合 17"/>
            <p:cNvGrpSpPr/>
            <p:nvPr/>
          </p:nvGrpSpPr>
          <p:grpSpPr>
            <a:xfrm>
              <a:off x="-412055" y="-2182172"/>
              <a:ext cx="3563472" cy="3647674"/>
              <a:chOff x="2160003" y="2746644"/>
              <a:chExt cx="3526233" cy="3609554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21" name="椭圆 20"/>
              <p:cNvSpPr/>
              <p:nvPr/>
            </p:nvSpPr>
            <p:spPr>
              <a:xfrm>
                <a:off x="4073336" y="2746644"/>
                <a:ext cx="1612900" cy="1612900"/>
              </a:xfrm>
              <a:prstGeom prst="ellipse">
                <a:avLst/>
              </a:prstGeom>
              <a:gradFill>
                <a:gsLst>
                  <a:gs pos="16000">
                    <a:srgbClr val="FFC000"/>
                  </a:gs>
                  <a:gs pos="78000">
                    <a:srgbClr val="EDD569"/>
                  </a:gs>
                </a:gsLst>
                <a:lin ang="2700000" scaled="1"/>
              </a:gradFill>
              <a:ln w="12700" cap="flat" cmpd="sng" algn="ctr">
                <a:solidFill>
                  <a:srgbClr val="EDD569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659781" y="-1688989"/>
              <a:ext cx="1353337" cy="717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400" kern="0">
                  <a:solidFill>
                    <a:schemeClr val="bg1"/>
                  </a:solidFill>
                  <a:cs typeface="+mn-ea"/>
                  <a:sym typeface="+mn-lt"/>
                </a:rPr>
                <a:t>2025</a:t>
              </a:r>
              <a:endParaRPr lang="zh-CN" altLang="en-US" sz="2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75577" y="3803274"/>
            <a:ext cx="2292774" cy="2346960"/>
            <a:chOff x="-412055" y="-2182172"/>
            <a:chExt cx="3563472" cy="3647689"/>
          </a:xfrm>
        </p:grpSpPr>
        <p:grpSp>
          <p:nvGrpSpPr>
            <p:cNvPr id="23" name="组合 22"/>
            <p:cNvGrpSpPr/>
            <p:nvPr/>
          </p:nvGrpSpPr>
          <p:grpSpPr>
            <a:xfrm>
              <a:off x="-412055" y="-2182172"/>
              <a:ext cx="3563472" cy="3647689"/>
              <a:chOff x="2160003" y="2746644"/>
              <a:chExt cx="3526233" cy="3609569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418"/>
                <a:ext cx="3081221" cy="3307795"/>
              </a:xfrm>
              <a:prstGeom prst="rect">
                <a:avLst/>
              </a:prstGeom>
            </p:spPr>
          </p:pic>
          <p:sp>
            <p:nvSpPr>
              <p:cNvPr id="26" name="椭圆 25"/>
              <p:cNvSpPr/>
              <p:nvPr/>
            </p:nvSpPr>
            <p:spPr>
              <a:xfrm>
                <a:off x="4073336" y="2746644"/>
                <a:ext cx="1612900" cy="1612900"/>
              </a:xfrm>
              <a:prstGeom prst="ellipse">
                <a:avLst/>
              </a:prstGeom>
              <a:gradFill>
                <a:gsLst>
                  <a:gs pos="21000">
                    <a:srgbClr val="E18641"/>
                  </a:gs>
                  <a:gs pos="93000">
                    <a:srgbClr val="FFC000"/>
                  </a:gs>
                </a:gsLst>
                <a:lin ang="2700000" scaled="1"/>
              </a:gra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659781" y="-1688989"/>
              <a:ext cx="1353337" cy="717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400" kern="0">
                  <a:solidFill>
                    <a:schemeClr val="bg1"/>
                  </a:solidFill>
                  <a:cs typeface="+mn-ea"/>
                  <a:sym typeface="+mn-lt"/>
                </a:rPr>
                <a:t>2026</a:t>
              </a:r>
              <a:endParaRPr lang="zh-CN" altLang="en-US" sz="2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17765" y="2745694"/>
            <a:ext cx="2292774" cy="2346950"/>
            <a:chOff x="-412055" y="-2182172"/>
            <a:chExt cx="3563472" cy="3647674"/>
          </a:xfrm>
        </p:grpSpPr>
        <p:grpSp>
          <p:nvGrpSpPr>
            <p:cNvPr id="28" name="组合 27"/>
            <p:cNvGrpSpPr/>
            <p:nvPr/>
          </p:nvGrpSpPr>
          <p:grpSpPr>
            <a:xfrm>
              <a:off x="-412055" y="-2182172"/>
              <a:ext cx="3563472" cy="3647674"/>
              <a:chOff x="2160003" y="2746644"/>
              <a:chExt cx="3526233" cy="3609554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31" name="椭圆 30"/>
              <p:cNvSpPr/>
              <p:nvPr/>
            </p:nvSpPr>
            <p:spPr>
              <a:xfrm>
                <a:off x="4073336" y="2746644"/>
                <a:ext cx="1612900" cy="1612900"/>
              </a:xfrm>
              <a:prstGeom prst="ellipse">
                <a:avLst/>
              </a:prstGeom>
              <a:gradFill>
                <a:gsLst>
                  <a:gs pos="9000">
                    <a:srgbClr val="DC644E"/>
                  </a:gs>
                  <a:gs pos="73000">
                    <a:srgbClr val="EA997D"/>
                  </a:gs>
                </a:gsLst>
                <a:lin ang="2700000" scaled="1"/>
              </a:gradFill>
              <a:ln w="12700" cap="flat" cmpd="sng" algn="ctr">
                <a:solidFill>
                  <a:srgbClr val="EA997D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659781" y="-1688989"/>
              <a:ext cx="1353337" cy="717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2400" kern="0">
                  <a:solidFill>
                    <a:schemeClr val="bg1"/>
                  </a:solidFill>
                  <a:cs typeface="+mn-ea"/>
                  <a:sym typeface="+mn-lt"/>
                </a:rPr>
                <a:t>2029</a:t>
              </a:r>
              <a:endParaRPr lang="zh-CN" altLang="en-US" sz="2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158570" y="2367995"/>
            <a:ext cx="1049781" cy="1075023"/>
            <a:chOff x="5528177" y="3619500"/>
            <a:chExt cx="3565023" cy="365074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28177" y="3962064"/>
              <a:ext cx="3368174" cy="3308181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7480300" y="3619500"/>
              <a:ext cx="1612900" cy="1612900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 w="12700" cap="flat" cmpd="sng" algn="ctr">
              <a:solidFill>
                <a:srgbClr val="61879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33240" y="4465084"/>
            <a:ext cx="1049781" cy="1075023"/>
            <a:chOff x="5528177" y="3619500"/>
            <a:chExt cx="3565023" cy="365074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28177" y="3962064"/>
              <a:ext cx="3368174" cy="3308181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7480300" y="3619500"/>
              <a:ext cx="1612900" cy="1612900"/>
            </a:xfrm>
            <a:prstGeom prst="ellipse">
              <a:avLst/>
            </a:prstGeom>
            <a:gradFill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 w="12700" cap="flat" cmpd="sng" algn="ctr">
              <a:solidFill>
                <a:srgbClr val="92E1D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83511" y="3381797"/>
            <a:ext cx="724248" cy="741663"/>
            <a:chOff x="5528177" y="3619500"/>
            <a:chExt cx="3565023" cy="365074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28177" y="3962064"/>
              <a:ext cx="3368174" cy="3308181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7480300" y="3619500"/>
              <a:ext cx="1612900" cy="1612900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 w="12700" cap="flat" cmpd="sng" algn="ctr">
              <a:solidFill>
                <a:srgbClr val="61879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99700" y="1682569"/>
            <a:ext cx="724248" cy="741663"/>
            <a:chOff x="5528177" y="3619500"/>
            <a:chExt cx="3565023" cy="3650745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28177" y="3962064"/>
              <a:ext cx="3368174" cy="3308181"/>
            </a:xfrm>
            <a:prstGeom prst="rect">
              <a:avLst/>
            </a:prstGeom>
          </p:spPr>
        </p:pic>
        <p:sp>
          <p:nvSpPr>
            <p:cNvPr id="43" name="椭圆 42"/>
            <p:cNvSpPr/>
            <p:nvPr/>
          </p:nvSpPr>
          <p:spPr>
            <a:xfrm>
              <a:off x="7480300" y="3619500"/>
              <a:ext cx="1612900" cy="1612900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 w="12700" cap="flat" cmpd="sng" algn="ctr">
              <a:solidFill>
                <a:srgbClr val="EDD56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8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6630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kern="0">
                <a:solidFill>
                  <a:prstClr val="black"/>
                </a:solidFill>
                <a:cs typeface="+mn-ea"/>
                <a:sym typeface="+mn-lt"/>
              </a:rPr>
              <a:t>GLD1500-7.5-S甲带式给料机技术参数</a:t>
            </a:r>
            <a:endParaRPr lang="zh-CN" altLang="en-US" sz="2400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15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/>
      <p:bldP spid="16" grpId="0" bldLvl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63737" y="853345"/>
            <a:ext cx="7268349" cy="8276906"/>
            <a:chOff x="3663737" y="853345"/>
            <a:chExt cx="7268349" cy="827690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63737" y="1991363"/>
              <a:ext cx="7268349" cy="7138888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8269282" y="853345"/>
              <a:ext cx="2573555" cy="5475960"/>
              <a:chOff x="1356534" y="1221336"/>
              <a:chExt cx="2653416" cy="4876800"/>
            </a:xfrm>
          </p:grpSpPr>
          <p:grpSp>
            <p:nvGrpSpPr>
              <p:cNvPr id="11" name="Group 2"/>
              <p:cNvGrpSpPr>
                <a:grpSpLocks noChangeAspect="1"/>
              </p:cNvGrpSpPr>
              <p:nvPr/>
            </p:nvGrpSpPr>
            <p:grpSpPr>
              <a:xfrm>
                <a:off x="1356534" y="1221336"/>
                <a:ext cx="2653416" cy="4876800"/>
                <a:chOff x="7866063" y="3917504"/>
                <a:chExt cx="2609850" cy="4796729"/>
              </a:xfrm>
              <a:effectLst>
                <a:outerShdw blurRad="254000" dist="254000" dir="8100000" algn="tr" rotWithShape="0">
                  <a:sysClr val="window" lastClr="FFFFFF">
                    <a:lumMod val="65000"/>
                    <a:alpha val="40000"/>
                  </a:sysClr>
                </a:outerShdw>
              </a:effectLst>
            </p:grpSpPr>
            <p:sp>
              <p:nvSpPr>
                <p:cNvPr id="13" name="Freeform: Shape 8"/>
                <p:cNvSpPr/>
                <p:nvPr userDrawn="1"/>
              </p:nvSpPr>
              <p:spPr>
                <a:xfrm flipV="1">
                  <a:off x="8139906" y="7542212"/>
                  <a:ext cx="1926095" cy="1172021"/>
                </a:xfrm>
                <a:custGeom>
                  <a:avLst/>
                  <a:gdLst>
                    <a:gd name="connsiteX0" fmla="*/ 963047 w 1926095"/>
                    <a:gd name="connsiteY0" fmla="*/ 0 h 813246"/>
                    <a:gd name="connsiteX1" fmla="*/ 1583261 w 1926095"/>
                    <a:gd name="connsiteY1" fmla="*/ 76790 h 813246"/>
                    <a:gd name="connsiteX2" fmla="*/ 1590399 w 1926095"/>
                    <a:gd name="connsiteY2" fmla="*/ 81086 h 813246"/>
                    <a:gd name="connsiteX3" fmla="*/ 1602190 w 1926095"/>
                    <a:gd name="connsiteY3" fmla="*/ 84252 h 813246"/>
                    <a:gd name="connsiteX4" fmla="*/ 1667333 w 1926095"/>
                    <a:gd name="connsiteY4" fmla="*/ 133002 h 813246"/>
                    <a:gd name="connsiteX5" fmla="*/ 1926095 w 1926095"/>
                    <a:gd name="connsiteY5" fmla="*/ 810865 h 813246"/>
                    <a:gd name="connsiteX6" fmla="*/ 985043 w 1926095"/>
                    <a:gd name="connsiteY6" fmla="*/ 813140 h 813246"/>
                    <a:gd name="connsiteX7" fmla="*/ 985043 w 1926095"/>
                    <a:gd name="connsiteY7" fmla="*/ 813246 h 813246"/>
                    <a:gd name="connsiteX8" fmla="*/ 963048 w 1926095"/>
                    <a:gd name="connsiteY8" fmla="*/ 813193 h 813246"/>
                    <a:gd name="connsiteX9" fmla="*/ 941052 w 1926095"/>
                    <a:gd name="connsiteY9" fmla="*/ 813246 h 813246"/>
                    <a:gd name="connsiteX10" fmla="*/ 941052 w 1926095"/>
                    <a:gd name="connsiteY10" fmla="*/ 813140 h 813246"/>
                    <a:gd name="connsiteX11" fmla="*/ 0 w 1926095"/>
                    <a:gd name="connsiteY11" fmla="*/ 810865 h 813246"/>
                    <a:gd name="connsiteX12" fmla="*/ 258762 w 1926095"/>
                    <a:gd name="connsiteY12" fmla="*/ 133002 h 813246"/>
                    <a:gd name="connsiteX13" fmla="*/ 323905 w 1926095"/>
                    <a:gd name="connsiteY13" fmla="*/ 84252 h 813246"/>
                    <a:gd name="connsiteX14" fmla="*/ 335694 w 1926095"/>
                    <a:gd name="connsiteY14" fmla="*/ 81086 h 813246"/>
                    <a:gd name="connsiteX15" fmla="*/ 342833 w 1926095"/>
                    <a:gd name="connsiteY15" fmla="*/ 76790 h 813246"/>
                    <a:gd name="connsiteX16" fmla="*/ 963047 w 1926095"/>
                    <a:gd name="connsiteY16" fmla="*/ 0 h 813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26095" h="813246">
                      <a:moveTo>
                        <a:pt x="963047" y="0"/>
                      </a:moveTo>
                      <a:cubicBezTo>
                        <a:pt x="1241858" y="0"/>
                        <a:pt x="1481077" y="31664"/>
                        <a:pt x="1583261" y="76790"/>
                      </a:cubicBezTo>
                      <a:lnTo>
                        <a:pt x="1590399" y="81086"/>
                      </a:lnTo>
                      <a:lnTo>
                        <a:pt x="1602190" y="84252"/>
                      </a:lnTo>
                      <a:cubicBezTo>
                        <a:pt x="1634107" y="97572"/>
                        <a:pt x="1656915" y="113655"/>
                        <a:pt x="1667333" y="133002"/>
                      </a:cubicBezTo>
                      <a:cubicBezTo>
                        <a:pt x="1747238" y="268469"/>
                        <a:pt x="1674740" y="665873"/>
                        <a:pt x="1926095" y="810865"/>
                      </a:cubicBezTo>
                      <a:lnTo>
                        <a:pt x="985043" y="813140"/>
                      </a:lnTo>
                      <a:lnTo>
                        <a:pt x="985043" y="813246"/>
                      </a:lnTo>
                      <a:lnTo>
                        <a:pt x="963048" y="813193"/>
                      </a:lnTo>
                      <a:lnTo>
                        <a:pt x="941052" y="813246"/>
                      </a:lnTo>
                      <a:lnTo>
                        <a:pt x="941052" y="813140"/>
                      </a:lnTo>
                      <a:lnTo>
                        <a:pt x="0" y="810865"/>
                      </a:lnTo>
                      <a:cubicBezTo>
                        <a:pt x="251355" y="665873"/>
                        <a:pt x="178857" y="268469"/>
                        <a:pt x="258762" y="133002"/>
                      </a:cubicBezTo>
                      <a:cubicBezTo>
                        <a:pt x="269180" y="113655"/>
                        <a:pt x="291988" y="97572"/>
                        <a:pt x="323905" y="84252"/>
                      </a:cubicBezTo>
                      <a:lnTo>
                        <a:pt x="335694" y="81086"/>
                      </a:lnTo>
                      <a:lnTo>
                        <a:pt x="342833" y="76790"/>
                      </a:lnTo>
                      <a:cubicBezTo>
                        <a:pt x="445017" y="31664"/>
                        <a:pt x="684236" y="0"/>
                        <a:pt x="963047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: Shape 9"/>
                <p:cNvSpPr/>
                <p:nvPr userDrawn="1"/>
              </p:nvSpPr>
              <p:spPr>
                <a:xfrm>
                  <a:off x="8139906" y="3917504"/>
                  <a:ext cx="1926095" cy="813246"/>
                </a:xfrm>
                <a:custGeom>
                  <a:avLst/>
                  <a:gdLst>
                    <a:gd name="connsiteX0" fmla="*/ 963047 w 1926095"/>
                    <a:gd name="connsiteY0" fmla="*/ 0 h 813246"/>
                    <a:gd name="connsiteX1" fmla="*/ 1583261 w 1926095"/>
                    <a:gd name="connsiteY1" fmla="*/ 76790 h 813246"/>
                    <a:gd name="connsiteX2" fmla="*/ 1590399 w 1926095"/>
                    <a:gd name="connsiteY2" fmla="*/ 81086 h 813246"/>
                    <a:gd name="connsiteX3" fmla="*/ 1602190 w 1926095"/>
                    <a:gd name="connsiteY3" fmla="*/ 84252 h 813246"/>
                    <a:gd name="connsiteX4" fmla="*/ 1667333 w 1926095"/>
                    <a:gd name="connsiteY4" fmla="*/ 133002 h 813246"/>
                    <a:gd name="connsiteX5" fmla="*/ 1926095 w 1926095"/>
                    <a:gd name="connsiteY5" fmla="*/ 810865 h 813246"/>
                    <a:gd name="connsiteX6" fmla="*/ 985043 w 1926095"/>
                    <a:gd name="connsiteY6" fmla="*/ 813140 h 813246"/>
                    <a:gd name="connsiteX7" fmla="*/ 985043 w 1926095"/>
                    <a:gd name="connsiteY7" fmla="*/ 813246 h 813246"/>
                    <a:gd name="connsiteX8" fmla="*/ 963048 w 1926095"/>
                    <a:gd name="connsiteY8" fmla="*/ 813193 h 813246"/>
                    <a:gd name="connsiteX9" fmla="*/ 941052 w 1926095"/>
                    <a:gd name="connsiteY9" fmla="*/ 813246 h 813246"/>
                    <a:gd name="connsiteX10" fmla="*/ 941052 w 1926095"/>
                    <a:gd name="connsiteY10" fmla="*/ 813140 h 813246"/>
                    <a:gd name="connsiteX11" fmla="*/ 0 w 1926095"/>
                    <a:gd name="connsiteY11" fmla="*/ 810865 h 813246"/>
                    <a:gd name="connsiteX12" fmla="*/ 258762 w 1926095"/>
                    <a:gd name="connsiteY12" fmla="*/ 133002 h 813246"/>
                    <a:gd name="connsiteX13" fmla="*/ 323905 w 1926095"/>
                    <a:gd name="connsiteY13" fmla="*/ 84252 h 813246"/>
                    <a:gd name="connsiteX14" fmla="*/ 335694 w 1926095"/>
                    <a:gd name="connsiteY14" fmla="*/ 81086 h 813246"/>
                    <a:gd name="connsiteX15" fmla="*/ 342833 w 1926095"/>
                    <a:gd name="connsiteY15" fmla="*/ 76790 h 813246"/>
                    <a:gd name="connsiteX16" fmla="*/ 963047 w 1926095"/>
                    <a:gd name="connsiteY16" fmla="*/ 0 h 813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26095" h="813246">
                      <a:moveTo>
                        <a:pt x="963047" y="0"/>
                      </a:moveTo>
                      <a:cubicBezTo>
                        <a:pt x="1241858" y="0"/>
                        <a:pt x="1481077" y="31664"/>
                        <a:pt x="1583261" y="76790"/>
                      </a:cubicBezTo>
                      <a:lnTo>
                        <a:pt x="1590399" y="81086"/>
                      </a:lnTo>
                      <a:lnTo>
                        <a:pt x="1602190" y="84252"/>
                      </a:lnTo>
                      <a:cubicBezTo>
                        <a:pt x="1634107" y="97572"/>
                        <a:pt x="1656915" y="113655"/>
                        <a:pt x="1667333" y="133002"/>
                      </a:cubicBezTo>
                      <a:cubicBezTo>
                        <a:pt x="1747238" y="268469"/>
                        <a:pt x="1674740" y="665873"/>
                        <a:pt x="1926095" y="810865"/>
                      </a:cubicBezTo>
                      <a:lnTo>
                        <a:pt x="985043" y="813140"/>
                      </a:lnTo>
                      <a:lnTo>
                        <a:pt x="985043" y="813246"/>
                      </a:lnTo>
                      <a:lnTo>
                        <a:pt x="963048" y="813193"/>
                      </a:lnTo>
                      <a:lnTo>
                        <a:pt x="941052" y="813246"/>
                      </a:lnTo>
                      <a:lnTo>
                        <a:pt x="941052" y="813140"/>
                      </a:lnTo>
                      <a:lnTo>
                        <a:pt x="0" y="810865"/>
                      </a:lnTo>
                      <a:cubicBezTo>
                        <a:pt x="251355" y="665873"/>
                        <a:pt x="178857" y="268469"/>
                        <a:pt x="258762" y="133002"/>
                      </a:cubicBezTo>
                      <a:cubicBezTo>
                        <a:pt x="269180" y="113655"/>
                        <a:pt x="291988" y="97572"/>
                        <a:pt x="323905" y="84252"/>
                      </a:cubicBezTo>
                      <a:lnTo>
                        <a:pt x="335694" y="81086"/>
                      </a:lnTo>
                      <a:lnTo>
                        <a:pt x="342833" y="76790"/>
                      </a:lnTo>
                      <a:cubicBezTo>
                        <a:pt x="445017" y="31664"/>
                        <a:pt x="684236" y="0"/>
                        <a:pt x="963047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ectangle: Rounded Corners 10"/>
                <p:cNvSpPr/>
                <p:nvPr userDrawn="1"/>
              </p:nvSpPr>
              <p:spPr>
                <a:xfrm>
                  <a:off x="7866063" y="4694238"/>
                  <a:ext cx="2476499" cy="2890837"/>
                </a:xfrm>
                <a:prstGeom prst="roundRect">
                  <a:avLst>
                    <a:gd name="adj" fmla="val 18013"/>
                  </a:avLst>
                </a:pr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Rectangle: Rounded Corners 13"/>
                <p:cNvSpPr/>
                <p:nvPr userDrawn="1"/>
              </p:nvSpPr>
              <p:spPr>
                <a:xfrm>
                  <a:off x="7947026" y="4756150"/>
                  <a:ext cx="2314574" cy="2724150"/>
                </a:xfrm>
                <a:prstGeom prst="roundRect">
                  <a:avLst>
                    <a:gd name="adj" fmla="val 16255"/>
                  </a:avLst>
                </a:pr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: Shape 15"/>
                <p:cNvSpPr/>
                <p:nvPr userDrawn="1"/>
              </p:nvSpPr>
              <p:spPr>
                <a:xfrm>
                  <a:off x="10291366" y="5360988"/>
                  <a:ext cx="184547" cy="495300"/>
                </a:xfrm>
                <a:custGeom>
                  <a:avLst/>
                  <a:gdLst>
                    <a:gd name="connsiteX0" fmla="*/ 51197 w 184547"/>
                    <a:gd name="connsiteY0" fmla="*/ 0 h 495300"/>
                    <a:gd name="connsiteX1" fmla="*/ 117872 w 184547"/>
                    <a:gd name="connsiteY1" fmla="*/ 0 h 495300"/>
                    <a:gd name="connsiteX2" fmla="*/ 134540 w 184547"/>
                    <a:gd name="connsiteY2" fmla="*/ 0 h 495300"/>
                    <a:gd name="connsiteX3" fmla="*/ 134540 w 184547"/>
                    <a:gd name="connsiteY3" fmla="*/ 6904 h 495300"/>
                    <a:gd name="connsiteX4" fmla="*/ 165019 w 184547"/>
                    <a:gd name="connsiteY4" fmla="*/ 19529 h 495300"/>
                    <a:gd name="connsiteX5" fmla="*/ 184547 w 184547"/>
                    <a:gd name="connsiteY5" fmla="*/ 66675 h 495300"/>
                    <a:gd name="connsiteX6" fmla="*/ 184547 w 184547"/>
                    <a:gd name="connsiteY6" fmla="*/ 428625 h 495300"/>
                    <a:gd name="connsiteX7" fmla="*/ 165019 w 184547"/>
                    <a:gd name="connsiteY7" fmla="*/ 475772 h 495300"/>
                    <a:gd name="connsiteX8" fmla="*/ 134540 w 184547"/>
                    <a:gd name="connsiteY8" fmla="*/ 488396 h 495300"/>
                    <a:gd name="connsiteX9" fmla="*/ 134540 w 184547"/>
                    <a:gd name="connsiteY9" fmla="*/ 495300 h 495300"/>
                    <a:gd name="connsiteX10" fmla="*/ 117872 w 184547"/>
                    <a:gd name="connsiteY10" fmla="*/ 495300 h 495300"/>
                    <a:gd name="connsiteX11" fmla="*/ 51197 w 184547"/>
                    <a:gd name="connsiteY11" fmla="*/ 495300 h 495300"/>
                    <a:gd name="connsiteX12" fmla="*/ 0 w 184547"/>
                    <a:gd name="connsiteY12" fmla="*/ 247650 h 495300"/>
                    <a:gd name="connsiteX13" fmla="*/ 51197 w 184547"/>
                    <a:gd name="connsiteY13" fmla="*/ 0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4547" h="495300">
                      <a:moveTo>
                        <a:pt x="51197" y="0"/>
                      </a:moveTo>
                      <a:lnTo>
                        <a:pt x="117872" y="0"/>
                      </a:lnTo>
                      <a:lnTo>
                        <a:pt x="134540" y="0"/>
                      </a:lnTo>
                      <a:lnTo>
                        <a:pt x="134540" y="6904"/>
                      </a:lnTo>
                      <a:lnTo>
                        <a:pt x="165019" y="19529"/>
                      </a:lnTo>
                      <a:cubicBezTo>
                        <a:pt x="177084" y="31595"/>
                        <a:pt x="184547" y="48263"/>
                        <a:pt x="184547" y="66675"/>
                      </a:cubicBezTo>
                      <a:lnTo>
                        <a:pt x="184547" y="428625"/>
                      </a:lnTo>
                      <a:cubicBezTo>
                        <a:pt x="184547" y="447037"/>
                        <a:pt x="177084" y="463706"/>
                        <a:pt x="165019" y="475772"/>
                      </a:cubicBezTo>
                      <a:lnTo>
                        <a:pt x="134540" y="488396"/>
                      </a:lnTo>
                      <a:lnTo>
                        <a:pt x="134540" y="495300"/>
                      </a:lnTo>
                      <a:lnTo>
                        <a:pt x="117872" y="495300"/>
                      </a:lnTo>
                      <a:lnTo>
                        <a:pt x="51197" y="495300"/>
                      </a:lnTo>
                      <a:cubicBezTo>
                        <a:pt x="22922" y="495300"/>
                        <a:pt x="0" y="384423"/>
                        <a:pt x="0" y="247650"/>
                      </a:cubicBezTo>
                      <a:cubicBezTo>
                        <a:pt x="0" y="110877"/>
                        <a:pt x="22922" y="0"/>
                        <a:pt x="51197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Rectangle: Rounded Corners 16"/>
                <p:cNvSpPr/>
                <p:nvPr userDrawn="1"/>
              </p:nvSpPr>
              <p:spPr>
                <a:xfrm>
                  <a:off x="10318750" y="6227763"/>
                  <a:ext cx="73819" cy="690562"/>
                </a:xfrm>
                <a:prstGeom prst="roundRect">
                  <a:avLst>
                    <a:gd name="adj" fmla="val 50000"/>
                  </a:avLst>
                </a:prstGeom>
                <a:solidFill>
                  <a:sysClr val="window" lastClr="FFFFFF"/>
                </a:solidFill>
                <a:ln w="25400" cap="rnd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2" name="图片占位符 3"/>
              <p:cNvPicPr>
                <a:picLocks noChangeAspect="1"/>
              </p:cNvPicPr>
              <p:nvPr/>
            </p:nvPicPr>
            <p:blipFill>
              <a:blip r:embed="rId2" cstate="screen"/>
              <a:srcRect l="25307" r="25307"/>
              <a:stretch>
                <a:fillRect/>
              </a:stretch>
            </p:blipFill>
            <p:spPr>
              <a:xfrm>
                <a:off x="1569043" y="2239593"/>
                <a:ext cx="2090057" cy="2438400"/>
              </a:xfrm>
              <a:prstGeom prst="roundRect">
                <a:avLst>
                  <a:gd name="adj" fmla="val 11006"/>
                </a:avLst>
              </a:prstGeom>
            </p:spPr>
          </p:pic>
        </p:grpSp>
      </p:grpSp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8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6100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GLD1500-7.5-S甲带式给料机主要特点</a:t>
            </a: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Text Placeholder 32"/>
          <p:cNvSpPr txBox="1"/>
          <p:nvPr>
            <p:custDataLst>
              <p:tags r:id="rId3"/>
            </p:custDataLst>
          </p:nvPr>
        </p:nvSpPr>
        <p:spPr>
          <a:xfrm>
            <a:off x="1510030" y="2998470"/>
            <a:ext cx="5626735" cy="274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1. 运行功率小（给煤量4000 t/h—11KW），能量消耗少，运行经济性好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2.给料量大，体积小、重量轻，便于井下运输和安装，肆零零捌捌陆零伍叁柒，可大大减少井巷工程量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3. 给料量调节范围大，调节方便（无级调速）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4. 运动部分工作阻力小，功耗低，运动部件的工作寿命长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5．运行平稳，噪音小，保护环境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6、零部件通用性强，安装维修方便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66" name="组合 65"/>
          <p:cNvGrpSpPr/>
          <p:nvPr>
            <p:custDataLst>
              <p:tags r:id="rId4"/>
            </p:custDataLst>
          </p:nvPr>
        </p:nvGrpSpPr>
        <p:grpSpPr>
          <a:xfrm>
            <a:off x="1881188" y="1730718"/>
            <a:ext cx="598349" cy="910050"/>
            <a:chOff x="5455566" y="1446212"/>
            <a:chExt cx="732107" cy="1113488"/>
          </a:xfrm>
        </p:grpSpPr>
        <p:grpSp>
          <p:nvGrpSpPr>
            <p:cNvPr id="67" name="组合 66"/>
            <p:cNvGrpSpPr/>
            <p:nvPr/>
          </p:nvGrpSpPr>
          <p:grpSpPr>
            <a:xfrm>
              <a:off x="5455566" y="1446212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69" name="Freeform 121"/>
              <p:cNvSpPr>
                <a:spLocks noEditPoint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b="1">
                  <a:solidFill>
                    <a:srgbClr val="92E1D8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0" name="Group 11"/>
              <p:cNvGrpSpPr>
                <a:grpSpLocks noChangeAspect="1"/>
              </p:cNvGrpSpPr>
              <p:nvPr/>
            </p:nvGrpSpPr>
            <p:grpSpPr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71" name="Freeform 12"/>
                <p:cNvSpPr/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92E1D8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 13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92E1D8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 14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92E1D8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Freeform 15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92E1D8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8" name="文本框 67"/>
            <p:cNvSpPr txBox="1"/>
            <p:nvPr>
              <p:custDataLst>
                <p:tags r:id="rId10"/>
              </p:custDataLst>
            </p:nvPr>
          </p:nvSpPr>
          <p:spPr>
            <a:xfrm>
              <a:off x="5568803" y="1518384"/>
              <a:ext cx="523876" cy="640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92E1D8"/>
                  </a:solidFill>
                  <a:cs typeface="+mn-ea"/>
                  <a:sym typeface="+mn-lt"/>
                </a:rPr>
                <a:t>A</a:t>
              </a:r>
              <a:endParaRPr lang="zh-CN" altLang="en-US" sz="2800" b="1">
                <a:solidFill>
                  <a:srgbClr val="92E1D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11"/>
            </p:custDataLst>
          </p:nvPr>
        </p:nvGrpSpPr>
        <p:grpSpPr>
          <a:xfrm>
            <a:off x="3935268" y="1701630"/>
            <a:ext cx="598349" cy="910050"/>
            <a:chOff x="5455566" y="1446212"/>
            <a:chExt cx="732107" cy="1113488"/>
          </a:xfrm>
        </p:grpSpPr>
        <p:grpSp>
          <p:nvGrpSpPr>
            <p:cNvPr id="76" name="组合 75"/>
            <p:cNvGrpSpPr/>
            <p:nvPr/>
          </p:nvGrpSpPr>
          <p:grpSpPr>
            <a:xfrm>
              <a:off x="5455566" y="1446212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78" name="Freeform 121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b="1">
                  <a:solidFill>
                    <a:srgbClr val="FFC000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9" name="Group 11"/>
              <p:cNvGrpSpPr>
                <a:grpSpLocks noChangeAspect="1"/>
              </p:cNvGrpSpPr>
              <p:nvPr/>
            </p:nvGrpSpPr>
            <p:grpSpPr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0" name="Freeform 12"/>
                <p:cNvSpPr/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FFC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 13"/>
                <p:cNvSpPr/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FFC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 14"/>
                <p:cNvSpPr/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FFC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 15"/>
                <p:cNvSpPr/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FFC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7" name="文本框 76"/>
            <p:cNvSpPr txBox="1"/>
            <p:nvPr>
              <p:custDataLst>
                <p:tags r:id="rId17"/>
              </p:custDataLst>
            </p:nvPr>
          </p:nvSpPr>
          <p:spPr>
            <a:xfrm>
              <a:off x="5568803" y="1518384"/>
              <a:ext cx="523876" cy="640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FFC000"/>
                  </a:solidFill>
                  <a:cs typeface="+mn-ea"/>
                  <a:sym typeface="+mn-lt"/>
                </a:rPr>
                <a:t>B</a:t>
              </a:r>
              <a:endParaRPr lang="zh-CN" altLang="en-US" sz="2800" b="1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>
            <p:custDataLst>
              <p:tags r:id="rId18"/>
            </p:custDataLst>
          </p:nvPr>
        </p:nvGrpSpPr>
        <p:grpSpPr>
          <a:xfrm>
            <a:off x="5989349" y="1701630"/>
            <a:ext cx="598349" cy="910050"/>
            <a:chOff x="5455566" y="1446212"/>
            <a:chExt cx="732107" cy="1113488"/>
          </a:xfrm>
        </p:grpSpPr>
        <p:grpSp>
          <p:nvGrpSpPr>
            <p:cNvPr id="85" name="组合 84"/>
            <p:cNvGrpSpPr/>
            <p:nvPr/>
          </p:nvGrpSpPr>
          <p:grpSpPr>
            <a:xfrm>
              <a:off x="5455566" y="1446212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87" name="Freeform 121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b="1">
                  <a:solidFill>
                    <a:srgbClr val="EA997D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88" name="Group 11"/>
              <p:cNvGrpSpPr>
                <a:grpSpLocks noChangeAspect="1"/>
              </p:cNvGrpSpPr>
              <p:nvPr/>
            </p:nvGrpSpPr>
            <p:grpSpPr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9" name="Freeform 12"/>
                <p:cNvSpPr/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EA997D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 13"/>
                <p:cNvSpPr/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EA997D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 14"/>
                <p:cNvSpPr/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EA997D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 15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b="1">
                    <a:solidFill>
                      <a:srgbClr val="EA997D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6" name="文本框 85"/>
            <p:cNvSpPr txBox="1"/>
            <p:nvPr>
              <p:custDataLst>
                <p:tags r:id="rId24"/>
              </p:custDataLst>
            </p:nvPr>
          </p:nvSpPr>
          <p:spPr>
            <a:xfrm>
              <a:off x="5568803" y="1518384"/>
              <a:ext cx="523876" cy="640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EA997D"/>
                  </a:solidFill>
                  <a:cs typeface="+mn-ea"/>
                  <a:sym typeface="+mn-lt"/>
                </a:rPr>
                <a:t>C</a:t>
              </a:r>
              <a:endParaRPr lang="zh-CN" altLang="en-US" sz="2800" b="1">
                <a:solidFill>
                  <a:srgbClr val="EA997D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630975" y="1505558"/>
            <a:ext cx="7261950" cy="71326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05956" y="4110007"/>
            <a:ext cx="7261950" cy="713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6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5403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kern="0">
                <a:solidFill>
                  <a:prstClr val="black"/>
                </a:solidFill>
                <a:cs typeface="+mn-ea"/>
                <a:sym typeface="+mn-lt"/>
              </a:rPr>
              <a:t>GLD1500-7.5-S甲带式给料机</a:t>
            </a:r>
            <a:endParaRPr lang="zh-CN" altLang="en-US" sz="2400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Freeform: Shape 19"/>
          <p:cNvSpPr/>
          <p:nvPr/>
        </p:nvSpPr>
        <p:spPr>
          <a:xfrm rot="18873420">
            <a:off x="10781709" y="5252839"/>
            <a:ext cx="1366352" cy="983031"/>
          </a:xfrm>
          <a:custGeom>
            <a:avLst/>
            <a:gdLst>
              <a:gd name="connsiteX0" fmla="*/ 707795 w 2105025"/>
              <a:gd name="connsiteY0" fmla="*/ 1108493 h 1514475"/>
              <a:gd name="connsiteX1" fmla="*/ 1210715 w 2105025"/>
              <a:gd name="connsiteY1" fmla="*/ 1372335 h 1514475"/>
              <a:gd name="connsiteX2" fmla="*/ 1751735 w 2105025"/>
              <a:gd name="connsiteY2" fmla="*/ 1506638 h 1514475"/>
              <a:gd name="connsiteX3" fmla="*/ 2037485 w 2105025"/>
              <a:gd name="connsiteY3" fmla="*/ 1092300 h 1514475"/>
              <a:gd name="connsiteX4" fmla="*/ 1868893 w 2105025"/>
              <a:gd name="connsiteY4" fmla="*/ 748448 h 1514475"/>
              <a:gd name="connsiteX5" fmla="*/ 2073680 w 2105025"/>
              <a:gd name="connsiteY5" fmla="*/ 426503 h 1514475"/>
              <a:gd name="connsiteX6" fmla="*/ 2037485 w 2105025"/>
              <a:gd name="connsiteY6" fmla="*/ 99795 h 1514475"/>
              <a:gd name="connsiteX7" fmla="*/ 1719350 w 2105025"/>
              <a:gd name="connsiteY7" fmla="*/ 15975 h 1514475"/>
              <a:gd name="connsiteX8" fmla="*/ 1331683 w 2105025"/>
              <a:gd name="connsiteY8" fmla="*/ 417930 h 1514475"/>
              <a:gd name="connsiteX9" fmla="*/ 288695 w 2105025"/>
              <a:gd name="connsiteY9" fmla="*/ 665580 h 1514475"/>
              <a:gd name="connsiteX10" fmla="*/ 89623 w 2105025"/>
              <a:gd name="connsiteY10" fmla="*/ 1138020 h 1514475"/>
              <a:gd name="connsiteX11" fmla="*/ 707795 w 2105025"/>
              <a:gd name="connsiteY11" fmla="*/ 1108493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05025" h="1514475">
                <a:moveTo>
                  <a:pt x="707795" y="1108493"/>
                </a:moveTo>
                <a:cubicBezTo>
                  <a:pt x="890675" y="1160880"/>
                  <a:pt x="1046885" y="1277085"/>
                  <a:pt x="1210715" y="1372335"/>
                </a:cubicBezTo>
                <a:cubicBezTo>
                  <a:pt x="1375498" y="1467585"/>
                  <a:pt x="1565045" y="1544738"/>
                  <a:pt x="1751735" y="1506638"/>
                </a:cubicBezTo>
                <a:cubicBezTo>
                  <a:pt x="1937473" y="1468538"/>
                  <a:pt x="2099398" y="1272323"/>
                  <a:pt x="2037485" y="1092300"/>
                </a:cubicBezTo>
                <a:cubicBezTo>
                  <a:pt x="1995575" y="969428"/>
                  <a:pt x="1864130" y="877988"/>
                  <a:pt x="1868893" y="748448"/>
                </a:cubicBezTo>
                <a:cubicBezTo>
                  <a:pt x="1874608" y="618908"/>
                  <a:pt x="2012720" y="540803"/>
                  <a:pt x="2073680" y="426503"/>
                </a:cubicBezTo>
                <a:cubicBezTo>
                  <a:pt x="2128925" y="323633"/>
                  <a:pt x="2113685" y="188378"/>
                  <a:pt x="2037485" y="99795"/>
                </a:cubicBezTo>
                <a:cubicBezTo>
                  <a:pt x="1961285" y="11213"/>
                  <a:pt x="1828888" y="-23077"/>
                  <a:pt x="1719350" y="15975"/>
                </a:cubicBezTo>
                <a:cubicBezTo>
                  <a:pt x="1542185" y="79793"/>
                  <a:pt x="1470748" y="290295"/>
                  <a:pt x="1331683" y="417930"/>
                </a:cubicBezTo>
                <a:cubicBezTo>
                  <a:pt x="1064030" y="663675"/>
                  <a:pt x="632548" y="548423"/>
                  <a:pt x="288695" y="665580"/>
                </a:cubicBezTo>
                <a:cubicBezTo>
                  <a:pt x="124865" y="720825"/>
                  <a:pt x="-139930" y="980858"/>
                  <a:pt x="89623" y="1138020"/>
                </a:cubicBezTo>
                <a:cubicBezTo>
                  <a:pt x="235355" y="1236128"/>
                  <a:pt x="520153" y="1054200"/>
                  <a:pt x="707795" y="11084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>
              <a:defRPr/>
            </a:pPr>
            <a:endParaRPr lang="en-GB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3" name="Rectangle: Rounded Corners 6"/>
          <p:cNvSpPr/>
          <p:nvPr/>
        </p:nvSpPr>
        <p:spPr>
          <a:xfrm>
            <a:off x="577992" y="1654772"/>
            <a:ext cx="4094015" cy="2168013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270000" dist="546100" dir="2700000" sx="83000" sy="83000" algn="tl" rotWithShape="0">
              <a:srgbClr val="1B67B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1702435" y="2179320"/>
            <a:ext cx="168656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甲带式给料机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Group 1"/>
          <p:cNvGrpSpPr/>
          <p:nvPr/>
        </p:nvGrpSpPr>
        <p:grpSpPr>
          <a:xfrm>
            <a:off x="969957" y="3033821"/>
            <a:ext cx="2686810" cy="579386"/>
            <a:chOff x="7397750" y="2409190"/>
            <a:chExt cx="2686810" cy="579386"/>
          </a:xfrm>
        </p:grpSpPr>
        <p:sp>
          <p:nvSpPr>
            <p:cNvPr id="18" name="Rectangle: Rounded Corners 13"/>
            <p:cNvSpPr/>
            <p:nvPr/>
          </p:nvSpPr>
          <p:spPr>
            <a:xfrm>
              <a:off x="7397750" y="2409190"/>
              <a:ext cx="2305050" cy="5793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Rectangle: Rounded Corners 14"/>
            <p:cNvSpPr/>
            <p:nvPr/>
          </p:nvSpPr>
          <p:spPr>
            <a:xfrm>
              <a:off x="8664575" y="2470692"/>
              <a:ext cx="1419985" cy="456381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dist="127000" dir="8100000" algn="tr" rotWithShape="0">
                <a:schemeClr val="bg1">
                  <a:lumMod val="50000"/>
                  <a:alpha val="30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矿安</a:t>
              </a:r>
              <a:endParaRPr kumimoji="0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TextBox 15"/>
            <p:cNvSpPr txBox="1"/>
            <p:nvPr/>
          </p:nvSpPr>
          <p:spPr>
            <a:xfrm>
              <a:off x="7554123" y="2498828"/>
              <a:ext cx="1110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$ 8.60</a:t>
              </a:r>
              <a:endPara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1" name="Rectangle: Rounded Corners 23"/>
          <p:cNvSpPr/>
          <p:nvPr/>
        </p:nvSpPr>
        <p:spPr>
          <a:xfrm>
            <a:off x="1372282" y="4164977"/>
            <a:ext cx="4094015" cy="2168013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270000" dist="546100" dir="2700000" sx="83000" sy="83000" algn="tl" rotWithShape="0">
              <a:srgbClr val="1B67B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6"/>
          <p:cNvSpPr txBox="1"/>
          <p:nvPr/>
        </p:nvSpPr>
        <p:spPr>
          <a:xfrm>
            <a:off x="2802890" y="4723765"/>
            <a:ext cx="12319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实物图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5" name="Group 4"/>
          <p:cNvGrpSpPr/>
          <p:nvPr/>
        </p:nvGrpSpPr>
        <p:grpSpPr>
          <a:xfrm>
            <a:off x="1764247" y="5544026"/>
            <a:ext cx="2686810" cy="579386"/>
            <a:chOff x="1484165" y="5042225"/>
            <a:chExt cx="2686810" cy="579386"/>
          </a:xfrm>
        </p:grpSpPr>
        <p:sp>
          <p:nvSpPr>
            <p:cNvPr id="26" name="Rectangle: Rounded Corners 27"/>
            <p:cNvSpPr/>
            <p:nvPr/>
          </p:nvSpPr>
          <p:spPr>
            <a:xfrm>
              <a:off x="1484165" y="5042225"/>
              <a:ext cx="2305050" cy="5793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Rectangle: Rounded Corners 28"/>
            <p:cNvSpPr/>
            <p:nvPr/>
          </p:nvSpPr>
          <p:spPr>
            <a:xfrm>
              <a:off x="2750990" y="5103727"/>
              <a:ext cx="1419985" cy="456381"/>
            </a:xfrm>
            <a:prstGeom prst="roundRect">
              <a:avLst>
                <a:gd name="adj" fmla="val 50000"/>
              </a:avLst>
            </a:prstGeom>
            <a:solidFill>
              <a:srgbClr val="E1864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dist="127000" dir="8100000" algn="tr" rotWithShape="0">
                <a:schemeClr val="bg1">
                  <a:lumMod val="50000"/>
                  <a:alpha val="30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矿安</a:t>
              </a:r>
              <a:endParaRPr kumimoji="0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TextBox 29"/>
            <p:cNvSpPr txBox="1"/>
            <p:nvPr/>
          </p:nvSpPr>
          <p:spPr>
            <a:xfrm>
              <a:off x="1640538" y="5131863"/>
              <a:ext cx="1110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1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$ 8.60</a:t>
              </a:r>
              <a:endPara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258347" y="5183030"/>
            <a:ext cx="926509" cy="944290"/>
            <a:chOff x="-720902" y="1639389"/>
            <a:chExt cx="5227588" cy="532791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36636" y="1892648"/>
            <a:ext cx="1008938" cy="1028301"/>
            <a:chOff x="-720902" y="1639389"/>
            <a:chExt cx="5227588" cy="5327912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603455" y="5864326"/>
            <a:ext cx="867970" cy="884627"/>
            <a:chOff x="-720902" y="1639389"/>
            <a:chExt cx="5227588" cy="5327912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1" name="pasted-image.tif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763135" y="1651635"/>
            <a:ext cx="6836410" cy="3797935"/>
          </a:xfrm>
          <a:prstGeom prst="rect">
            <a:avLst/>
          </a:prstGeom>
          <a:ln w="12700">
            <a:miter lim="400000"/>
            <a:headEnd/>
            <a:tailEnd/>
          </a:ln>
          <a:effectLst>
            <a:outerShdw blurRad="1270000" dist="635000" dir="3300000" rotWithShape="0">
              <a:srgbClr val="70AD47">
                <a:hueOff val="-2214564"/>
                <a:satOff val="-18450"/>
                <a:lumOff val="-82925"/>
                <a:alpha val="24538"/>
              </a:srgbClr>
            </a:outerShdw>
          </a:effectLst>
        </p:spPr>
      </p:pic>
      <p:pic>
        <p:nvPicPr>
          <p:cNvPr id="29" name="图片 28" descr="甲带给煤机 (25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4840" y="1944370"/>
            <a:ext cx="4930775" cy="3068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81421" y="484636"/>
            <a:ext cx="1586774" cy="1624269"/>
            <a:chOff x="-1543444" y="7260228"/>
            <a:chExt cx="4034677" cy="4130016"/>
          </a:xfrm>
        </p:grpSpPr>
        <p:grpSp>
          <p:nvGrpSpPr>
            <p:cNvPr id="5" name="组合 4"/>
            <p:cNvGrpSpPr/>
            <p:nvPr/>
          </p:nvGrpSpPr>
          <p:grpSpPr>
            <a:xfrm>
              <a:off x="-1543444" y="7260228"/>
              <a:ext cx="4034677" cy="4130016"/>
              <a:chOff x="2160003" y="2746644"/>
              <a:chExt cx="3526233" cy="360955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60003" y="3048017"/>
                <a:ext cx="3368174" cy="3308181"/>
              </a:xfrm>
              <a:prstGeom prst="rect">
                <a:avLst/>
              </a:prstGeom>
            </p:spPr>
          </p:pic>
          <p:sp>
            <p:nvSpPr>
              <p:cNvPr id="8" name="椭圆 7"/>
              <p:cNvSpPr/>
              <p:nvPr/>
            </p:nvSpPr>
            <p:spPr>
              <a:xfrm>
                <a:off x="4073336" y="2746644"/>
                <a:ext cx="1612900" cy="1612899"/>
              </a:xfrm>
              <a:prstGeom prst="ellipse">
                <a:avLst/>
              </a:prstGeom>
              <a:gradFill>
                <a:gsLst>
                  <a:gs pos="15000">
                    <a:srgbClr val="4DC2B3"/>
                  </a:gs>
                  <a:gs pos="82000">
                    <a:srgbClr val="92E1D8"/>
                  </a:gs>
                </a:gsLst>
                <a:lin ang="2700000" scaled="1"/>
              </a:gradFill>
              <a:ln w="12700" cap="flat" cmpd="sng" algn="ctr">
                <a:solidFill>
                  <a:srgbClr val="92E1D8"/>
                </a:solidFill>
                <a:prstDash val="solid"/>
                <a:miter lim="800000"/>
              </a:ln>
              <a:effectLst>
                <a:outerShdw blurRad="685800" dist="571500" dir="8100000" sx="79000" sy="79000" algn="r" rotWithShape="0">
                  <a:prstClr val="black">
                    <a:alpha val="7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2000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979168" y="7662838"/>
              <a:ext cx="1178665" cy="1010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07</a:t>
              </a:r>
              <a:endParaRPr lang="zh-CN" altLang="en-US" sz="2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74800" y="643255"/>
            <a:ext cx="60991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kern="0">
                <a:solidFill>
                  <a:prstClr val="black"/>
                </a:solidFill>
                <a:cs typeface="+mn-ea"/>
                <a:sym typeface="+mn-lt"/>
              </a:rPr>
              <a:t>GLD1500-7.5-S甲带式给料机检修与维护</a:t>
            </a:r>
            <a:endParaRPr lang="zh-CN" altLang="en-US" sz="2400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" name="Text Placeholder 32"/>
          <p:cNvSpPr txBox="1"/>
          <p:nvPr>
            <p:custDataLst>
              <p:tags r:id="rId2"/>
            </p:custDataLst>
          </p:nvPr>
        </p:nvSpPr>
        <p:spPr>
          <a:xfrm>
            <a:off x="1723390" y="1600835"/>
            <a:ext cx="8918575" cy="4743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1．给料机使用时，煤仓内应贮有足够大煤量，以避免装煤入仓时，直接冲击底板。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2．每月连续工作后应检查机件有无松脱或不正常等现象。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3.传动机件，每连续工作六个月需检查一次，山东矿安机电有限公司，拉杆部分的机件必须保持正常配合，如有不正常现象，立即修复或更换。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4.所有转动件，要求每月注油一次，每季检查一次，观察轴承、密封件的损坏程度，发现问题及时更换。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5.对主要部件的维护：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（1）减速机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六个月检查一次，同时对滚动轴承和箱体进行清洗或更换润滑油。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（2）电动机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按电动机规定的检修维护要求进行。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prstClr val="white">
                    <a:lumMod val="50000"/>
                  </a:prstClr>
                </a:solidFill>
                <a:latin typeface="+mn-lt"/>
                <a:cs typeface="+mn-ea"/>
                <a:sym typeface="+mn-lt"/>
              </a:rPr>
              <a:t>用户注意：定期润滑运动部件，并检查各部件运行情况，发现异常情况，要及时查明原因并处理，必要时可通知厂家处理；空仓检修时应关闭闸门。</a:t>
            </a:r>
            <a:endParaRPr lang="zh-CN" altLang="en-US" sz="1400">
              <a:solidFill>
                <a:prstClr val="white">
                  <a:lumMod val="50000"/>
                </a:prst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356723" y="2534681"/>
            <a:ext cx="5624759" cy="5699516"/>
            <a:chOff x="-689641" y="1639389"/>
            <a:chExt cx="5196327" cy="526538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48036" y="1752856"/>
            <a:ext cx="1609826" cy="1640720"/>
            <a:chOff x="-720902" y="1639389"/>
            <a:chExt cx="5227588" cy="5327912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0" name="椭圆 29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627719" y="1391094"/>
            <a:ext cx="1008938" cy="1028301"/>
            <a:chOff x="-720902" y="1639389"/>
            <a:chExt cx="5227588" cy="532791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9000">
                  <a:srgbClr val="DC644E"/>
                </a:gs>
                <a:gs pos="73000">
                  <a:srgbClr val="EA997D"/>
                </a:gs>
              </a:gsLst>
              <a:lin ang="2700000" scaled="1"/>
            </a:gradFill>
            <a:ln>
              <a:solidFill>
                <a:srgbClr val="EA9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775189" y="2784195"/>
            <a:ext cx="2795719" cy="2849372"/>
            <a:chOff x="-720902" y="1639389"/>
            <a:chExt cx="5227588" cy="532791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2" name="椭圆 11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9000">
                  <a:srgbClr val="DC644E"/>
                </a:gs>
                <a:gs pos="73000">
                  <a:srgbClr val="EA997D"/>
                </a:gs>
              </a:gsLst>
              <a:lin ang="2700000" scaled="1"/>
            </a:gradFill>
            <a:ln>
              <a:solidFill>
                <a:srgbClr val="EA9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1396972" y="4986637"/>
            <a:ext cx="3101069" cy="3160582"/>
            <a:chOff x="-720902" y="1639389"/>
            <a:chExt cx="5227588" cy="532791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5" name="椭圆 14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21000">
                  <a:srgbClr val="E18641"/>
                </a:gs>
                <a:gs pos="93000">
                  <a:srgbClr val="FFC000"/>
                </a:gs>
              </a:gsLst>
              <a:lin ang="2700000" scaled="1"/>
            </a:gra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114038" y="307977"/>
            <a:ext cx="2345115" cy="2390120"/>
            <a:chOff x="-720902" y="1639389"/>
            <a:chExt cx="5227588" cy="532791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>
              <a:solidFill>
                <a:srgbClr val="EDD56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29719" y="5294426"/>
            <a:ext cx="1728370" cy="1761539"/>
            <a:chOff x="-720902" y="1639389"/>
            <a:chExt cx="5227588" cy="532791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40348" y="5313867"/>
            <a:ext cx="755979" cy="766027"/>
            <a:chOff x="-689641" y="1639389"/>
            <a:chExt cx="5196327" cy="526538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24" name="椭圆 23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165045" y="359697"/>
            <a:ext cx="867970" cy="884627"/>
            <a:chOff x="-720902" y="1639389"/>
            <a:chExt cx="5227588" cy="532791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36" name="椭圆 35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08913" y="6253256"/>
            <a:ext cx="867970" cy="884627"/>
            <a:chOff x="-720902" y="1639389"/>
            <a:chExt cx="5227588" cy="532791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720902" y="1906915"/>
              <a:ext cx="5152154" cy="5060386"/>
            </a:xfrm>
            <a:prstGeom prst="rect">
              <a:avLst/>
            </a:prstGeom>
          </p:spPr>
        </p:pic>
        <p:sp>
          <p:nvSpPr>
            <p:cNvPr id="27" name="椭圆 26"/>
            <p:cNvSpPr/>
            <p:nvPr/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3D6174"/>
                </a:gs>
                <a:gs pos="78000">
                  <a:srgbClr val="618798"/>
                </a:gs>
              </a:gsLst>
              <a:lin ang="2700000" scaled="1"/>
            </a:gradFill>
            <a:ln>
              <a:solidFill>
                <a:srgbClr val="6187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2" name="TextBox 25"/>
          <p:cNvSpPr txBox="1"/>
          <p:nvPr/>
        </p:nvSpPr>
        <p:spPr>
          <a:xfrm>
            <a:off x="5114448" y="1952839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 defTabSz="1219200">
              <a:defRPr sz="8000" b="1">
                <a:solidFill>
                  <a:prstClr val="black"/>
                </a:solidFill>
                <a:cs typeface="+mn-ea"/>
              </a:defRPr>
            </a:lvl1pPr>
          </a:lstStyle>
          <a:p>
            <a:r>
              <a:rPr lang="zh-CN" altLang="en-US" b="0" dirty="0">
                <a:latin typeface="汉仪秦川飞影W" pitchFamily="18" charset="-122"/>
                <a:ea typeface="汉仪秦川飞影W" pitchFamily="18" charset="-122"/>
                <a:sym typeface="+mn-lt"/>
              </a:rPr>
              <a:t>汇报完毕谢谢</a:t>
            </a:r>
            <a:endParaRPr lang="zh-CN" altLang="en-US" b="0" dirty="0">
              <a:latin typeface="汉仪秦川飞影W" pitchFamily="18" charset="-122"/>
              <a:ea typeface="汉仪秦川飞影W" pitchFamily="18" charset="-122"/>
              <a:sym typeface="+mn-lt"/>
            </a:endParaRPr>
          </a:p>
        </p:txBody>
      </p:sp>
      <p:grpSp>
        <p:nvGrpSpPr>
          <p:cNvPr id="65" name="组合 64"/>
          <p:cNvGrpSpPr/>
          <p:nvPr>
            <p:custDataLst>
              <p:tags r:id="rId10"/>
            </p:custDataLst>
          </p:nvPr>
        </p:nvGrpSpPr>
        <p:grpSpPr>
          <a:xfrm>
            <a:off x="10323507" y="4899886"/>
            <a:ext cx="1003087" cy="1016419"/>
            <a:chOff x="-689641" y="1639389"/>
            <a:chExt cx="5196327" cy="5265389"/>
          </a:xfrm>
        </p:grpSpPr>
        <p:pic>
          <p:nvPicPr>
            <p:cNvPr id="66" name="图片 65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67" name="椭圆 66"/>
            <p:cNvSpPr/>
            <p:nvPr>
              <p:custDataLst>
                <p:tags r:id="rId12"/>
              </p:custDataLst>
            </p:nvPr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 flip="none" rotWithShape="1">
              <a:gsLst>
                <a:gs pos="15000">
                  <a:srgbClr val="4DC2B3"/>
                </a:gs>
                <a:gs pos="82000">
                  <a:srgbClr val="92E1D8"/>
                </a:gs>
              </a:gsLst>
              <a:lin ang="2700000" scaled="1"/>
            </a:gradFill>
            <a:ln>
              <a:solidFill>
                <a:srgbClr val="92E1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13"/>
            </p:custDataLst>
          </p:nvPr>
        </p:nvGrpSpPr>
        <p:grpSpPr>
          <a:xfrm>
            <a:off x="7678116" y="4899886"/>
            <a:ext cx="1003087" cy="1016419"/>
            <a:chOff x="-689641" y="1639389"/>
            <a:chExt cx="5196327" cy="5265389"/>
          </a:xfrm>
        </p:grpSpPr>
        <p:pic>
          <p:nvPicPr>
            <p:cNvPr id="69" name="图片 68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89641" y="1844392"/>
              <a:ext cx="5152154" cy="5060386"/>
            </a:xfrm>
            <a:prstGeom prst="rect">
              <a:avLst/>
            </a:prstGeom>
          </p:spPr>
        </p:pic>
        <p:sp>
          <p:nvSpPr>
            <p:cNvPr id="70" name="椭圆 69"/>
            <p:cNvSpPr/>
            <p:nvPr>
              <p:custDataLst>
                <p:tags r:id="rId15"/>
              </p:custDataLst>
            </p:nvPr>
          </p:nvSpPr>
          <p:spPr>
            <a:xfrm>
              <a:off x="2148841" y="1639389"/>
              <a:ext cx="2357845" cy="2357845"/>
            </a:xfrm>
            <a:prstGeom prst="ellipse">
              <a:avLst/>
            </a:prstGeom>
            <a:gradFill>
              <a:gsLst>
                <a:gs pos="16000">
                  <a:srgbClr val="FFC000"/>
                </a:gs>
                <a:gs pos="78000">
                  <a:srgbClr val="EDD569"/>
                </a:gs>
              </a:gsLst>
              <a:lin ang="2700000" scaled="1"/>
            </a:gradFill>
            <a:ln>
              <a:solidFill>
                <a:srgbClr val="EDD56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Text Box 20"/>
          <p:cNvSpPr txBox="1"/>
          <p:nvPr>
            <p:custDataLst>
              <p:tags r:id="rId16"/>
            </p:custDataLst>
          </p:nvPr>
        </p:nvSpPr>
        <p:spPr bwMode="auto">
          <a:xfrm>
            <a:off x="7278565" y="5011739"/>
            <a:ext cx="838200" cy="33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2025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年</a:t>
            </a:r>
            <a:endParaRPr lang="zh-CN" alt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>
            <p:custDataLst>
              <p:tags r:id="rId17"/>
            </p:custDataLst>
          </p:nvPr>
        </p:nvSpPr>
        <p:spPr>
          <a:xfrm>
            <a:off x="9442045" y="5011739"/>
            <a:ext cx="1334770" cy="33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002</a:t>
            </a:r>
            <a:endParaRPr 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99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1" grpId="0" bldLvl="0" animBg="1"/>
      <p:bldP spid="72" grpId="0" bldLvl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2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3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4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5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6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7.xml><?xml version="1.0" encoding="utf-8"?>
<p:tagLst xmlns:p="http://schemas.openxmlformats.org/presentationml/2006/main">
  <p:tag name="KSO_WM_DIAGRAM_VIRTUALLY_FRAME" val="{&quot;height&quot;:80.03299212598431,&quot;left&quot;:503.84716535433074,&quot;top&quot;:385.8177952755906,&quot;width&quot;:388.0106299212599}"/>
</p:tagLst>
</file>

<file path=ppt/tags/tag8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9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0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1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2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3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4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5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6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7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8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19.xml><?xml version="1.0" encoding="utf-8"?>
<p:tagLst xmlns:p="http://schemas.openxmlformats.org/presentationml/2006/main">
  <p:tag name="KSO_WM_DIAGRAM_VIRTUALLY_FRAME" val="{&quot;height&quot;:360.19763779527545,&quot;left&quot;:122.03165354330709,&quot;top&quot;:142.91259842519685,&quot;width&quot;:715.8255118110237}"/>
</p:tagLst>
</file>

<file path=ppt/tags/tag20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1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2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3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4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5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6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7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8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29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0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1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2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3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4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5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6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7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8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39.xml><?xml version="1.0" encoding="utf-8"?>
<p:tagLst xmlns:p="http://schemas.openxmlformats.org/presentationml/2006/main">
  <p:tag name="KSO_WM_DIAGRAM_VIRTUALLY_FRAME" val="{&quot;height&quot;:235.64976377952758,&quot;left&quot;:20.990000000000002,&quot;top&quot;:252.54212598425198,&quot;width&quot;:841.3987401574802}"/>
</p:tagLst>
</file>

<file path=ppt/tags/tag40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1.xml><?xml version="1.0" encoding="utf-8"?>
<p:tagLst xmlns:p="http://schemas.openxmlformats.org/presentationml/2006/main">
  <p:tag name="MH" val="20160202082519"/>
  <p:tag name="MH_LIBRARY" val="GRAPHIC"/>
  <p:tag name="MH_ORDER" val="1"/>
  <p:tag name="MH_TYPE" val="Text"/>
  <p:tag name="KSO_WM_DIAGRAM_VIRTUALLY_FRAME" val="{&quot;height&quot;:464.05511811023615,&quot;left&quot;:379.23173228346457,&quot;top&quot;:82.14181102362205,&quot;width&quot;:498.1682677165354}"/>
</p:tagLst>
</file>

<file path=ppt/tags/tag42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3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4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5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6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7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8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49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50.xml><?xml version="1.0" encoding="utf-8"?>
<p:tagLst xmlns:p="http://schemas.openxmlformats.org/presentationml/2006/main">
  <p:tag name="KSO_WM_DIAGRAM_VIRTUALLY_FRAME" val="{&quot;height&quot;:464.05511811023615,&quot;left&quot;:379.23173228346457,&quot;top&quot;:82.14181102362205,&quot;width&quot;:498.1682677165354}"/>
</p:tagLst>
</file>

<file path=ppt/tags/tag51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2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3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4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5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6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7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8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59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60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61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62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63.xml><?xml version="1.0" encoding="utf-8"?>
<p:tagLst xmlns:p="http://schemas.openxmlformats.org/presentationml/2006/main">
  <p:tag name="KSO_WM_DIAGRAM_VIRTUALLY_FRAME" val="{&quot;height&quot;:179.92125984251973,&quot;left&quot;:75.3795275590551,&quot;top&quot;:159.01740157480316,&quot;width&quot;:534.7467716535433}"/>
</p:tagLst>
</file>

<file path=ppt/tags/tag64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65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66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67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68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69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0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1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2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3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4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5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6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7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8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79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0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1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2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3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4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5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6.xml><?xml version="1.0" encoding="utf-8"?>
<p:tagLst xmlns:p="http://schemas.openxmlformats.org/presentationml/2006/main">
  <p:tag name="KSO_WM_DIAGRAM_VIRTUALLY_FRAME" val="{&quot;height&quot;:318.06338582677165,&quot;left&quot;:98.3451968503937,&quot;top&quot;:133.98661417322836,&quot;width&quot;:478.06354330708666}"/>
</p:tagLst>
</file>

<file path=ppt/tags/tag87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88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89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0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1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2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3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4.xml><?xml version="1.0" encoding="utf-8"?>
<p:tagLst xmlns:p="http://schemas.openxmlformats.org/presentationml/2006/main">
  <p:tag name="KSO_WM_DIAGRAM_VIRTUALLY_FRAME" val="{&quot;height&quot;:80.03299212598422,&quot;left&quot;:503.84716535433074,&quot;top&quot;:385.8177952755906,&quot;width&quot;:388.0106299212599}"/>
</p:tagLst>
</file>

<file path=ppt/tags/tag95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KSO_WPP_MARK_KEY" val="bd0e5393-681a-4f26-a69d-2f59a2da9ab8"/>
  <p:tag name="COMMONDATA" val="eyJoZGlkIjoiMmMxNzY4NzliODJmOGYzMWEyZDdkODA0MWI0NTdiODcifQ==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sk1gg2r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sk1gg2r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1299</Words>
  <Application>WPS 演示</Application>
  <PresentationFormat>自定义</PresentationFormat>
  <Paragraphs>133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华文隶书</vt:lpstr>
      <vt:lpstr>Yuanti SC</vt:lpstr>
      <vt:lpstr>Calibri</vt:lpstr>
      <vt:lpstr>Neris Thin</vt:lpstr>
      <vt:lpstr>Segoe Print</vt:lpstr>
      <vt:lpstr>Arial Unicode MS</vt:lpstr>
      <vt:lpstr>Calibri</vt:lpstr>
      <vt:lpstr>Titillium Web</vt:lpstr>
      <vt:lpstr>Gill Sans</vt:lpstr>
      <vt:lpstr>汉仪秦川飞影W</vt:lpstr>
      <vt:lpstr>思源黑体</vt:lpstr>
      <vt:lpstr>黑体</vt:lpstr>
      <vt:lpstr>Gill Sans MT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User</cp:lastModifiedBy>
  <cp:revision>85</cp:revision>
  <dcterms:created xsi:type="dcterms:W3CDTF">2023-11-04T02:55:00Z</dcterms:created>
  <dcterms:modified xsi:type="dcterms:W3CDTF">2024-10-31T08:16:23Z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F33537F8D52D419DBAF79ECACE912AE1_13</vt:lpwstr>
  </property>
  <property fmtid="{D5CDD505-2E9C-101B-9397-08002B2CF9AE}" pid="3" name="KSOProductBuildVer">
    <vt:lpwstr>2052-12.1.0.18608</vt:lpwstr>
  </property>
</Properties>
</file>