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5653" r:id="rId1"/>
    <p:sldMasterId id="2147505690" r:id="rId2"/>
  </p:sldMasterIdLst>
  <p:notesMasterIdLst>
    <p:notesMasterId r:id="rId3"/>
  </p:notesMasterIdLst>
  <p:sldIdLst>
    <p:sldId id="10687" r:id="rId4"/>
    <p:sldId id="10691" r:id="rId5"/>
    <p:sldId id="10694" r:id="rId6"/>
    <p:sldId id="10697" r:id="rId7"/>
    <p:sldId id="10703" r:id="rId9"/>
    <p:sldId id="10706" r:id="rId10"/>
    <p:sldId id="10709" r:id="rId11"/>
    <p:sldId id="10712" r:id="rId12"/>
    <p:sldId id="10715" r:id="rId13"/>
    <p:sldId id="10721" r:id="rId15"/>
    <p:sldId id="10724" r:id="rId16"/>
    <p:sldId id="10727" r:id="rId17"/>
    <p:sldId id="10733" r:id="rId19"/>
    <p:sldId id="10736" r:id="rId20"/>
    <p:sldId id="10739" r:id="rId21"/>
    <p:sldId id="10742" r:id="rId2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tableStyles" Target="tableStyles.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8" name="幻灯片图像占位符 1"/>
          <p:cNvSpPr>
            <a:spLocks noChangeAspect="1" noRot="1" noGrp="1"/>
          </p:cNvSpPr>
          <p:nvPr>
            <p:ph type="sldImg" idx="2"/>
          </p:nvPr>
        </p:nvSpPr>
        <p:spPr/>
      </p:sp>
      <p:sp>
        <p:nvSpPr>
          <p:cNvPr id="104868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tags" Target="../tags/tag21.xml"/><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image" Target="../media/image2.png"/><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tags" Target="../tags/tag29.xml"/><Relationship Id="rId12" Type="http://schemas.openxmlformats.org/officeDocument/2006/relationships/tags" Target="../tags/tag30.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image" Target="../media/image2.png"/><Relationship Id="rId9" Type="http://schemas.openxmlformats.org/officeDocument/2006/relationships/tags" Target="../tags/tag38.xml"/><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tags" Target="../tags/tag53.xml"/><Relationship Id="rId7" Type="http://schemas.openxmlformats.org/officeDocument/2006/relationships/tags" Target="../tags/tag54.xml"/><Relationship Id="rId8" Type="http://schemas.openxmlformats.org/officeDocument/2006/relationships/tags" Target="../tags/tag55.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tags" Target="../tags/tag62.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tags" Target="../tags/tag71.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image" Target="../media/image1.png"/><Relationship Id="rId7" Type="http://schemas.openxmlformats.org/officeDocument/2006/relationships/tags" Target="../tags/tag77.xml"/><Relationship Id="rId8" Type="http://schemas.openxmlformats.org/officeDocument/2006/relationships/tags" Target="../tags/tag78.xml"/><Relationship Id="rId9" Type="http://schemas.openxmlformats.org/officeDocument/2006/relationships/tags" Target="../tags/tag79.xml"/><Relationship Id="rId10" Type="http://schemas.openxmlformats.org/officeDocument/2006/relationships/tags" Target="../tags/tag80.xml"/><Relationship Id="rId11" Type="http://schemas.openxmlformats.org/officeDocument/2006/relationships/tags" Target="../tags/tag81.xml"/><Relationship Id="rId12" Type="http://schemas.openxmlformats.org/officeDocument/2006/relationships/tags" Target="../tags/tag82.xml"/><Relationship Id="rId13" Type="http://schemas.openxmlformats.org/officeDocument/2006/relationships/tags" Target="../tags/tag83.xml"/><Relationship Id="rId14" Type="http://schemas.openxmlformats.org/officeDocument/2006/relationships/tags" Target="../tags/tag84.xml"/><Relationship Id="rId15" Type="http://schemas.openxmlformats.org/officeDocument/2006/relationships/tags" Target="../tags/tag85.xml"/><Relationship Id="rId16" Type="http://schemas.openxmlformats.org/officeDocument/2006/relationships/tags" Target="../tags/tag86.xml"/><Relationship Id="rId17" Type="http://schemas.openxmlformats.org/officeDocument/2006/relationships/tags" Target="../tags/tag87.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8"/>
          <p:cNvCxnSpPr>
            <a:cxnSpLocks/>
          </p:cNvCxnSpPr>
          <p:nvPr userDrawn="1">
            <p:custDataLst>
              <p:tags r:id="rId2"/>
            </p:custDataLst>
          </p:nvPr>
        </p:nvCxnSpPr>
        <p:spPr>
          <a:xfrm>
            <a:off x="2376170"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678" name="任意多边形: 形状 26"/>
          <p:cNvSpPr/>
          <p:nvPr userDrawn="1">
            <p:custDataLst>
              <p:tags r:id="rId3"/>
            </p:custDataLst>
          </p:nvPr>
        </p:nvSpPr>
        <p:spPr>
          <a:xfrm>
            <a:off x="32956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80" name="任意多边形: 形状 13"/>
          <p:cNvSpPr/>
          <p:nvPr userDrawn="1">
            <p:custDataLst>
              <p:tags r:id="rId4"/>
            </p:custDataLst>
          </p:nvPr>
        </p:nvSpPr>
        <p:spPr>
          <a:xfrm>
            <a:off x="-571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82" name="标题 1"/>
          <p:cNvSpPr>
            <a:spLocks noGrp="1"/>
          </p:cNvSpPr>
          <p:nvPr>
            <p:ph type="ctrTitle" hasCustomPrompt="1"/>
            <p:custDataLst>
              <p:tags r:id="rId5"/>
            </p:custDataLst>
          </p:nvPr>
        </p:nvSpPr>
        <p:spPr>
          <a:xfrm>
            <a:off x="5189220" y="1579880"/>
            <a:ext cx="6164580" cy="2418080"/>
          </a:xfrm>
        </p:spPr>
        <p:txBody>
          <a:bodyPr anchor="b">
            <a:noAutofit/>
          </a:bodyPr>
          <a:lstStyle>
            <a:lvl1pPr algn="r">
              <a:lnSpc>
                <a:spcPct val="100000"/>
              </a:lnSpc>
              <a:defRPr sz="7200"/>
            </a:lvl1pPr>
          </a:lstStyle>
          <a:p>
            <a:r>
              <a:rPr altLang="en-US" dirty="0" lang="zh-CN"/>
              <a:t>单击此处</a:t>
            </a:r>
            <a:br>
              <a:rPr altLang="en-US" dirty="0" lang="zh-CN"/>
            </a:br>
            <a:r>
              <a:rPr altLang="en-US" dirty="0" lang="zh-CN"/>
              <a:t>添加文档标题</a:t>
            </a:r>
            <a:endParaRPr altLang="en-US" dirty="0" lang="zh-CN"/>
          </a:p>
        </p:txBody>
      </p:sp>
      <p:sp>
        <p:nvSpPr>
          <p:cNvPr id="1048684" name="副标题 2"/>
          <p:cNvSpPr>
            <a:spLocks noGrp="1"/>
          </p:cNvSpPr>
          <p:nvPr>
            <p:ph type="subTitle" idx="1" hasCustomPrompt="1"/>
            <p:custDataLst>
              <p:tags r:id="rId6"/>
            </p:custDataLst>
          </p:nvPr>
        </p:nvSpPr>
        <p:spPr>
          <a:xfrm>
            <a:off x="6083935" y="4084955"/>
            <a:ext cx="5269865" cy="634365"/>
          </a:xfrm>
        </p:spPr>
        <p:txBody>
          <a:bodyPr bIns="0" lIns="0" rIns="0" rtlCol="0" tIns="0" vert="horz">
            <a:normAutofit/>
          </a:bodyPr>
          <a:lstStyle>
            <a:lvl1pPr algn="r"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sym typeface="+mn-ea"/>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单击此处添加文档副标题</a:t>
            </a:r>
            <a:endParaRPr>
              <a:sym typeface="+mn-ea"/>
            </a:endParaRPr>
          </a:p>
        </p:txBody>
      </p:sp>
      <p:sp>
        <p:nvSpPr>
          <p:cNvPr id="1048686" name="文本占位符 9"/>
          <p:cNvSpPr>
            <a:spLocks noGrp="1"/>
          </p:cNvSpPr>
          <p:nvPr>
            <p:ph type="body" sz="quarter" idx="13" hasCustomPrompt="1"/>
            <p:custDataLst>
              <p:tags r:id="rId7"/>
            </p:custDataLst>
          </p:nvPr>
        </p:nvSpPr>
        <p:spPr>
          <a:xfrm>
            <a:off x="8614409" y="504000"/>
            <a:ext cx="274319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defRPr>
            </a:lvl1pPr>
          </a:lstStyle>
          <a:p>
            <a:pPr lvl="0"/>
            <a:r>
              <a:rPr>
                <a:sym typeface="+mn-ea"/>
              </a:rPr>
              <a:t>公司名占位符</a:t>
            </a:r>
            <a:endParaRPr>
              <a:sym typeface="+mn-ea"/>
            </a:endParaRPr>
          </a:p>
        </p:txBody>
      </p:sp>
      <p:sp>
        <p:nvSpPr>
          <p:cNvPr id="1048688" name="文本占位符 23"/>
          <p:cNvSpPr txBox="1">
            <a:spLocks noGrp="1"/>
          </p:cNvSpPr>
          <p:nvPr>
            <p:ph type="body" sz="quarter" idx="17" hasCustomPrompt="1"/>
            <p:custDataLst>
              <p:tags r:id="rId8"/>
            </p:custDataLst>
          </p:nvPr>
        </p:nvSpPr>
        <p:spPr>
          <a:xfrm>
            <a:off x="8614410" y="5061400"/>
            <a:ext cx="2743200" cy="504000"/>
          </a:xfrm>
          <a:prstGeom prst="roundRect">
            <a:avLst>
              <a:gd name="adj" fmla="val 50000"/>
            </a:avLst>
          </a:prstGeom>
          <a:gradFill flip="none" rotWithShape="1">
            <a:gsLst>
              <a:gs pos="0">
                <a:schemeClr val="accent1"/>
              </a:gs>
              <a:gs pos="100000">
                <a:schemeClr val="accent4"/>
              </a:gs>
            </a:gsLst>
            <a:lin ang="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anchor="ctr" anchorCtr="0" bIns="0" compatLnSpc="1" fromWordArt="0" horzOverflow="overflow" lIns="0" numCol="1" rIns="0" rtlCol="0" spcCol="0" tIns="0" vert="horz" vertOverflow="overflow" wrap="square">
            <a:noAutofit/>
          </a:bodyPr>
          <a:lstStyle>
            <a:defPPr>
              <a:defRPr lang="zh-CN"/>
            </a:defPPr>
            <a:lvl1pPr algn="ctr" defTabSz="914400" eaLnBrk="1" fontAlgn="auto" hangingPunct="1" indent="-228600" latinLnBrk="0" lvl="0" marL="0" marR="0" rtl="0">
              <a:lnSpc>
                <a:spcPct val="100000"/>
              </a:lnSpc>
              <a:spcBef>
                <a:spcPts val="1000"/>
              </a:spcBef>
              <a:buClrTx/>
              <a:buSzTx/>
              <a:buFontTx/>
              <a:buNone/>
              <a:defRPr altLang="en-US" baseline="0" b="1" cap="none" dirty="0" sz="1400" i="0" kern="1200" kumimoji="0" lang="zh-CN" noProof="1" normalizeH="0" spc="0" strike="noStrike" u="none">
                <a:solidFill>
                  <a:srgbClr val="0C1813"/>
                </a:solidFill>
                <a:latin typeface="+mn-lt"/>
                <a:ea typeface="+mn-ea"/>
                <a:cs typeface="+mn-cs"/>
                <a:sym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r>
              <a:rPr>
                <a:sym typeface="+mn-ea"/>
              </a:rPr>
              <a:t>署名占位符</a:t>
            </a:r>
            <a:endParaRPr>
              <a:sym typeface="+mn-ea"/>
            </a:endParaRPr>
          </a:p>
        </p:txBody>
      </p:sp>
      <p:cxnSp>
        <p:nvCxnSpPr>
          <p:cNvPr id="3145735" name="直接连接符 33"/>
          <p:cNvCxnSpPr>
            <a:cxnSpLocks/>
          </p:cNvCxnSpPr>
          <p:nvPr userDrawn="1">
            <p:custDataLst>
              <p:tags r:id="rId9"/>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7" name="直接连接符 8"/>
          <p:cNvCxnSpPr>
            <a:cxnSpLocks/>
          </p:cNvCxnSpPr>
          <p:nvPr userDrawn="1">
            <p:custDataLst>
              <p:tags r:id="rId10"/>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2097153" name="图片 22"/>
          <p:cNvPicPr>
            <a:picLocks noChangeAspect="1"/>
          </p:cNvPicPr>
          <p:nvPr userDrawn="1">
            <p:custDataLst>
              <p:tags r:id="rId11"/>
            </p:custDataLst>
          </p:nvPr>
        </p:nvPicPr>
        <p:blipFill rotWithShape="1">
          <a:blip xmlns:r="http://schemas.openxmlformats.org/officeDocument/2006/relationships" r:embed="rId12"/>
          <a:srcRect l="21480" b="29853"/>
          <a:stretch>
            <a:fillRect/>
          </a:stretch>
        </p:blipFill>
        <p:spPr>
          <a:xfrm>
            <a:off x="0" y="1076333"/>
            <a:ext cx="6471739" cy="5781667"/>
          </a:xfrm>
          <a:prstGeom prst="rect"/>
        </p:spPr>
      </p:pic>
      <p:sp>
        <p:nvSpPr>
          <p:cNvPr id="1048690" name="矩形 10"/>
          <p:cNvSpPr/>
          <p:nvPr userDrawn="1">
            <p:custDataLst>
              <p:tags r:id="rId13"/>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692" name="矩形 24"/>
          <p:cNvSpPr/>
          <p:nvPr userDrawn="1">
            <p:custDataLst>
              <p:tags r:id="rId14"/>
            </p:custDataLst>
          </p:nvPr>
        </p:nvSpPr>
        <p:spPr>
          <a:xfrm>
            <a:off x="0" y="5895975"/>
            <a:ext cx="12192000" cy="9620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4" name="文本占位符 13"/>
          <p:cNvSpPr>
            <a:spLocks noGrp="1"/>
          </p:cNvSpPr>
          <p:nvPr>
            <p:ph type="body" sz="quarter" idx="14" hasCustomPrompt="1"/>
            <p:custDataLst>
              <p:tags r:id="rId15"/>
            </p:custDataLst>
          </p:nvPr>
        </p:nvSpPr>
        <p:spPr>
          <a:xfrm>
            <a:off x="835025" y="6220460"/>
            <a:ext cx="2879725" cy="313055"/>
          </a:xfrm>
        </p:spPr>
        <p:txBody>
          <a:bodyPr anchor="ctr" bIns="0" lIns="0" rIns="0" rtlCol="0" tIns="0" vert="horz">
            <a:normAutofit/>
          </a:bodyPr>
          <a:lstStyle>
            <a:lvl1pPr algn="l" defTabSz="914400" eaLnBrk="1" fontAlgn="auto" hangingPunct="1" latinLnBrk="0" marL="0" marR="0" rtl="0">
              <a:lnSpc>
                <a:spcPct val="100000"/>
              </a:lnSpc>
              <a:spcBef>
                <a:spcPts val="1000"/>
              </a:spcBef>
              <a:buClrTx/>
              <a:buSzTx/>
              <a:buFont typeface="Arial" panose="02080604020202020204" pitchFamily="34" charset="0"/>
              <a:buNone/>
              <a:defRPr altLang="zh-CN" baseline="0" b="0" cap="none" sz="1800" i="0" kern="1200" kumimoji="0" lang="en-US" noProof="1" normalizeH="0" spc="0" strike="noStrike" u="none">
                <a:solidFill>
                  <a:schemeClr val="tx1">
                    <a:lumMod val="65000"/>
                  </a:schemeClr>
                </a:solidFill>
                <a:latin typeface="+mn-lt"/>
                <a:ea typeface="+mn-ea"/>
                <a:cs typeface="+mn-cs"/>
              </a:defRPr>
            </a:lvl1pPr>
          </a:lstStyle>
          <a:p>
            <a:pPr lvl="0"/>
            <a:r>
              <a:rPr>
                <a:sym typeface="+mn-ea"/>
              </a:rPr>
              <a:t>日期时间占位符</a:t>
            </a:r>
            <a:endParaRPr>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2" name="页脚占位符 4"/>
          <p:cNvSpPr>
            <a:spLocks noGrp="1"/>
          </p:cNvSpPr>
          <p:nvPr>
            <p:ph type="ftr" sz="quarter" idx="11"/>
            <p:custDataLst>
              <p:tags r:id="rId4"/>
            </p:custDataLst>
          </p:nvPr>
        </p:nvSpPr>
        <p:spPr/>
        <p:txBody>
          <a:bodyPr/>
          <a:p>
            <a:endParaRPr altLang="en-US" lang="zh-CN"/>
          </a:p>
        </p:txBody>
      </p:sp>
      <p:sp>
        <p:nvSpPr>
          <p:cNvPr id="104870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8" name="任意多边形: 形状 62"/>
          <p:cNvSpPr/>
          <p:nvPr userDrawn="1">
            <p:custDataLst>
              <p:tags r:id="rId2"/>
            </p:custDataLst>
          </p:nvPr>
        </p:nvSpPr>
        <p:spPr>
          <a:xfrm>
            <a:off x="0" y="3799927"/>
            <a:ext cx="3713440" cy="3058073"/>
          </a:xfrm>
          <a:custGeom>
            <a:avLst/>
            <a:gdLst>
              <a:gd name="connsiteX0" fmla="*/ 1219440 w 3713440"/>
              <a:gd name="connsiteY0" fmla="*/ 0 h 3058073"/>
              <a:gd name="connsiteX1" fmla="*/ 3713440 w 3713440"/>
              <a:gd name="connsiteY1" fmla="*/ 3058073 h 3058073"/>
              <a:gd name="connsiteX2" fmla="*/ 0 w 3713440"/>
              <a:gd name="connsiteY2" fmla="*/ 3058073 h 3058073"/>
              <a:gd name="connsiteX3" fmla="*/ 0 w 3713440"/>
              <a:gd name="connsiteY3" fmla="*/ 1157584 h 3058073"/>
              <a:gd name="connsiteX4" fmla="*/ 581316 w 3713440"/>
              <a:gd name="connsiteY4" fmla="*/ 600693 h 3058073"/>
              <a:gd name="connsiteX5" fmla="*/ 1219440 w 3713440"/>
              <a:gd name="connsiteY5" fmla="*/ 0 h 305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3440" h="3058073">
                <a:moveTo>
                  <a:pt x="1219440" y="0"/>
                </a:moveTo>
                <a:lnTo>
                  <a:pt x="3713440" y="3058073"/>
                </a:lnTo>
                <a:lnTo>
                  <a:pt x="0" y="3058073"/>
                </a:lnTo>
                <a:lnTo>
                  <a:pt x="0" y="1157584"/>
                </a:lnTo>
                <a:lnTo>
                  <a:pt x="581316" y="600693"/>
                </a:lnTo>
                <a:cubicBezTo>
                  <a:pt x="794024" y="398102"/>
                  <a:pt x="1006732" y="197281"/>
                  <a:pt x="1219440"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10" name="任意多边形: 形状 56"/>
          <p:cNvSpPr/>
          <p:nvPr userDrawn="1">
            <p:custDataLst>
              <p:tags r:id="rId3"/>
            </p:custDataLst>
          </p:nvPr>
        </p:nvSpPr>
        <p:spPr>
          <a:xfrm>
            <a:off x="-1" y="2324472"/>
            <a:ext cx="1637930" cy="2005807"/>
          </a:xfrm>
          <a:custGeom>
            <a:avLst/>
            <a:gdLst>
              <a:gd name="connsiteX0" fmla="*/ 0 w 2700670"/>
              <a:gd name="connsiteY0" fmla="*/ 0 h 2434856"/>
              <a:gd name="connsiteX1" fmla="*/ 1988289 w 2700670"/>
              <a:gd name="connsiteY1" fmla="*/ 2434856 h 2434856"/>
              <a:gd name="connsiteX2" fmla="*/ 2700670 w 2700670"/>
              <a:gd name="connsiteY2" fmla="*/ 1754373 h 2434856"/>
              <a:gd name="connsiteX0-1" fmla="*/ 0 w 1988289"/>
              <a:gd name="connsiteY0-2" fmla="*/ 0 h 2434856"/>
              <a:gd name="connsiteX1-3" fmla="*/ 1988289 w 1988289"/>
              <a:gd name="connsiteY1-4" fmla="*/ 2434856 h 2434856"/>
            </a:gdLst>
            <a:ahLst/>
            <a:cxnLst>
              <a:cxn ang="0">
                <a:pos x="connsiteX0-1" y="connsiteY0-2"/>
              </a:cxn>
              <a:cxn ang="0">
                <a:pos x="connsiteX1-3" y="connsiteY1-4"/>
              </a:cxn>
            </a:cxnLst>
            <a:rect l="l" t="t" r="r" b="b"/>
            <a:pathLst>
              <a:path w="1988289" h="2434856">
                <a:moveTo>
                  <a:pt x="0" y="0"/>
                </a:moveTo>
                <a:lnTo>
                  <a:pt x="1988289" y="2434856"/>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2" name="标题 1"/>
          <p:cNvSpPr>
            <a:spLocks noGrp="1"/>
          </p:cNvSpPr>
          <p:nvPr>
            <p:ph type="title" hasCustomPrompt="1"/>
            <p:custDataLst>
              <p:tags r:id="rId4"/>
            </p:custDataLst>
          </p:nvPr>
        </p:nvSpPr>
        <p:spPr>
          <a:xfrm>
            <a:off x="1866900" y="1542415"/>
            <a:ext cx="1875790" cy="1081405"/>
          </a:xfrm>
        </p:spPr>
        <p:txBody>
          <a:bodyPr anchor="b">
            <a:normAutofit/>
          </a:bodyPr>
          <a:lstStyle>
            <a:lvl1pPr algn="ctr">
              <a:defRPr sz="6000"/>
            </a:lvl1pPr>
          </a:lstStyle>
          <a:p>
            <a:r>
              <a:rPr altLang="en-US" dirty="0" lang="zh-CN"/>
              <a:t>标题</a:t>
            </a:r>
            <a:endParaRPr altLang="en-US" dirty="0" lang="zh-CN"/>
          </a:p>
        </p:txBody>
      </p:sp>
      <p:sp>
        <p:nvSpPr>
          <p:cNvPr id="1048714" name="文本占位符 2"/>
          <p:cNvSpPr>
            <a:spLocks noGrp="1"/>
          </p:cNvSpPr>
          <p:nvPr>
            <p:ph type="body" idx="1" hasCustomPrompt="1"/>
            <p:custDataLst>
              <p:tags r:id="rId5"/>
            </p:custDataLst>
          </p:nvPr>
        </p:nvSpPr>
        <p:spPr>
          <a:xfrm>
            <a:off x="1866900" y="2626360"/>
            <a:ext cx="1875790" cy="504190"/>
          </a:xfrm>
        </p:spPr>
        <p:txBody>
          <a:bodyPr anchor="t"/>
          <a:lstStyle>
            <a:lvl1pPr algn="ct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pic>
        <p:nvPicPr>
          <p:cNvPr id="2097155" name="图片 49"/>
          <p:cNvPicPr>
            <a:picLocks noChangeAspect="1"/>
          </p:cNvPicPr>
          <p:nvPr userDrawn="1">
            <p:custDataLst>
              <p:tags r:id="rId6"/>
            </p:custDataLst>
          </p:nvPr>
        </p:nvPicPr>
        <p:blipFill rotWithShape="1">
          <a:blip xmlns:r="http://schemas.openxmlformats.org/officeDocument/2006/relationships" r:embed="rId7"/>
          <a:srcRect r="-426"/>
          <a:stretch>
            <a:fillRect/>
          </a:stretch>
        </p:blipFill>
        <p:spPr>
          <a:xfrm>
            <a:off x="0" y="2130788"/>
            <a:ext cx="4618744" cy="4727212"/>
          </a:xfrm>
          <a:prstGeom prst="rect"/>
        </p:spPr>
      </p:pic>
      <p:sp>
        <p:nvSpPr>
          <p:cNvPr id="1048716" name="日期占位符 6"/>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718" name="页脚占位符 7"/>
          <p:cNvSpPr>
            <a:spLocks noGrp="1"/>
          </p:cNvSpPr>
          <p:nvPr>
            <p:ph type="ftr" sz="quarter" idx="11"/>
            <p:custDataLst>
              <p:tags r:id="rId9"/>
            </p:custDataLst>
          </p:nvPr>
        </p:nvSpPr>
        <p:spPr/>
        <p:txBody>
          <a:bodyPr/>
          <a:p>
            <a:endParaRPr altLang="en-US" lang="zh-CN"/>
          </a:p>
        </p:txBody>
      </p:sp>
      <p:sp>
        <p:nvSpPr>
          <p:cNvPr id="1048720" name="灯片编号占位符 8"/>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sp>
        <p:nvSpPr>
          <p:cNvPr id="1048722" name="任意多边形: 形状 8"/>
          <p:cNvSpPr/>
          <p:nvPr userDrawn="1">
            <p:custDataLst>
              <p:tags r:id="rId11"/>
            </p:custDataLst>
          </p:nvPr>
        </p:nvSpPr>
        <p:spPr>
          <a:xfrm flipH="1" flipV="1">
            <a:off x="11539855" y="0"/>
            <a:ext cx="653415" cy="56388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24" name="任意多边形: 形状 9"/>
          <p:cNvSpPr/>
          <p:nvPr userDrawn="1">
            <p:custDataLst>
              <p:tags r:id="rId12"/>
            </p:custDataLst>
          </p:nvPr>
        </p:nvSpPr>
        <p:spPr>
          <a:xfrm>
            <a:off x="11421110" y="1270"/>
            <a:ext cx="774700" cy="698500"/>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2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8" name="标题 1"/>
          <p:cNvSpPr>
            <a:spLocks noGrp="1"/>
          </p:cNvSpPr>
          <p:nvPr>
            <p:ph type="title" hasCustomPrompt="1"/>
            <p:custDataLst>
              <p:tags r:id="rId2"/>
            </p:custDataLst>
          </p:nvPr>
        </p:nvSpPr>
        <p:spPr>
          <a:xfrm>
            <a:off x="828040" y="2859405"/>
            <a:ext cx="7275195" cy="1151890"/>
          </a:xfrm>
        </p:spPr>
        <p:txBody>
          <a:bodyPr anchor="b"/>
          <a:lstStyle>
            <a:lvl1pPr algn="l">
              <a:defRPr sz="5400"/>
            </a:lvl1pPr>
          </a:lstStyle>
          <a:p>
            <a:r>
              <a:rPr altLang="en-US" dirty="0" lang="zh-CN"/>
              <a:t>单击此处添加章节标题</a:t>
            </a:r>
            <a:endParaRPr altLang="en-US" dirty="0" lang="zh-CN"/>
          </a:p>
        </p:txBody>
      </p:sp>
      <p:sp>
        <p:nvSpPr>
          <p:cNvPr id="1048730" name="文本占位符 2"/>
          <p:cNvSpPr>
            <a:spLocks noGrp="1"/>
          </p:cNvSpPr>
          <p:nvPr>
            <p:ph type="body" idx="1"/>
            <p:custDataLst>
              <p:tags r:id="rId3"/>
            </p:custDataLst>
          </p:nvPr>
        </p:nvSpPr>
        <p:spPr>
          <a:xfrm>
            <a:off x="828040" y="4119480"/>
            <a:ext cx="9144000" cy="936000"/>
          </a:xfrm>
        </p:spPr>
        <p:txBody>
          <a:bodyPr bIns="0" lIns="0" rIns="0" rtlCol="0" tIns="0" vert="horz">
            <a:normAutofit/>
          </a:bodyPr>
          <a:lstStyle>
            <a:lvl1pPr algn="l"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单击此处编辑母版文本样式</a:t>
            </a:r>
            <a:endParaRPr>
              <a:sym typeface="+mn-ea"/>
            </a:endParaRPr>
          </a:p>
        </p:txBody>
      </p:sp>
      <p:sp>
        <p:nvSpPr>
          <p:cNvPr id="1048732" name="文本占位符 7"/>
          <p:cNvSpPr txBox="1">
            <a:spLocks noGrp="1"/>
          </p:cNvSpPr>
          <p:nvPr>
            <p:ph type="body" sz="quarter" idx="13" hasCustomPrompt="1"/>
            <p:custDataLst>
              <p:tags r:id="rId4"/>
            </p:custDataLst>
          </p:nvPr>
        </p:nvSpPr>
        <p:spPr>
          <a:xfrm>
            <a:off x="816610" y="1813560"/>
            <a:ext cx="3092450" cy="1015365"/>
          </a:xfrm>
          <a:noFill/>
        </p:spPr>
        <p:txBody>
          <a:bodyPr anchor="t" bIns="0" lIns="0" rIns="0" rtlCol="0" tIns="0" vert="horz" wrap="square">
            <a:spAutoFit/>
          </a:bodyPr>
          <a:lstStyle>
            <a:lvl1pPr algn="l" defTabSz="914400" eaLnBrk="1" fontAlgn="auto" hangingPunct="1" indent="-228600" latinLnBrk="0" lvl="0" marL="0" marR="0" rtl="0">
              <a:lnSpc>
                <a:spcPct val="100000"/>
              </a:lnSpc>
              <a:spcBef>
                <a:spcPts val="1000"/>
              </a:spcBef>
              <a:buClrTx/>
              <a:buSzTx/>
              <a:buFontTx/>
              <a:buNone/>
              <a:defRPr altLang="zh-CN" baseline="0" b="1" cap="none" dirty="0" sz="6600" i="0" kern="1200" kumimoji="0" lang="en-US" noProof="1" normalizeH="0" spc="0" strike="noStrike" u="none">
                <a:gradFill flip="none" rotWithShape="1">
                  <a:gsLst>
                    <a:gs pos="40000">
                      <a:schemeClr val="accent1"/>
                    </a:gs>
                    <a:gs pos="100000">
                      <a:schemeClr val="accent4"/>
                    </a:gs>
                  </a:gsLst>
                  <a:lin ang="13500000" scaled="1"/>
                </a:gradFill>
                <a:latin typeface="+mj-ea"/>
                <a:ea typeface="+mj-ea"/>
                <a:cs typeface="+mn-cs"/>
                <a:sym typeface="+mn-ea"/>
              </a:defRPr>
            </a:lvl1pPr>
          </a:lstStyle>
          <a:p>
            <a:pPr lvl="0"/>
            <a:r>
              <a:rPr>
                <a:sym typeface="+mn-ea"/>
              </a:rPr>
              <a:t>节编号</a:t>
            </a:r>
            <a:endParaRPr>
              <a:sym typeface="+mn-ea"/>
            </a:endParaRPr>
          </a:p>
        </p:txBody>
      </p:sp>
      <p:cxnSp>
        <p:nvCxnSpPr>
          <p:cNvPr id="3145739" name="直接箭头连接符 41"/>
          <p:cNvCxnSpPr>
            <a:cxnSpLocks/>
          </p:cNvCxnSpPr>
          <p:nvPr userDrawn="1">
            <p:custDataLst>
              <p:tags r:id="rId5"/>
            </p:custDataLst>
          </p:nvPr>
        </p:nvCxnSpPr>
        <p:spPr>
          <a:xfrm>
            <a:off x="4096792" y="2321243"/>
            <a:ext cx="3455670" cy="0"/>
          </a:xfrm>
          <a:prstGeom prst="straightConnector1"/>
          <a:noFill/>
          <a:ln w="25400">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
        <p:nvSpPr>
          <p:cNvPr id="1048734" name="任意多边形: 形状 9"/>
          <p:cNvSpPr/>
          <p:nvPr userDrawn="1">
            <p:custDataLst>
              <p:tags r:id="rId6"/>
            </p:custDataLst>
          </p:nvPr>
        </p:nvSpPr>
        <p:spPr>
          <a:xfrm flipH="1">
            <a:off x="5900420" y="2684145"/>
            <a:ext cx="4340225" cy="4178935"/>
          </a:xfrm>
          <a:custGeom>
            <a:avLst/>
            <a:gdLst>
              <a:gd name="connsiteX0" fmla="*/ 121433 w 3669392"/>
              <a:gd name="connsiteY0" fmla="*/ 0 h 3533321"/>
              <a:gd name="connsiteX1" fmla="*/ 97562 w 3669392"/>
              <a:gd name="connsiteY1" fmla="*/ 18637 h 3533321"/>
              <a:gd name="connsiteX2" fmla="*/ 97562 w 3669392"/>
              <a:gd name="connsiteY2" fmla="*/ 992503 h 3533321"/>
              <a:gd name="connsiteX3" fmla="*/ 0 w 3669392"/>
              <a:gd name="connsiteY3" fmla="*/ 1036775 h 3533321"/>
              <a:gd name="connsiteX4" fmla="*/ 0 w 3669392"/>
              <a:gd name="connsiteY4" fmla="*/ 3533321 h 3533321"/>
              <a:gd name="connsiteX5" fmla="*/ 3669392 w 3669392"/>
              <a:gd name="connsiteY5" fmla="*/ 3533321 h 3533321"/>
              <a:gd name="connsiteX6" fmla="*/ 121433 w 3669392"/>
              <a:gd name="connsiteY6" fmla="*/ 0 h 353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9392" h="3533321">
                <a:moveTo>
                  <a:pt x="121433" y="0"/>
                </a:moveTo>
                <a:lnTo>
                  <a:pt x="97562" y="18637"/>
                </a:lnTo>
                <a:lnTo>
                  <a:pt x="97562" y="992503"/>
                </a:lnTo>
                <a:lnTo>
                  <a:pt x="0" y="1036775"/>
                </a:lnTo>
                <a:lnTo>
                  <a:pt x="0" y="3533321"/>
                </a:lnTo>
                <a:lnTo>
                  <a:pt x="3669392" y="3533321"/>
                </a:lnTo>
                <a:cubicBezTo>
                  <a:pt x="2525444" y="2355547"/>
                  <a:pt x="1265381" y="1177774"/>
                  <a:pt x="121433"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pic>
        <p:nvPicPr>
          <p:cNvPr id="2097157" name="图片 8"/>
          <p:cNvPicPr>
            <a:picLocks noChangeAspect="1"/>
          </p:cNvPicPr>
          <p:nvPr userDrawn="1">
            <p:custDataLst>
              <p:tags r:id="rId7"/>
            </p:custDataLst>
          </p:nvPr>
        </p:nvPicPr>
        <p:blipFill rotWithShape="1">
          <a:blip xmlns:r="http://schemas.openxmlformats.org/officeDocument/2006/relationships" r:embed="rId8"/>
          <a:srcRect l="50234" b="27809"/>
          <a:stretch>
            <a:fillRect/>
          </a:stretch>
        </p:blipFill>
        <p:spPr>
          <a:xfrm flipH="1">
            <a:off x="6569710" y="213995"/>
            <a:ext cx="5622290" cy="6650355"/>
          </a:xfrm>
          <a:custGeom>
            <a:avLst/>
            <a:gdLst>
              <a:gd name="connsiteX0" fmla="*/ 4753433 w 4753433"/>
              <a:gd name="connsiteY0" fmla="*/ 0 h 5622086"/>
              <a:gd name="connsiteX1" fmla="*/ 0 w 4753433"/>
              <a:gd name="connsiteY1" fmla="*/ 0 h 5622086"/>
              <a:gd name="connsiteX2" fmla="*/ 0 w 4753433"/>
              <a:gd name="connsiteY2" fmla="*/ 5622086 h 5622086"/>
              <a:gd name="connsiteX3" fmla="*/ 4753433 w 4753433"/>
              <a:gd name="connsiteY3" fmla="*/ 5622086 h 5622086"/>
            </a:gdLst>
            <a:ahLst/>
            <a:cxnLst>
              <a:cxn ang="0">
                <a:pos x="connsiteX0" y="connsiteY0"/>
              </a:cxn>
              <a:cxn ang="0">
                <a:pos x="connsiteX1" y="connsiteY1"/>
              </a:cxn>
              <a:cxn ang="0">
                <a:pos x="connsiteX2" y="connsiteY2"/>
              </a:cxn>
              <a:cxn ang="0">
                <a:pos x="connsiteX3" y="connsiteY3"/>
              </a:cxn>
            </a:cxnLst>
            <a:rect l="l" t="t" r="r" b="b"/>
            <a:pathLst>
              <a:path w="4753433" h="5622086">
                <a:moveTo>
                  <a:pt x="4753433" y="0"/>
                </a:moveTo>
                <a:lnTo>
                  <a:pt x="0" y="0"/>
                </a:lnTo>
                <a:lnTo>
                  <a:pt x="0" y="5622086"/>
                </a:lnTo>
                <a:lnTo>
                  <a:pt x="4753433" y="5622086"/>
                </a:lnTo>
                <a:close/>
              </a:path>
            </a:pathLst>
          </a:custGeom>
          <a:ln w="22225">
            <a:noFill/>
          </a:ln>
        </p:spPr>
      </p:pic>
      <p:sp>
        <p:nvSpPr>
          <p:cNvPr id="1048736" name="任意多边形: 形状 58"/>
          <p:cNvSpPr/>
          <p:nvPr userDrawn="1">
            <p:custDataLst>
              <p:tags r:id="rId9"/>
            </p:custDataLst>
          </p:nvPr>
        </p:nvSpPr>
        <p:spPr>
          <a:xfrm>
            <a:off x="9868535" y="611505"/>
            <a:ext cx="2321560" cy="2321560"/>
          </a:xfrm>
          <a:custGeom>
            <a:avLst/>
            <a:gdLst>
              <a:gd name="connsiteX0" fmla="*/ 0 w 1727200"/>
              <a:gd name="connsiteY0" fmla="*/ 1727200 h 1727200"/>
              <a:gd name="connsiteX1" fmla="*/ 1727200 w 1727200"/>
              <a:gd name="connsiteY1" fmla="*/ 0 h 1727200"/>
              <a:gd name="connsiteX2" fmla="*/ 1727200 w 1727200"/>
              <a:gd name="connsiteY2" fmla="*/ 943428 h 1727200"/>
              <a:gd name="connsiteX0-1" fmla="*/ 0 w 1727200"/>
              <a:gd name="connsiteY0-2" fmla="*/ 1727200 h 1727200"/>
              <a:gd name="connsiteX1-3" fmla="*/ 1727200 w 1727200"/>
              <a:gd name="connsiteY1-4" fmla="*/ 0 h 1727200"/>
            </a:gdLst>
            <a:ahLst/>
            <a:cxnLst>
              <a:cxn ang="0">
                <a:pos x="connsiteX0-1" y="connsiteY0-2"/>
              </a:cxn>
              <a:cxn ang="0">
                <a:pos x="connsiteX1-3" y="connsiteY1-4"/>
              </a:cxn>
            </a:cxnLst>
            <a:rect l="l" t="t" r="r" b="b"/>
            <a:pathLst>
              <a:path w="1727200" h="1727200">
                <a:moveTo>
                  <a:pt x="0" y="1727200"/>
                </a:moveTo>
                <a:lnTo>
                  <a:pt x="1727200" y="0"/>
                </a:lnTo>
              </a:path>
            </a:pathLst>
          </a:custGeom>
          <a:noFill/>
          <a:ln w="222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8"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40" name="页脚占位符 4"/>
          <p:cNvSpPr>
            <a:spLocks noGrp="1"/>
          </p:cNvSpPr>
          <p:nvPr>
            <p:ph type="ftr" sz="quarter" idx="11"/>
            <p:custDataLst>
              <p:tags r:id="rId11"/>
            </p:custDataLst>
          </p:nvPr>
        </p:nvSpPr>
        <p:spPr/>
        <p:txBody>
          <a:bodyPr/>
          <a:p>
            <a:endParaRPr altLang="en-US" lang="zh-CN"/>
          </a:p>
        </p:txBody>
      </p:sp>
      <p:sp>
        <p:nvSpPr>
          <p:cNvPr id="1048742"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52" name="页脚占位符 5"/>
          <p:cNvSpPr>
            <a:spLocks noGrp="1"/>
          </p:cNvSpPr>
          <p:nvPr>
            <p:ph type="ftr" sz="quarter" idx="11"/>
            <p:custDataLst>
              <p:tags r:id="rId5"/>
            </p:custDataLst>
          </p:nvPr>
        </p:nvSpPr>
        <p:spPr/>
        <p:txBody>
          <a:bodyPr/>
          <a:p>
            <a:endParaRPr altLang="en-US" lang="zh-CN"/>
          </a:p>
        </p:txBody>
      </p:sp>
      <p:sp>
        <p:nvSpPr>
          <p:cNvPr id="104875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8" name="页脚占位符 7"/>
          <p:cNvSpPr>
            <a:spLocks noGrp="1"/>
          </p:cNvSpPr>
          <p:nvPr>
            <p:ph type="ftr" sz="quarter" idx="11"/>
            <p:custDataLst>
              <p:tags r:id="rId7"/>
            </p:custDataLst>
          </p:nvPr>
        </p:nvSpPr>
        <p:spPr/>
        <p:txBody>
          <a:bodyPr/>
          <a:p>
            <a:endParaRPr altLang="en-US" lang="zh-CN"/>
          </a:p>
        </p:txBody>
      </p:sp>
      <p:sp>
        <p:nvSpPr>
          <p:cNvPr id="104877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7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3"/>
          <p:cNvSpPr>
            <a:spLocks noGrp="1"/>
          </p:cNvSpPr>
          <p:nvPr>
            <p:ph type="ftr" sz="quarter" idx="11"/>
            <p:custDataLst>
              <p:tags r:id="rId3"/>
            </p:custDataLst>
          </p:nvPr>
        </p:nvSpPr>
        <p:spPr/>
        <p:txBody>
          <a:bodyPr/>
          <a:p>
            <a:endParaRPr altLang="en-US" lang="zh-CN"/>
          </a:p>
        </p:txBody>
      </p:sp>
      <p:sp>
        <p:nvSpPr>
          <p:cNvPr id="104877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8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82" name="页脚占位符 2"/>
          <p:cNvSpPr>
            <a:spLocks noGrp="1"/>
          </p:cNvSpPr>
          <p:nvPr>
            <p:ph type="ftr" sz="quarter" idx="11"/>
            <p:custDataLst>
              <p:tags r:id="rId2"/>
            </p:custDataLst>
          </p:nvPr>
        </p:nvSpPr>
        <p:spPr/>
        <p:txBody>
          <a:bodyPr/>
          <a:p>
            <a:endParaRPr altLang="en-US" lang="zh-CN"/>
          </a:p>
        </p:txBody>
      </p:sp>
      <p:sp>
        <p:nvSpPr>
          <p:cNvPr id="104878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90" name="页脚占位符 4"/>
          <p:cNvSpPr>
            <a:spLocks noGrp="1"/>
          </p:cNvSpPr>
          <p:nvPr>
            <p:ph type="ftr" sz="quarter" idx="11"/>
            <p:custDataLst>
              <p:tags r:id="rId3"/>
            </p:custDataLst>
          </p:nvPr>
        </p:nvSpPr>
        <p:spPr/>
        <p:txBody>
          <a:bodyPr/>
          <a:p>
            <a:endParaRPr altLang="en-US" lang="zh-CN"/>
          </a:p>
        </p:txBody>
      </p:sp>
      <p:sp>
        <p:nvSpPr>
          <p:cNvPr id="104879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800" name="页脚占位符 7"/>
          <p:cNvSpPr>
            <a:spLocks noGrp="1"/>
          </p:cNvSpPr>
          <p:nvPr>
            <p:ph type="ftr" sz="quarter" idx="11"/>
            <p:custDataLst>
              <p:tags r:id="rId4"/>
            </p:custDataLst>
          </p:nvPr>
        </p:nvSpPr>
        <p:spPr/>
        <p:txBody>
          <a:bodyPr/>
          <a:p>
            <a:endParaRPr altLang="en-US" lang="zh-CN"/>
          </a:p>
        </p:txBody>
      </p:sp>
      <p:sp>
        <p:nvSpPr>
          <p:cNvPr id="104880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804"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41" name="直接连接符 18"/>
          <p:cNvCxnSpPr>
            <a:cxnSpLocks/>
          </p:cNvCxnSpPr>
          <p:nvPr userDrawn="1">
            <p:custDataLst>
              <p:tags r:id="rId2"/>
            </p:custDataLst>
          </p:nvPr>
        </p:nvCxnSpPr>
        <p:spPr>
          <a:xfrm flipH="1">
            <a:off x="9810115"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806" name="任意多边形: 形状 26"/>
          <p:cNvSpPr/>
          <p:nvPr userDrawn="1">
            <p:custDataLst>
              <p:tags r:id="rId3"/>
            </p:custDataLst>
          </p:nvPr>
        </p:nvSpPr>
        <p:spPr>
          <a:xfrm flipH="1">
            <a:off x="54800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808" name="任意多边形: 形状 13"/>
          <p:cNvSpPr/>
          <p:nvPr userDrawn="1">
            <p:custDataLst>
              <p:tags r:id="rId4"/>
            </p:custDataLst>
          </p:nvPr>
        </p:nvSpPr>
        <p:spPr>
          <a:xfrm flipH="1">
            <a:off x="881189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pic>
        <p:nvPicPr>
          <p:cNvPr id="2097159" name="图片 22"/>
          <p:cNvPicPr>
            <a:picLocks noChangeAspect="1"/>
          </p:cNvPicPr>
          <p:nvPr userDrawn="1">
            <p:custDataLst>
              <p:tags r:id="rId5"/>
            </p:custDataLst>
          </p:nvPr>
        </p:nvPicPr>
        <p:blipFill rotWithShape="1">
          <a:blip xmlns:r="http://schemas.openxmlformats.org/officeDocument/2006/relationships" r:embed="rId6"/>
          <a:srcRect l="21480" b="29853"/>
          <a:stretch>
            <a:fillRect/>
          </a:stretch>
        </p:blipFill>
        <p:spPr>
          <a:xfrm flipH="1">
            <a:off x="5714365" y="1070610"/>
            <a:ext cx="6471920" cy="5781675"/>
          </a:xfrm>
          <a:prstGeom prst="rect"/>
        </p:spPr>
      </p:pic>
      <p:sp>
        <p:nvSpPr>
          <p:cNvPr id="1048810" name="标题 1"/>
          <p:cNvSpPr>
            <a:spLocks noGrp="1"/>
          </p:cNvSpPr>
          <p:nvPr>
            <p:ph type="ctrTitle" hasCustomPrompt="1"/>
            <p:custDataLst>
              <p:tags r:id="rId7"/>
            </p:custDataLst>
          </p:nvPr>
        </p:nvSpPr>
        <p:spPr>
          <a:xfrm>
            <a:off x="838200" y="1744980"/>
            <a:ext cx="4391025" cy="1800225"/>
          </a:xfrm>
        </p:spPr>
        <p:txBody>
          <a:bodyPr anchor="b"/>
          <a:lstStyle>
            <a:lvl1pPr algn="l">
              <a:lnSpc>
                <a:spcPct val="100000"/>
              </a:lnSpc>
              <a:defRPr sz="7200"/>
            </a:lvl1pPr>
          </a:lstStyle>
          <a:p>
            <a:r>
              <a:rPr altLang="en-US" dirty="0" lang="zh-CN"/>
              <a:t>感谢观看</a:t>
            </a:r>
            <a:endParaRPr altLang="en-US" dirty="0" lang="zh-CN"/>
          </a:p>
        </p:txBody>
      </p:sp>
      <p:sp>
        <p:nvSpPr>
          <p:cNvPr id="1048812" name="副标题 2"/>
          <p:cNvSpPr>
            <a:spLocks noGrp="1"/>
          </p:cNvSpPr>
          <p:nvPr>
            <p:ph type="subTitle" idx="1" hasCustomPrompt="1"/>
            <p:custDataLst>
              <p:tags r:id="rId8"/>
            </p:custDataLst>
          </p:nvPr>
        </p:nvSpPr>
        <p:spPr>
          <a:xfrm>
            <a:off x="838200" y="3567430"/>
            <a:ext cx="5549900" cy="972185"/>
          </a:xfrm>
        </p:spPr>
        <p:txBody>
          <a:bodyPr/>
          <a:lstStyle>
            <a:lvl1pPr algn="l" defTabSz="914400" eaLnBrk="1" fontAlgn="auto" hangingPunct="1" indent="0" latinLnBrk="0" lvl="0" marL="0" marR="0" rtl="0">
              <a:lnSpc>
                <a:spcPct val="100000"/>
              </a:lnSpc>
              <a:spcBef>
                <a:spcPts val="1000"/>
              </a:spcBef>
              <a:buClrTx/>
              <a:buSzTx/>
              <a:buFontTx/>
              <a:buNone/>
              <a:defRPr altLang="zh-CN" baseline="0" b="1" cap="all" dirty="0" sz="6600" i="0" kern="1200" kumimoji="0" lang="en-US" noProof="1" normalizeH="0" spc="0" strike="noStrike" u="none">
                <a:solidFill>
                  <a:schemeClr val="tx1">
                    <a:alpha val="20000"/>
                  </a:schemeClr>
                </a:solidFill>
                <a:latin typeface="+中文标题" charset="0"/>
                <a:ea typeface="+mj-ea"/>
                <a:cs typeface="+mn-cs"/>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THANK YOU</a:t>
            </a:r>
            <a:endParaRPr altLang="zh-CN" dirty="0" lang="en-US"/>
          </a:p>
        </p:txBody>
      </p:sp>
      <p:sp>
        <p:nvSpPr>
          <p:cNvPr id="1048814" name="文本占位符 9"/>
          <p:cNvSpPr>
            <a:spLocks noGrp="1"/>
          </p:cNvSpPr>
          <p:nvPr>
            <p:ph type="body" sz="quarter" idx="13" hasCustomPrompt="1"/>
            <p:custDataLst>
              <p:tags r:id="rId9"/>
            </p:custDataLst>
          </p:nvPr>
        </p:nvSpPr>
        <p:spPr>
          <a:xfrm>
            <a:off x="8731214" y="504000"/>
            <a:ext cx="265706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sym typeface="+mn-ea"/>
              </a:defRPr>
            </a:lvl1pPr>
          </a:lstStyle>
          <a:p>
            <a:pPr lvl="0"/>
            <a:r>
              <a:rPr>
                <a:sym typeface="+mn-ea"/>
              </a:rPr>
              <a:t>公司名占位符</a:t>
            </a:r>
            <a:endParaRPr>
              <a:sym typeface="+mn-ea"/>
            </a:endParaRPr>
          </a:p>
        </p:txBody>
      </p:sp>
      <p:cxnSp>
        <p:nvCxnSpPr>
          <p:cNvPr id="3145743" name="直接连接符 12"/>
          <p:cNvCxnSpPr>
            <a:cxnSpLocks/>
          </p:cNvCxnSpPr>
          <p:nvPr userDrawn="1">
            <p:custDataLst>
              <p:tags r:id="rId10"/>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4"/>
          <p:cNvCxnSpPr>
            <a:cxnSpLocks/>
          </p:cNvCxnSpPr>
          <p:nvPr userDrawn="1">
            <p:custDataLst>
              <p:tags r:id="rId11"/>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816" name="矩形 16"/>
          <p:cNvSpPr/>
          <p:nvPr userDrawn="1">
            <p:custDataLst>
              <p:tags r:id="rId12"/>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818" name="矩形 24"/>
          <p:cNvSpPr/>
          <p:nvPr userDrawn="1">
            <p:custDataLst>
              <p:tags r:id="rId13"/>
            </p:custDataLst>
          </p:nvPr>
        </p:nvSpPr>
        <p:spPr>
          <a:xfrm flipH="1">
            <a:off x="0" y="5997575"/>
            <a:ext cx="12192000" cy="8604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0" name="日期占位符 3"/>
          <p:cNvSpPr>
            <a:spLocks noGrp="1"/>
          </p:cNvSpPr>
          <p:nvPr>
            <p:ph type="dt" sz="half" idx="10"/>
            <p:custDataLst>
              <p:tags r:id="rId14"/>
            </p:custDataLst>
          </p:nvPr>
        </p:nvSpPr>
        <p:spPr/>
        <p:txBody>
          <a:bodyPr/>
          <a:p>
            <a:fld id="{5592522B-0F24-4480-B9DD-A9474A6880D6}" type="datetimeFigureOut">
              <a:rPr altLang="en-US" lang="zh-CN" smtClean="0"/>
            </a:fld>
            <a:endParaRPr altLang="en-US" lang="zh-CN"/>
          </a:p>
        </p:txBody>
      </p:sp>
      <p:sp>
        <p:nvSpPr>
          <p:cNvPr id="1048822" name="页脚占位符 4"/>
          <p:cNvSpPr>
            <a:spLocks noGrp="1"/>
          </p:cNvSpPr>
          <p:nvPr>
            <p:ph type="ftr" sz="quarter" idx="11"/>
            <p:custDataLst>
              <p:tags r:id="rId15"/>
            </p:custDataLst>
          </p:nvPr>
        </p:nvSpPr>
        <p:spPr/>
        <p:txBody>
          <a:bodyPr/>
          <a:p>
            <a:endParaRPr altLang="en-US" lang="zh-CN"/>
          </a:p>
        </p:txBody>
      </p:sp>
      <p:sp>
        <p:nvSpPr>
          <p:cNvPr id="1048824" name="灯片编号占位符 5"/>
          <p:cNvSpPr>
            <a:spLocks noGrp="1"/>
          </p:cNvSpPr>
          <p:nvPr>
            <p:ph type="sldNum" sz="quarter" idx="12"/>
            <p:custDataLst>
              <p:tags r:id="rId16"/>
            </p:custDataLst>
          </p:nvPr>
        </p:nvSpPr>
        <p:spPr>
          <a:xfrm>
            <a:off x="8610600" y="6356350"/>
            <a:ext cx="2743200" cy="365125"/>
          </a:xfrm>
        </p:spPr>
        <p:txBody>
          <a:bodyPr/>
          <a:p>
            <a:fld id="{BE5F26B5-172A-4DC2-B0B7-181CFC56B87C}" type="slidenum">
              <a:rPr altLang="en-US" lang="zh-CN" smtClean="0"/>
            </a:fld>
            <a:endParaRPr altLang="en-US" lang="zh-CN"/>
          </a:p>
        </p:txBody>
      </p:sp>
      <p:cxnSp>
        <p:nvCxnSpPr>
          <p:cNvPr id="3145747" name="直接箭头连接符 25"/>
          <p:cNvCxnSpPr>
            <a:cxnSpLocks/>
          </p:cNvCxnSpPr>
          <p:nvPr userDrawn="1">
            <p:custDataLst>
              <p:tags r:id="rId17"/>
            </p:custDataLst>
          </p:nvPr>
        </p:nvCxnSpPr>
        <p:spPr>
          <a:xfrm>
            <a:off x="847766" y="4895982"/>
            <a:ext cx="1694862" cy="0"/>
          </a:xfrm>
          <a:prstGeom prst="straightConnector1"/>
          <a:noFill/>
          <a:ln w="28575">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image" Target="../media/image3.png"/><Relationship Id="rId13" Type="http://schemas.openxmlformats.org/officeDocument/2006/relationships/tags" Target="../tags/tag88.xml"/><Relationship Id="rId14" Type="http://schemas.openxmlformats.org/officeDocument/2006/relationships/tags" Target="../tags/tag89.xml"/><Relationship Id="rId15" Type="http://schemas.openxmlformats.org/officeDocument/2006/relationships/tags" Target="../tags/tag90.xml"/><Relationship Id="rId16" Type="http://schemas.openxmlformats.org/officeDocument/2006/relationships/tags" Target="../tags/tag91.xml"/><Relationship Id="rId17" Type="http://schemas.openxmlformats.org/officeDocument/2006/relationships/tags" Target="../tags/tag92.xml"/><Relationship Id="rId18" Type="http://schemas.openxmlformats.org/officeDocument/2006/relationships/tags" Target="../tags/tag93.xml"/><Relationship Id="rId19" Type="http://schemas.openxmlformats.org/officeDocument/2006/relationships/tags" Target="../tags/tag94.xml"/><Relationship Id="rId20" Type="http://schemas.openxmlformats.org/officeDocument/2006/relationships/tags" Target="../tags/tag95.xml"/><Relationship Id="rId21" Type="http://schemas.openxmlformats.org/officeDocument/2006/relationships/tags" Target="../tags/tag96.xml"/><Relationship Id="rId22" Type="http://schemas.openxmlformats.org/officeDocument/2006/relationships/tags" Target="../tags/tag97.xml"/><Relationship Id="rId23" Type="http://schemas.openxmlformats.org/officeDocument/2006/relationships/tags" Target="../tags/tag98.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5654" r:id="rId1"/>
    <p:sldLayoutId id="2147505655" r:id="rId2"/>
    <p:sldLayoutId id="2147505656" r:id="rId3"/>
    <p:sldLayoutId id="2147505657" r:id="rId4"/>
    <p:sldLayoutId id="2147505658" r:id="rId5"/>
    <p:sldLayoutId id="2147505659" r:id="rId6"/>
    <p:sldLayoutId id="2147505660" r:id="rId7"/>
    <p:sldLayoutId id="2147505661" r:id="rId8"/>
    <p:sldLayoutId id="2147505662" r:id="rId9"/>
    <p:sldLayoutId id="2147505663" r:id="rId10"/>
    <p:sldLayoutId id="214750566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2"/>
          <a:stretch>
            <a:fillRect/>
          </a:stretch>
        </a:blipFill>
        <a:effectLst/>
      </p:bgPr>
    </p:bg>
    <p:spTree>
      <p:nvGrpSpPr>
        <p:cNvPr id="31" name=""/>
        <p:cNvGrpSpPr/>
        <p:nvPr/>
      </p:nvGrpSpPr>
      <p:grpSpPr>
        <a:xfrm>
          <a:off x="0" y="0"/>
          <a:ext cx="0" cy="0"/>
          <a:chOff x="0" y="0"/>
          <a:chExt cx="0" cy="0"/>
        </a:xfrm>
      </p:grpSpPr>
      <p:sp>
        <p:nvSpPr>
          <p:cNvPr id="1048658" name="矩形 15"/>
          <p:cNvSpPr/>
          <p:nvPr userDrawn="1">
            <p:custDataLst>
              <p:tags r:id="rId13"/>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cxnSp>
        <p:nvCxnSpPr>
          <p:cNvPr id="3145729" name="直接连接符 18"/>
          <p:cNvCxnSpPr>
            <a:cxnSpLocks/>
          </p:cNvCxnSpPr>
          <p:nvPr userDrawn="1">
            <p:custDataLst>
              <p:tags r:id="rId19"/>
            </p:custDataLst>
          </p:nvPr>
        </p:nvCxnSpPr>
        <p:spPr>
          <a:xfrm>
            <a:off x="912495" y="1212215"/>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9"/>
          <p:cNvCxnSpPr>
            <a:cxnSpLocks/>
          </p:cNvCxnSpPr>
          <p:nvPr userDrawn="1">
            <p:custDataLst>
              <p:tags r:id="rId20"/>
            </p:custDataLst>
          </p:nvPr>
        </p:nvCxnSpPr>
        <p:spPr>
          <a:xfrm>
            <a:off x="848995" y="1212215"/>
            <a:ext cx="818515"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670" name="任意多边形: 形状 8"/>
          <p:cNvSpPr/>
          <p:nvPr userDrawn="1">
            <p:custDataLst>
              <p:tags r:id="rId21"/>
            </p:custDataLst>
          </p:nvPr>
        </p:nvSpPr>
        <p:spPr>
          <a:xfrm flipH="1" flipV="1">
            <a:off x="11292840" y="0"/>
            <a:ext cx="899160" cy="77597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72" name="任意多边形: 形状 9"/>
          <p:cNvSpPr/>
          <p:nvPr userDrawn="1">
            <p:custDataLst>
              <p:tags r:id="rId22"/>
            </p:custDataLst>
          </p:nvPr>
        </p:nvSpPr>
        <p:spPr>
          <a:xfrm>
            <a:off x="11129645" y="1905"/>
            <a:ext cx="1066165" cy="960755"/>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4"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505691" r:id="rId1"/>
    <p:sldLayoutId id="2147505692" r:id="rId2"/>
    <p:sldLayoutId id="2147505693" r:id="rId3"/>
    <p:sldLayoutId id="2147505694" r:id="rId4"/>
    <p:sldLayoutId id="2147505695" r:id="rId5"/>
    <p:sldLayoutId id="2147505696" r:id="rId6"/>
    <p:sldLayoutId id="2147505697" r:id="rId7"/>
    <p:sldLayoutId id="2147505698" r:id="rId8"/>
    <p:sldLayoutId id="2147505699" r:id="rId9"/>
    <p:sldLayoutId id="2147505700" r:id="rId10"/>
    <p:sldLayoutId id="214750570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8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slideLayout" Target="../slideLayouts/slideLayout12.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tags" Target="../tags/tag117.xml"/><Relationship Id="rId14" Type="http://schemas.openxmlformats.org/officeDocument/2006/relationships/tags" Target="../tags/tag118.xml"/><Relationship Id="rId15" Type="http://schemas.openxmlformats.org/officeDocument/2006/relationships/tags" Target="../tags/tag119.xml"/><Relationship Id="rId16"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tags" Target="../tags/tag123.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4.xml"/><Relationship Id="rId2" Type="http://schemas.openxmlformats.org/officeDocument/2006/relationships/tags" Target="../tags/tag125.xml"/><Relationship Id="rId3" Type="http://schemas.openxmlformats.org/officeDocument/2006/relationships/tags" Target="../tags/tag126.xml"/><Relationship Id="rId4" Type="http://schemas.openxmlformats.org/officeDocument/2006/relationships/tags" Target="../tags/tag127.xml"/><Relationship Id="rId5"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tags" Target="../tags/tag132.xml"/><Relationship Id="rId6" Type="http://schemas.openxmlformats.org/officeDocument/2006/relationships/tags" Target="../tags/tag133.xml"/><Relationship Id="rId7" Type="http://schemas.openxmlformats.org/officeDocument/2006/relationships/tags" Target="../tags/tag134.xml"/><Relationship Id="rId8" Type="http://schemas.openxmlformats.org/officeDocument/2006/relationships/tags" Target="../tags/tag135.xml"/><Relationship Id="rId9" Type="http://schemas.openxmlformats.org/officeDocument/2006/relationships/tags" Target="../tags/tag136.xml"/><Relationship Id="rId10" Type="http://schemas.openxmlformats.org/officeDocument/2006/relationships/tags" Target="../tags/tag137.xml"/><Relationship Id="rId11" Type="http://schemas.openxmlformats.org/officeDocument/2006/relationships/tags" Target="../tags/tag138.xml"/><Relationship Id="rId12" Type="http://schemas.openxmlformats.org/officeDocument/2006/relationships/tags" Target="../tags/tag139.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tags" Target="../tags/tag143.xml"/><Relationship Id="rId5" Type="http://schemas.openxmlformats.org/officeDocument/2006/relationships/tags" Target="../tags/tag144.xml"/><Relationship Id="rId6" Type="http://schemas.openxmlformats.org/officeDocument/2006/relationships/tags" Target="../tags/tag145.xml"/><Relationship Id="rId7" Type="http://schemas.openxmlformats.org/officeDocument/2006/relationships/tags" Target="../tags/tag146.xml"/><Relationship Id="rId8" Type="http://schemas.openxmlformats.org/officeDocument/2006/relationships/tags" Target="../tags/tag147.xml"/><Relationship Id="rId9" Type="http://schemas.openxmlformats.org/officeDocument/2006/relationships/tags" Target="../tags/tag148.xml"/><Relationship Id="rId10" Type="http://schemas.openxmlformats.org/officeDocument/2006/relationships/tags" Target="../tags/tag149.xml"/><Relationship Id="rId11" Type="http://schemas.openxmlformats.org/officeDocument/2006/relationships/tags" Target="../tags/tag150.xml"/><Relationship Id="rId12" Type="http://schemas.openxmlformats.org/officeDocument/2006/relationships/tags" Target="../tags/tag151.xml"/><Relationship Id="rId13" Type="http://schemas.openxmlformats.org/officeDocument/2006/relationships/tags" Target="../tags/tag152.xml"/><Relationship Id="rId14" Type="http://schemas.openxmlformats.org/officeDocument/2006/relationships/tags" Target="../tags/tag153.xml"/><Relationship Id="rId15" Type="http://schemas.openxmlformats.org/officeDocument/2006/relationships/tags" Target="../tags/tag154.xml"/><Relationship Id="rId16" Type="http://schemas.openxmlformats.org/officeDocument/2006/relationships/tags" Target="../tags/tag155.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tags" Target="../tags/tag176.xml"/><Relationship Id="rId14" Type="http://schemas.openxmlformats.org/officeDocument/2006/relationships/tags" Target="../tags/tag177.xml"/><Relationship Id="rId15" Type="http://schemas.openxmlformats.org/officeDocument/2006/relationships/tags" Target="../tags/tag178.xml"/><Relationship Id="rId16" Type="http://schemas.openxmlformats.org/officeDocument/2006/relationships/tags" Target="../tags/tag179.xml"/><Relationship Id="rId17" Type="http://schemas.openxmlformats.org/officeDocument/2006/relationships/tags" Target="../tags/tag180.xml"/><Relationship Id="rId18" Type="http://schemas.openxmlformats.org/officeDocument/2006/relationships/tags" Target="../tags/tag181.xml"/><Relationship Id="rId19" Type="http://schemas.openxmlformats.org/officeDocument/2006/relationships/tags" Target="../tags/tag182.xml"/><Relationship Id="rId20" Type="http://schemas.openxmlformats.org/officeDocument/2006/relationships/tags" Target="../tags/tag183.xml"/><Relationship Id="rId2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tags" Target="../tags/tag204.xml"/><Relationship Id="rId10" Type="http://schemas.openxmlformats.org/officeDocument/2006/relationships/tags" Target="../tags/tag205.xml"/><Relationship Id="rId11" Type="http://schemas.openxmlformats.org/officeDocument/2006/relationships/tags" Target="../tags/tag206.xml"/><Relationship Id="rId12" Type="http://schemas.openxmlformats.org/officeDocument/2006/relationships/tags" Target="../tags/tag207.xml"/><Relationship Id="rId13" Type="http://schemas.openxmlformats.org/officeDocument/2006/relationships/tags" Target="../tags/tag208.xml"/><Relationship Id="rId14" Type="http://schemas.openxmlformats.org/officeDocument/2006/relationships/tags" Target="../tags/tag209.xml"/><Relationship Id="rId15" Type="http://schemas.openxmlformats.org/officeDocument/2006/relationships/tags" Target="../tags/tag210.xml"/><Relationship Id="rId16" Type="http://schemas.openxmlformats.org/officeDocument/2006/relationships/tags" Target="../tags/tag211.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tags" Target="../tags/tag236.xml"/><Relationship Id="rId10" Type="http://schemas.openxmlformats.org/officeDocument/2006/relationships/tags" Target="../tags/tag237.xml"/><Relationship Id="rId11" Type="http://schemas.openxmlformats.org/officeDocument/2006/relationships/tags" Target="../tags/tag238.xml"/><Relationship Id="rId12" Type="http://schemas.openxmlformats.org/officeDocument/2006/relationships/tags" Target="../tags/tag239.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副标题"/>
          <p:cNvSpPr>
            <a:spLocks noGrp="1"/>
          </p:cNvSpPr>
          <p:nvPr>
            <p:ph type="subTitle" idx="1"/>
            <p:custDataLst>
              <p:tags r:id="rId1"/>
            </p:custDataLst>
          </p:nvPr>
        </p:nvSpPr>
        <p:spPr/>
        <p:txBody>
          <a:bodyPr/>
          <a:p>
            <a:r>
              <a:rPr altLang="en-US" lang="zh-CN"/>
              <a:t>单击此处添加副标题</a:t>
            </a:r>
            <a:endParaRPr altLang="en-US" lang="zh-CN"/>
          </a:p>
        </p:txBody>
      </p:sp>
      <p:sp>
        <p:nvSpPr>
          <p:cNvPr id="1048650" name="公司名"/>
          <p:cNvSpPr>
            <a:spLocks noGrp="1"/>
          </p:cNvSpPr>
          <p:nvPr>
            <p:ph type="body" sz="quarter" idx="13"/>
            <p:custDataLst>
              <p:tags r:id="rId2"/>
            </p:custDataLst>
          </p:nvPr>
        </p:nvSpPr>
        <p:spPr/>
        <p:txBody>
          <a:bodyPr/>
          <a:p>
            <a:r>
              <a:rPr altLang="en-US" lang="zh-CN"/>
              <a:t>xxx学院</a:t>
            </a:r>
            <a:endParaRPr altLang="en-US" lang="zh-CN"/>
          </a:p>
        </p:txBody>
      </p:sp>
      <p:sp>
        <p:nvSpPr>
          <p:cNvPr id="1048652" name="日期时间"/>
          <p:cNvSpPr>
            <a:spLocks noGrp="1"/>
          </p:cNvSpPr>
          <p:nvPr>
            <p:ph type="body" sz="quarter" idx="14"/>
            <p:custDataLst>
              <p:tags r:id="rId3"/>
            </p:custDataLst>
          </p:nvPr>
        </p:nvSpPr>
        <p:spPr/>
        <p:txBody>
          <a:bodyPr/>
          <a:p>
            <a:r>
              <a:rPr altLang="zh-CN" lang="en-US"/>
              <a:t>20XX/01/01</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
        <p:nvSpPr>
          <p:cNvPr id="1048656" name="标题 2"/>
          <p:cNvSpPr>
            <a:spLocks noGrp="1"/>
          </p:cNvSpPr>
          <p:nvPr>
            <p:ph type="ctrTitle"/>
            <p:custDataLst>
              <p:tags r:id="rId5"/>
            </p:custDataLst>
          </p:nvPr>
        </p:nvSpPr>
        <p:spPr/>
        <p:txBody>
          <a:bodyPr/>
          <a:p>
            <a:r>
              <a:rPr altLang="en-US" lang="zh-CN"/>
              <a:t>2024年财务工作总结与展望</a:t>
            </a:r>
            <a:endParaRPr altLang="en-US"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6" name="标题"/>
          <p:cNvSpPr>
            <a:spLocks noGrp="1"/>
          </p:cNvSpPr>
          <p:nvPr>
            <p:ph type="title"/>
            <p:custDataLst>
              <p:tags r:id="rId1"/>
            </p:custDataLst>
          </p:nvPr>
        </p:nvSpPr>
        <p:spPr/>
        <p:txBody>
          <a:bodyPr/>
          <a:p>
            <a:r>
              <a:rPr altLang="en-US" lang="zh-CN"/>
              <a:t>目录</a:t>
            </a:r>
            <a:endParaRPr altLang="en-US" lang="zh-CN"/>
          </a:p>
        </p:txBody>
      </p:sp>
      <p:sp>
        <p:nvSpPr>
          <p:cNvPr id="1048848" name="副标题"/>
          <p:cNvSpPr>
            <a:spLocks noGrp="1"/>
          </p:cNvSpPr>
          <p:nvPr>
            <p:ph type="body" idx="1"/>
            <p:custDataLst>
              <p:tags r:id="rId2"/>
            </p:custDataLst>
          </p:nvPr>
        </p:nvSpPr>
        <p:spPr/>
        <p:txBody>
          <a:bodyPr/>
          <a:p>
            <a:r>
              <a:rPr altLang="zh-CN" lang="en-US"/>
              <a:t>CONTENTS</a:t>
            </a:r>
            <a:endParaRPr altLang="zh-CN" lang="en-US"/>
          </a:p>
        </p:txBody>
      </p:sp>
      <p:sp>
        <p:nvSpPr>
          <p:cNvPr id="1048850" name="文本框 1"/>
          <p:cNvSpPr txBox="1"/>
          <p:nvPr>
            <p:custDataLst>
              <p:tags r:id="rId3"/>
            </p:custDataLst>
          </p:nvPr>
        </p:nvSpPr>
        <p:spPr>
          <a:xfrm>
            <a:off x="5483225" y="1701800"/>
            <a:ext cx="1098550" cy="708025"/>
          </a:xfrm>
          <a:prstGeom prst="rect"/>
          <a:noFill/>
        </p:spPr>
        <p:txBody>
          <a:bodyPr rtlCol="0" wrap="square">
            <a:normAutofit lnSpcReduction="10000"/>
          </a:bodyPr>
          <a:p>
            <a:pPr algn="ctr"/>
            <a:r>
              <a:rPr altLang="zh-CN" b="1" dirty="0" sz="4000" lang="en-US">
                <a:gradFill flip="none" rotWithShape="1">
                  <a:gsLst>
                    <a:gs pos="36000">
                      <a:schemeClr val="accent1"/>
                    </a:gs>
                    <a:gs pos="100000">
                      <a:schemeClr val="accent4"/>
                    </a:gs>
                  </a:gsLst>
                  <a:lin ang="13500000" scaled="1"/>
                </a:gradFill>
                <a:latin typeface="+mj-ea"/>
                <a:ea typeface="+mj-ea"/>
              </a:rPr>
              <a:t>01. </a:t>
            </a:r>
            <a:endParaRPr altLang="zh-CN" b="1" dirty="0" sz="4000" lang="en-US">
              <a:gradFill flip="none" rotWithShape="1">
                <a:gsLst>
                  <a:gs pos="36000">
                    <a:schemeClr val="accent1"/>
                  </a:gs>
                  <a:gs pos="100000">
                    <a:schemeClr val="accent4"/>
                  </a:gs>
                </a:gsLst>
                <a:lin ang="13500000" scaled="1"/>
              </a:gradFill>
              <a:latin typeface="+mj-ea"/>
              <a:ea typeface="+mj-ea"/>
            </a:endParaRPr>
          </a:p>
        </p:txBody>
      </p:sp>
      <p:sp>
        <p:nvSpPr>
          <p:cNvPr id="1048852" name="文本框 2"/>
          <p:cNvSpPr txBox="1"/>
          <p:nvPr>
            <p:custDataLst>
              <p:tags r:id="rId4"/>
            </p:custDataLst>
          </p:nvPr>
        </p:nvSpPr>
        <p:spPr>
          <a:xfrm>
            <a:off x="5483225" y="3652520"/>
            <a:ext cx="1098550" cy="708025"/>
          </a:xfrm>
          <a:prstGeom prst="rect"/>
          <a:noFill/>
        </p:spPr>
        <p:txBody>
          <a:bodyPr rtlCol="0" wrap="square">
            <a:normAutofit lnSpcReduction="10000"/>
          </a:bodyPr>
          <a:p>
            <a:pPr algn="ctr"/>
            <a:r>
              <a:rPr altLang="zh-CN" b="1" dirty="0" sz="4000" lang="en-US">
                <a:gradFill flip="none" rotWithShape="1">
                  <a:gsLst>
                    <a:gs pos="36000">
                      <a:schemeClr val="accent1"/>
                    </a:gs>
                    <a:gs pos="100000">
                      <a:schemeClr val="accent4"/>
                    </a:gs>
                  </a:gsLst>
                  <a:lin ang="13500000" scaled="1"/>
                </a:gradFill>
                <a:latin typeface="+mj-ea"/>
                <a:ea typeface="+mj-ea"/>
              </a:rPr>
              <a:t>03. </a:t>
            </a:r>
            <a:endParaRPr altLang="zh-CN" b="1" dirty="0" sz="4000" lang="en-US">
              <a:gradFill flip="none" rotWithShape="1">
                <a:gsLst>
                  <a:gs pos="36000">
                    <a:schemeClr val="accent1"/>
                  </a:gs>
                  <a:gs pos="100000">
                    <a:schemeClr val="accent4"/>
                  </a:gs>
                </a:gsLst>
                <a:lin ang="13500000" scaled="1"/>
              </a:gradFill>
              <a:latin typeface="+mj-ea"/>
              <a:ea typeface="+mj-ea"/>
            </a:endParaRPr>
          </a:p>
        </p:txBody>
      </p:sp>
      <p:sp>
        <p:nvSpPr>
          <p:cNvPr id="1048854" name="文本框 8"/>
          <p:cNvSpPr txBox="1"/>
          <p:nvPr>
            <p:custDataLst>
              <p:tags r:id="rId5"/>
            </p:custDataLst>
          </p:nvPr>
        </p:nvSpPr>
        <p:spPr>
          <a:xfrm>
            <a:off x="5483225" y="2677160"/>
            <a:ext cx="1098550" cy="708025"/>
          </a:xfrm>
          <a:prstGeom prst="rect"/>
          <a:noFill/>
        </p:spPr>
        <p:txBody>
          <a:bodyPr rtlCol="0" wrap="square">
            <a:normAutofit lnSpcReduction="10000"/>
          </a:bodyPr>
          <a:p>
            <a:pPr algn="ctr"/>
            <a:r>
              <a:rPr altLang="zh-CN" b="1" dirty="0" sz="4000" lang="en-US">
                <a:gradFill flip="none" rotWithShape="1">
                  <a:gsLst>
                    <a:gs pos="36000">
                      <a:schemeClr val="accent1"/>
                    </a:gs>
                    <a:gs pos="100000">
                      <a:schemeClr val="accent4"/>
                    </a:gs>
                  </a:gsLst>
                  <a:lin ang="13500000" scaled="1"/>
                </a:gradFill>
                <a:latin typeface="+mj-ea"/>
                <a:ea typeface="+mj-ea"/>
              </a:rPr>
              <a:t>02. </a:t>
            </a:r>
            <a:endParaRPr altLang="zh-CN" b="1" dirty="0" sz="4000" lang="en-US">
              <a:gradFill flip="none" rotWithShape="1">
                <a:gsLst>
                  <a:gs pos="36000">
                    <a:schemeClr val="accent1"/>
                  </a:gs>
                  <a:gs pos="100000">
                    <a:schemeClr val="accent4"/>
                  </a:gs>
                </a:gsLst>
                <a:lin ang="13500000" scaled="1"/>
              </a:gradFill>
              <a:latin typeface="+mj-ea"/>
              <a:ea typeface="+mj-ea"/>
            </a:endParaRPr>
          </a:p>
        </p:txBody>
      </p:sp>
      <p:sp>
        <p:nvSpPr>
          <p:cNvPr id="1048856" name="文本框 9"/>
          <p:cNvSpPr txBox="1"/>
          <p:nvPr>
            <p:custDataLst>
              <p:tags r:id="rId6"/>
            </p:custDataLst>
          </p:nvPr>
        </p:nvSpPr>
        <p:spPr>
          <a:xfrm>
            <a:off x="5483225" y="4627880"/>
            <a:ext cx="1098550" cy="708025"/>
          </a:xfrm>
          <a:prstGeom prst="rect"/>
          <a:noFill/>
        </p:spPr>
        <p:txBody>
          <a:bodyPr rtlCol="0" wrap="square">
            <a:normAutofit lnSpcReduction="10000"/>
          </a:bodyPr>
          <a:p>
            <a:pPr algn="ctr"/>
            <a:r>
              <a:rPr altLang="zh-CN" b="1" dirty="0" sz="4000" lang="en-US">
                <a:gradFill flip="none" rotWithShape="1">
                  <a:gsLst>
                    <a:gs pos="36000">
                      <a:schemeClr val="accent1"/>
                    </a:gs>
                    <a:gs pos="100000">
                      <a:schemeClr val="accent4"/>
                    </a:gs>
                  </a:gsLst>
                  <a:lin ang="13500000" scaled="1"/>
                </a:gradFill>
                <a:latin typeface="+mj-ea"/>
                <a:ea typeface="+mj-ea"/>
              </a:rPr>
              <a:t>04. </a:t>
            </a:r>
            <a:endParaRPr altLang="zh-CN" b="1" dirty="0" sz="4000" lang="en-US">
              <a:gradFill flip="none" rotWithShape="1">
                <a:gsLst>
                  <a:gs pos="36000">
                    <a:schemeClr val="accent1"/>
                  </a:gs>
                  <a:gs pos="100000">
                    <a:schemeClr val="accent4"/>
                  </a:gs>
                </a:gsLst>
                <a:lin ang="13500000" scaled="1"/>
              </a:gradFill>
              <a:latin typeface="+mj-ea"/>
              <a:ea typeface="+mj-ea"/>
            </a:endParaRPr>
          </a:p>
        </p:txBody>
      </p:sp>
      <p:sp>
        <p:nvSpPr>
          <p:cNvPr id="1048858" name="文本框 10"/>
          <p:cNvSpPr txBox="1"/>
          <p:nvPr>
            <p:custDataLst>
              <p:tags r:id="rId7"/>
            </p:custDataLst>
          </p:nvPr>
        </p:nvSpPr>
        <p:spPr>
          <a:xfrm>
            <a:off x="7139940" y="1837690"/>
            <a:ext cx="4293235" cy="460375"/>
          </a:xfrm>
          <a:prstGeom prst="rect"/>
          <a:noFill/>
        </p:spPr>
        <p:txBody>
          <a:bodyPr rtlCol="0" wrap="square">
            <a:spAutoFit/>
          </a:bodyPr>
          <a:p>
            <a:pPr algn="r"/>
            <a:r>
              <a:rPr altLang="zh-CN" b="1" dirty="0" sz="2400" lang="en-US">
                <a:solidFill>
                  <a:schemeClr val="tx1"/>
                </a:solidFill>
                <a:latin typeface="+mj-ea"/>
                <a:ea typeface="+mj-ea"/>
              </a:rPr>
              <a:t>单击添加目录项标题</a:t>
            </a:r>
            <a:endParaRPr altLang="zh-CN" b="1" dirty="0" sz="2400" lang="en-US">
              <a:solidFill>
                <a:schemeClr val="tx1"/>
              </a:solidFill>
              <a:latin typeface="+mj-ea"/>
              <a:ea typeface="+mj-ea"/>
            </a:endParaRPr>
          </a:p>
        </p:txBody>
      </p:sp>
      <p:sp>
        <p:nvSpPr>
          <p:cNvPr id="1048860" name="文本框 14"/>
          <p:cNvSpPr txBox="1"/>
          <p:nvPr>
            <p:custDataLst>
              <p:tags r:id="rId8"/>
            </p:custDataLst>
          </p:nvPr>
        </p:nvSpPr>
        <p:spPr>
          <a:xfrm>
            <a:off x="7139940" y="3743960"/>
            <a:ext cx="4293235" cy="460375"/>
          </a:xfrm>
          <a:prstGeom prst="rect"/>
          <a:noFill/>
        </p:spPr>
        <p:txBody>
          <a:bodyPr rtlCol="0" wrap="square">
            <a:spAutoFit/>
          </a:bodyPr>
          <a:p>
            <a:pPr algn="r"/>
            <a:r>
              <a:rPr altLang="zh-CN" b="1" dirty="0" sz="2400" lang="en-US">
                <a:solidFill>
                  <a:schemeClr val="tx1"/>
                </a:solidFill>
                <a:latin typeface="+mj-ea"/>
                <a:ea typeface="+mj-ea"/>
              </a:rPr>
              <a:t>财务工作亮点与不足</a:t>
            </a:r>
            <a:endParaRPr altLang="zh-CN" b="1" dirty="0" sz="2400" lang="en-US">
              <a:solidFill>
                <a:schemeClr val="tx1"/>
              </a:solidFill>
              <a:latin typeface="+mj-ea"/>
              <a:ea typeface="+mj-ea"/>
            </a:endParaRPr>
          </a:p>
        </p:txBody>
      </p:sp>
      <p:sp>
        <p:nvSpPr>
          <p:cNvPr id="1048862" name="文本框 15"/>
          <p:cNvSpPr txBox="1"/>
          <p:nvPr>
            <p:custDataLst>
              <p:tags r:id="rId9"/>
            </p:custDataLst>
          </p:nvPr>
        </p:nvSpPr>
        <p:spPr>
          <a:xfrm>
            <a:off x="7139940" y="2790825"/>
            <a:ext cx="4293235" cy="460375"/>
          </a:xfrm>
          <a:prstGeom prst="rect"/>
          <a:noFill/>
        </p:spPr>
        <p:txBody>
          <a:bodyPr rtlCol="0" wrap="square">
            <a:spAutoFit/>
          </a:bodyPr>
          <a:p>
            <a:pPr algn="r"/>
            <a:r>
              <a:rPr altLang="zh-CN" b="1" dirty="0" sz="2400" lang="en-US">
                <a:solidFill>
                  <a:schemeClr val="tx1"/>
                </a:solidFill>
                <a:latin typeface="+mj-ea"/>
                <a:ea typeface="+mj-ea"/>
              </a:rPr>
              <a:t>2024年财务工作总结</a:t>
            </a:r>
            <a:endParaRPr altLang="zh-CN" b="1" dirty="0" sz="2400" lang="en-US">
              <a:solidFill>
                <a:schemeClr val="tx1"/>
              </a:solidFill>
              <a:latin typeface="+mj-ea"/>
              <a:ea typeface="+mj-ea"/>
            </a:endParaRPr>
          </a:p>
        </p:txBody>
      </p:sp>
      <p:sp>
        <p:nvSpPr>
          <p:cNvPr id="1048864" name="文本框 18"/>
          <p:cNvSpPr txBox="1"/>
          <p:nvPr>
            <p:custDataLst>
              <p:tags r:id="rId10"/>
            </p:custDataLst>
          </p:nvPr>
        </p:nvSpPr>
        <p:spPr>
          <a:xfrm>
            <a:off x="7139940" y="4697730"/>
            <a:ext cx="4293235" cy="460375"/>
          </a:xfrm>
          <a:prstGeom prst="rect"/>
          <a:noFill/>
        </p:spPr>
        <p:txBody>
          <a:bodyPr rtlCol="0" wrap="square">
            <a:spAutoFit/>
          </a:bodyPr>
          <a:p>
            <a:pPr algn="r"/>
            <a:r>
              <a:rPr altLang="zh-CN" b="1" dirty="0" sz="2400" lang="en-US">
                <a:solidFill>
                  <a:schemeClr val="tx1"/>
                </a:solidFill>
                <a:latin typeface="+mj-ea"/>
                <a:ea typeface="+mj-ea"/>
              </a:rPr>
              <a:t>财务工作展望</a:t>
            </a:r>
            <a:endParaRPr altLang="zh-CN" b="1" dirty="0" sz="2400" lang="en-US">
              <a:solidFill>
                <a:schemeClr val="tx1"/>
              </a:solidFill>
              <a:latin typeface="+mj-ea"/>
              <a:ea typeface="+mj-ea"/>
            </a:endParaRPr>
          </a:p>
        </p:txBody>
      </p:sp>
      <p:cxnSp>
        <p:nvCxnSpPr>
          <p:cNvPr id="3145755" name="直接连接符 22"/>
          <p:cNvCxnSpPr>
            <a:cxnSpLocks/>
          </p:cNvCxnSpPr>
          <p:nvPr>
            <p:custDataLst>
              <p:tags r:id="rId11"/>
            </p:custDataLst>
          </p:nvPr>
        </p:nvCxnSpPr>
        <p:spPr>
          <a:xfrm>
            <a:off x="5634355" y="25450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57" name="直接连接符 25"/>
          <p:cNvCxnSpPr>
            <a:cxnSpLocks/>
          </p:cNvCxnSpPr>
          <p:nvPr>
            <p:custDataLst>
              <p:tags r:id="rId12"/>
            </p:custDataLst>
          </p:nvPr>
        </p:nvCxnSpPr>
        <p:spPr>
          <a:xfrm>
            <a:off x="5634355" y="349821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59" name="直接连接符 26"/>
          <p:cNvCxnSpPr>
            <a:cxnSpLocks/>
          </p:cNvCxnSpPr>
          <p:nvPr>
            <p:custDataLst>
              <p:tags r:id="rId13"/>
            </p:custDataLst>
          </p:nvPr>
        </p:nvCxnSpPr>
        <p:spPr>
          <a:xfrm>
            <a:off x="5634355" y="445135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61" name="直接连接符 27"/>
          <p:cNvCxnSpPr>
            <a:cxnSpLocks/>
          </p:cNvCxnSpPr>
          <p:nvPr>
            <p:custDataLst>
              <p:tags r:id="rId14"/>
            </p:custDataLst>
          </p:nvPr>
        </p:nvCxnSpPr>
        <p:spPr>
          <a:xfrm>
            <a:off x="5634355" y="540448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1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4" name="副标题"/>
          <p:cNvSpPr>
            <a:spLocks noGrp="1"/>
          </p:cNvSpPr>
          <p:nvPr>
            <p:ph type="body" idx="1"/>
            <p:custDataLst>
              <p:tags r:id="rId1"/>
            </p:custDataLst>
          </p:nvPr>
        </p:nvSpPr>
        <p:spPr/>
        <p:txBody>
          <a:bodyPr/>
          <a:p>
            <a:r>
              <a:rPr altLang="en-US" lang="zh-CN"/>
              <a:t>章节副标题</a:t>
            </a:r>
            <a:endParaRPr altLang="en-US" lang="zh-CN"/>
          </a:p>
        </p:txBody>
      </p:sp>
      <p:sp>
        <p:nvSpPr>
          <p:cNvPr id="1048926" name="节编号"/>
          <p:cNvSpPr>
            <a:spLocks noGrp="1"/>
          </p:cNvSpPr>
          <p:nvPr>
            <p:ph type="body" sz="quarter" idx="13"/>
            <p:custDataLst>
              <p:tags r:id="rId2"/>
            </p:custDataLst>
          </p:nvPr>
        </p:nvSpPr>
        <p:spPr>
          <a:xfrm>
            <a:off x="835025" y="1830070"/>
            <a:ext cx="1943735" cy="977901"/>
          </a:xfrm>
        </p:spPr>
        <p:txBody>
          <a:bodyPr/>
          <a:p>
            <a:r>
              <a:rPr altLang="zh-CN" lang="en-US"/>
              <a:t>01</a:t>
            </a:r>
            <a:endParaRPr altLang="zh-CN" lang="en-US"/>
          </a:p>
        </p:txBody>
      </p:sp>
      <p:sp>
        <p:nvSpPr>
          <p:cNvPr id="1048928" name="标题 1"/>
          <p:cNvSpPr>
            <a:spLocks noGrp="1"/>
          </p:cNvSpPr>
          <p:nvPr>
            <p:ph type="title"/>
            <p:custDataLst>
              <p:tags r:id="rId3"/>
            </p:custDataLst>
          </p:nvPr>
        </p:nvSpPr>
        <p:spPr/>
        <p:txBody>
          <a:bodyPr/>
          <a:p>
            <a:r>
              <a:rPr altLang="en-US" lang="zh-CN"/>
              <a:t>单击此处添加章节标题</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84" name="副标题"/>
          <p:cNvSpPr>
            <a:spLocks noGrp="1"/>
          </p:cNvSpPr>
          <p:nvPr>
            <p:ph type="body" idx="1"/>
            <p:custDataLst>
              <p:tags r:id="rId1"/>
            </p:custDataLst>
          </p:nvPr>
        </p:nvSpPr>
        <p:spPr/>
        <p:txBody>
          <a:bodyPr/>
          <a:p>
            <a:r>
              <a:rPr altLang="en-US" lang="zh-CN"/>
              <a:t>章节副标题</a:t>
            </a:r>
            <a:endParaRPr altLang="en-US" lang="zh-CN"/>
          </a:p>
        </p:txBody>
      </p:sp>
      <p:sp>
        <p:nvSpPr>
          <p:cNvPr id="1048986" name="节编号"/>
          <p:cNvSpPr>
            <a:spLocks noGrp="1"/>
          </p:cNvSpPr>
          <p:nvPr>
            <p:ph type="body" sz="quarter" idx="13"/>
            <p:custDataLst>
              <p:tags r:id="rId2"/>
            </p:custDataLst>
          </p:nvPr>
        </p:nvSpPr>
        <p:spPr>
          <a:xfrm>
            <a:off x="835025" y="1830070"/>
            <a:ext cx="1943735" cy="977901"/>
          </a:xfrm>
        </p:spPr>
        <p:txBody>
          <a:bodyPr/>
          <a:p>
            <a:r>
              <a:rPr altLang="zh-CN" lang="en-US"/>
              <a:t>02</a:t>
            </a:r>
            <a:endParaRPr altLang="zh-CN" lang="en-US"/>
          </a:p>
        </p:txBody>
      </p:sp>
      <p:sp>
        <p:nvSpPr>
          <p:cNvPr id="1048988" name="标题 1"/>
          <p:cNvSpPr>
            <a:spLocks noGrp="1"/>
          </p:cNvSpPr>
          <p:nvPr>
            <p:ph type="title"/>
            <p:custDataLst>
              <p:tags r:id="rId3"/>
            </p:custDataLst>
          </p:nvPr>
        </p:nvSpPr>
        <p:spPr/>
        <p:txBody>
          <a:bodyPr/>
          <a:p>
            <a:r>
              <a:rPr altLang="en-US" lang="zh-CN"/>
              <a:t>2024年财务工作总结</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78" name="标题 1"/>
          <p:cNvSpPr>
            <a:spLocks noGrp="1"/>
          </p:cNvSpPr>
          <p:nvPr>
            <p:ph type="title"/>
          </p:nvPr>
        </p:nvSpPr>
        <p:spPr/>
        <p:txBody>
          <a:bodyPr/>
          <a:p>
            <a:r>
              <a:rPr altLang="en-US" lang="zh-CN"/>
              <a:t>财务状况概述</a:t>
            </a:r>
            <a:endParaRPr altLang="en-US" lang="zh-CN"/>
          </a:p>
        </p:txBody>
      </p:sp>
      <p:sp>
        <p:nvSpPr>
          <p:cNvPr id="104908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8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2024年收入情况：总收入、净利润等关键指标</a:t>
            </a:r>
            <a:endParaRPr altLang="en-US" dirty="0" sz="2000" lang="zh-CN" spc="150">
              <a:solidFill>
                <a:schemeClr val="tx1">
                  <a:lumMod val="75000"/>
                  <a:lumOff val="25000"/>
                </a:schemeClr>
              </a:solidFill>
              <a:latin typeface="+mn-ea"/>
              <a:sym typeface="+mn-ea"/>
            </a:endParaRPr>
          </a:p>
        </p:txBody>
      </p:sp>
      <p:sp>
        <p:nvSpPr>
          <p:cNvPr id="104908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8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8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2024年支出情况：成本、费用等主要支出项目</a:t>
            </a:r>
            <a:endParaRPr altLang="en-US" dirty="0" sz="2000" lang="zh-CN" spc="150">
              <a:solidFill>
                <a:schemeClr val="tx1">
                  <a:lumMod val="75000"/>
                  <a:lumOff val="25000"/>
                </a:schemeClr>
              </a:solidFill>
              <a:latin typeface="+mn-ea"/>
              <a:sym typeface="+mn-ea"/>
            </a:endParaRPr>
          </a:p>
        </p:txBody>
      </p:sp>
      <p:sp>
        <p:nvSpPr>
          <p:cNvPr id="104909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9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9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2024年资产负债情况：资产、负债及所有者权益结构</a:t>
            </a:r>
            <a:endParaRPr altLang="en-US" dirty="0" sz="2000" lang="zh-CN" spc="150">
              <a:solidFill>
                <a:schemeClr val="tx1">
                  <a:lumMod val="75000"/>
                  <a:lumOff val="25000"/>
                </a:schemeClr>
              </a:solidFill>
              <a:latin typeface="+mn-ea"/>
              <a:sym typeface="+mn-ea"/>
            </a:endParaRPr>
          </a:p>
        </p:txBody>
      </p:sp>
      <p:sp>
        <p:nvSpPr>
          <p:cNvPr id="104909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9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0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2024年现金流量情况：经营活动、投资活动和筹资活动的现金流入流出情况</a:t>
            </a:r>
            <a:endParaRPr altLang="en-US" dirty="0" sz="2000" lang="zh-CN" spc="150">
              <a:solidFill>
                <a:schemeClr val="tx1">
                  <a:lumMod val="75000"/>
                  <a:lumOff val="25000"/>
                </a:schemeClr>
              </a:solidFill>
              <a:latin typeface="+mn-ea"/>
              <a:sym typeface="+mn-ea"/>
            </a:endParaRPr>
          </a:p>
        </p:txBody>
      </p:sp>
      <p:sp>
        <p:nvSpPr>
          <p:cNvPr id="104910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42" name="标题 1"/>
          <p:cNvSpPr>
            <a:spLocks noGrp="1"/>
          </p:cNvSpPr>
          <p:nvPr>
            <p:ph type="title"/>
          </p:nvPr>
        </p:nvSpPr>
        <p:spPr/>
        <p:txBody>
          <a:bodyPr/>
          <a:p>
            <a:r>
              <a:rPr altLang="en-US" lang="zh-CN"/>
              <a:t>收入与支出分析</a:t>
            </a:r>
            <a:endParaRPr altLang="en-US" lang="zh-CN"/>
          </a:p>
        </p:txBody>
      </p:sp>
      <p:sp>
        <p:nvSpPr>
          <p:cNvPr id="104914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收入与支出的对比分析：增长、下降及原因</a:t>
            </a:r>
            <a:endParaRPr altLang="zh-CN" dirty="0" lang="en-US">
              <a:solidFill>
                <a:schemeClr val="dk1">
                  <a:lumMod val="80000"/>
                  <a:lumOff val="20000"/>
                </a:schemeClr>
              </a:solidFill>
              <a:latin typeface="+mn-ea"/>
              <a:sym typeface="+mn-ea"/>
            </a:endParaRPr>
          </a:p>
        </p:txBody>
      </p:sp>
      <p:sp>
        <p:nvSpPr>
          <p:cNvPr id="104915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收入情况：2024年财务总收入、来源及占比</a:t>
            </a:r>
            <a:endParaRPr altLang="en-US" dirty="0" lang="zh-CN">
              <a:solidFill>
                <a:schemeClr val="dk1">
                  <a:lumMod val="80000"/>
                  <a:lumOff val="20000"/>
                </a:schemeClr>
              </a:solidFill>
              <a:latin typeface="+mn-ea"/>
              <a:sym typeface="+mn-ea"/>
            </a:endParaRPr>
          </a:p>
        </p:txBody>
      </p:sp>
      <p:sp>
        <p:nvSpPr>
          <p:cNvPr id="104916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支出情况：2024年财务总支出、用途及占比</a:t>
            </a:r>
            <a:endParaRPr altLang="en-US" dirty="0" lang="zh-CN">
              <a:solidFill>
                <a:schemeClr val="dk1">
                  <a:lumMod val="80000"/>
                  <a:lumOff val="20000"/>
                </a:schemeClr>
              </a:solidFill>
              <a:latin typeface="+mn-ea"/>
              <a:sym typeface="+mn-ea"/>
            </a:endParaRPr>
          </a:p>
        </p:txBody>
      </p:sp>
      <p:sp>
        <p:nvSpPr>
          <p:cNvPr id="104916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收入与支出的趋势预测：未来几年内可能的变化及影响</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14" name="标题 1"/>
          <p:cNvSpPr>
            <a:spLocks noGrp="1"/>
          </p:cNvSpPr>
          <p:nvPr>
            <p:ph type="title"/>
          </p:nvPr>
        </p:nvSpPr>
        <p:spPr/>
        <p:txBody>
          <a:bodyPr/>
          <a:p>
            <a:r>
              <a:rPr altLang="en-US" lang="zh-CN"/>
              <a:t>预算执行情况</a:t>
            </a:r>
            <a:endParaRPr altLang="en-US" lang="zh-CN"/>
          </a:p>
        </p:txBody>
      </p:sp>
      <p:sp>
        <p:nvSpPr>
          <p:cNvPr id="1049216" name="矩形: 圆角 4"/>
          <p:cNvSpPr/>
          <p:nvPr>
            <p:custDataLst>
              <p:tags r:id="rId1"/>
            </p:custDataLst>
          </p:nvPr>
        </p:nvSpPr>
        <p:spPr>
          <a:xfrm>
            <a:off x="838200" y="3290466"/>
            <a:ext cx="2456181"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218" name="正文"/>
          <p:cNvSpPr txBox="1"/>
          <p:nvPr>
            <p:custDataLst>
              <p:tags r:id="rId2"/>
            </p:custDataLst>
          </p:nvPr>
        </p:nvSpPr>
        <p:spPr>
          <a:xfrm>
            <a:off x="1001124" y="3487561"/>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预算编制与审批流程</a:t>
            </a:r>
            <a:endParaRPr altLang="en-US" dirty="0" sz="1600" lang="zh-CN" spc="150">
              <a:solidFill>
                <a:schemeClr val="tx1"/>
              </a:solidFill>
              <a:latin typeface="+mn-ea"/>
            </a:endParaRPr>
          </a:p>
        </p:txBody>
      </p:sp>
      <p:sp>
        <p:nvSpPr>
          <p:cNvPr id="1049220" name="矩形: 圆角 4"/>
          <p:cNvSpPr/>
          <p:nvPr>
            <p:custDataLst>
              <p:tags r:id="rId3"/>
            </p:custDataLst>
          </p:nvPr>
        </p:nvSpPr>
        <p:spPr>
          <a:xfrm>
            <a:off x="8898350" y="329107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222" name="正文"/>
          <p:cNvSpPr txBox="1"/>
          <p:nvPr>
            <p:custDataLst>
              <p:tags r:id="rId4"/>
            </p:custDataLst>
          </p:nvPr>
        </p:nvSpPr>
        <p:spPr>
          <a:xfrm>
            <a:off x="9061273" y="3488172"/>
            <a:ext cx="2129603" cy="578471"/>
          </a:xfrm>
          <a:prstGeom prst="rect"/>
          <a:noFill/>
        </p:spPr>
        <p:txBody>
          <a:bodyPr anchor="t" anchorCtr="0" bIns="0" lIns="0" rIns="0" rtlCol="0" tIns="0" wrap="square">
            <a:normAutofit lnSpcReduction="20000"/>
          </a:bodyPr>
          <a:p>
            <a:pPr algn="l" fontAlgn="auto" indent="0">
              <a:lnSpc>
                <a:spcPct val="130000"/>
              </a:lnSpc>
            </a:pPr>
            <a:r>
              <a:rPr altLang="en-US" dirty="0" sz="1600" lang="zh-CN" spc="150">
                <a:solidFill>
                  <a:schemeClr val="tx1"/>
                </a:solidFill>
                <a:latin typeface="+mn-ea"/>
              </a:rPr>
              <a:t>预算执行中存在的问题及改进建议</a:t>
            </a:r>
            <a:endParaRPr altLang="en-US" dirty="0" sz="1600" lang="zh-CN" spc="150">
              <a:solidFill>
                <a:schemeClr val="tx1"/>
              </a:solidFill>
              <a:latin typeface="+mn-ea"/>
            </a:endParaRPr>
          </a:p>
        </p:txBody>
      </p:sp>
      <p:sp>
        <p:nvSpPr>
          <p:cNvPr id="1049224" name="矩形: 圆角 4"/>
          <p:cNvSpPr/>
          <p:nvPr>
            <p:custDataLst>
              <p:tags r:id="rId5"/>
            </p:custDataLst>
          </p:nvPr>
        </p:nvSpPr>
        <p:spPr>
          <a:xfrm>
            <a:off x="3524917" y="329168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226" name="正文"/>
          <p:cNvSpPr txBox="1"/>
          <p:nvPr>
            <p:custDataLst>
              <p:tags r:id="rId6"/>
            </p:custDataLst>
          </p:nvPr>
        </p:nvSpPr>
        <p:spPr>
          <a:xfrm>
            <a:off x="3688451" y="348878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预算执行情况分析</a:t>
            </a:r>
            <a:endParaRPr altLang="en-US" dirty="0" sz="1600" lang="zh-CN" spc="150">
              <a:solidFill>
                <a:schemeClr val="tx1"/>
              </a:solidFill>
              <a:latin typeface="+mn-ea"/>
            </a:endParaRPr>
          </a:p>
        </p:txBody>
      </p:sp>
      <p:sp>
        <p:nvSpPr>
          <p:cNvPr id="1049228" name="矩形: 圆角 4"/>
          <p:cNvSpPr/>
          <p:nvPr>
            <p:custDataLst>
              <p:tags r:id="rId7"/>
            </p:custDataLst>
          </p:nvPr>
        </p:nvSpPr>
        <p:spPr>
          <a:xfrm>
            <a:off x="6211633" y="329229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230" name="正文"/>
          <p:cNvSpPr txBox="1"/>
          <p:nvPr>
            <p:custDataLst>
              <p:tags r:id="rId8"/>
            </p:custDataLst>
          </p:nvPr>
        </p:nvSpPr>
        <p:spPr>
          <a:xfrm>
            <a:off x="6374557" y="348939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预算调整与优化措施</a:t>
            </a:r>
            <a:endParaRPr altLang="en-US" dirty="0" sz="1600" lang="zh-CN" spc="150">
              <a:solidFill>
                <a:schemeClr val="tx1"/>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70" name="标题 1"/>
          <p:cNvSpPr>
            <a:spLocks noGrp="1"/>
          </p:cNvSpPr>
          <p:nvPr>
            <p:ph type="title"/>
          </p:nvPr>
        </p:nvSpPr>
        <p:spPr/>
        <p:txBody>
          <a:bodyPr/>
          <a:p>
            <a:r>
              <a:rPr altLang="en-US" lang="zh-CN"/>
              <a:t>财务风险管理</a:t>
            </a:r>
            <a:endParaRPr altLang="en-US" lang="zh-CN"/>
          </a:p>
        </p:txBody>
      </p:sp>
      <p:sp>
        <p:nvSpPr>
          <p:cNvPr id="104927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2024年财务风险识别与评估</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风险监控与报告机制的建立</a:t>
            </a:r>
            <a:endParaRPr dirty="0" sz="2000" err="1">
              <a:solidFill>
                <a:schemeClr val="tx1">
                  <a:lumMod val="75000"/>
                  <a:lumOff val="25000"/>
                </a:schemeClr>
              </a:solidFill>
              <a:latin typeface="+mn-ea"/>
              <a:ea typeface="+mn-ea"/>
              <a:cs typeface="+mn-ea"/>
              <a:sym typeface="+mn-lt"/>
            </a:endParaRPr>
          </a:p>
        </p:txBody>
      </p:sp>
      <p:sp>
        <p:nvSpPr>
          <p:cNvPr id="104929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9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未来财务风险管理的改进方向</a:t>
            </a:r>
            <a:endParaRPr dirty="0" sz="2000" err="1">
              <a:solidFill>
                <a:schemeClr val="tx1">
                  <a:lumMod val="75000"/>
                  <a:lumOff val="25000"/>
                </a:schemeClr>
              </a:solidFill>
              <a:latin typeface="+mn-ea"/>
              <a:ea typeface="+mn-ea"/>
              <a:cs typeface="+mn-ea"/>
              <a:sym typeface="+mn-lt"/>
            </a:endParaRPr>
          </a:p>
        </p:txBody>
      </p:sp>
      <p:sp>
        <p:nvSpPr>
          <p:cNvPr id="10493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风险应对策略及实施效果</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50" name="副标题"/>
          <p:cNvSpPr>
            <a:spLocks noGrp="1"/>
          </p:cNvSpPr>
          <p:nvPr>
            <p:ph type="body" idx="1"/>
            <p:custDataLst>
              <p:tags r:id="rId1"/>
            </p:custDataLst>
          </p:nvPr>
        </p:nvSpPr>
        <p:spPr/>
        <p:txBody>
          <a:bodyPr/>
          <a:p>
            <a:r>
              <a:rPr altLang="en-US" lang="zh-CN"/>
              <a:t>章节副标题</a:t>
            </a:r>
            <a:endParaRPr altLang="en-US" lang="zh-CN"/>
          </a:p>
        </p:txBody>
      </p:sp>
      <p:sp>
        <p:nvSpPr>
          <p:cNvPr id="1049352" name="节编号"/>
          <p:cNvSpPr>
            <a:spLocks noGrp="1"/>
          </p:cNvSpPr>
          <p:nvPr>
            <p:ph type="body" sz="quarter" idx="13"/>
            <p:custDataLst>
              <p:tags r:id="rId2"/>
            </p:custDataLst>
          </p:nvPr>
        </p:nvSpPr>
        <p:spPr>
          <a:xfrm>
            <a:off x="835025" y="1830070"/>
            <a:ext cx="1943735" cy="977901"/>
          </a:xfrm>
        </p:spPr>
        <p:txBody>
          <a:bodyPr/>
          <a:p>
            <a:r>
              <a:rPr altLang="zh-CN" lang="en-US"/>
              <a:t>03</a:t>
            </a:r>
            <a:endParaRPr altLang="zh-CN" lang="en-US"/>
          </a:p>
        </p:txBody>
      </p:sp>
      <p:sp>
        <p:nvSpPr>
          <p:cNvPr id="1049354" name="标题 1"/>
          <p:cNvSpPr>
            <a:spLocks noGrp="1"/>
          </p:cNvSpPr>
          <p:nvPr>
            <p:ph type="title"/>
            <p:custDataLst>
              <p:tags r:id="rId3"/>
            </p:custDataLst>
          </p:nvPr>
        </p:nvSpPr>
        <p:spPr/>
        <p:txBody>
          <a:bodyPr/>
          <a:p>
            <a:r>
              <a:rPr altLang="en-US" lang="zh-CN"/>
              <a:t>财务工作亮点与不足</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44" name="标题 1"/>
          <p:cNvSpPr>
            <a:spLocks noGrp="1"/>
          </p:cNvSpPr>
          <p:nvPr>
            <p:ph type="title"/>
          </p:nvPr>
        </p:nvSpPr>
        <p:spPr/>
        <p:txBody>
          <a:bodyPr/>
          <a:p>
            <a:r>
              <a:rPr altLang="en-US" lang="zh-CN"/>
              <a:t>工作亮点</a:t>
            </a:r>
            <a:endParaRPr altLang="en-US" lang="zh-CN"/>
          </a:p>
        </p:txBody>
      </p:sp>
      <p:sp>
        <p:nvSpPr>
          <p:cNvPr id="104944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5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5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5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优化财务流程，提高工作效率</a:t>
            </a:r>
            <a:endParaRPr altLang="en-US" sz="1400" lang="zh-CN" spc="150">
              <a:solidFill>
                <a:schemeClr val="tx1"/>
              </a:solidFill>
              <a:effectLst/>
              <a:latin typeface="+mn-ea"/>
              <a:sym typeface="+mn-ea"/>
            </a:endParaRPr>
          </a:p>
        </p:txBody>
      </p:sp>
      <p:sp>
        <p:nvSpPr>
          <p:cNvPr id="104945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高效完成年度财务报告编制</a:t>
            </a:r>
            <a:endParaRPr altLang="en-US" dirty="0" sz="1400" lang="zh-CN" spc="150">
              <a:solidFill>
                <a:schemeClr val="tx1"/>
              </a:solidFill>
              <a:effectLst/>
              <a:latin typeface="+mn-ea"/>
              <a:sym typeface="+mn-ea"/>
            </a:endParaRPr>
          </a:p>
        </p:txBody>
      </p:sp>
      <p:sp>
        <p:nvSpPr>
          <p:cNvPr id="104945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成功实施预算管理，有效控制成本</a:t>
            </a:r>
            <a:endParaRPr altLang="en-US" sz="1400" lang="zh-CN" spc="150">
              <a:solidFill>
                <a:schemeClr val="tx1"/>
              </a:solidFill>
              <a:effectLst/>
              <a:latin typeface="+mn-ea"/>
              <a:sym typeface="+mn-ea"/>
            </a:endParaRPr>
          </a:p>
        </p:txBody>
      </p:sp>
      <p:sp>
        <p:nvSpPr>
          <p:cNvPr id="104946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积极推动财务数字化转型，提升数据准确性</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00" name="标题 1"/>
          <p:cNvSpPr>
            <a:spLocks noGrp="1"/>
          </p:cNvSpPr>
          <p:nvPr>
            <p:ph type="title"/>
          </p:nvPr>
        </p:nvSpPr>
        <p:spPr/>
        <p:txBody>
          <a:bodyPr/>
          <a:p>
            <a:r>
              <a:rPr altLang="en-US" lang="zh-CN"/>
              <a:t>工作不足</a:t>
            </a:r>
            <a:endParaRPr altLang="en-US" lang="zh-CN"/>
          </a:p>
        </p:txBody>
      </p:sp>
      <p:sp>
        <p:nvSpPr>
          <p:cNvPr id="104950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成本控制手段有限</a:t>
            </a:r>
            <a:endParaRPr altLang="zh-CN" dirty="0" lang="en-US">
              <a:solidFill>
                <a:schemeClr val="dk1">
                  <a:lumMod val="80000"/>
                  <a:lumOff val="20000"/>
                </a:schemeClr>
              </a:solidFill>
              <a:latin typeface="+mn-ea"/>
              <a:sym typeface="+mn-ea"/>
            </a:endParaRPr>
          </a:p>
        </p:txBody>
      </p:sp>
      <p:sp>
        <p:nvSpPr>
          <p:cNvPr id="104951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财务数据准确性有待提高</a:t>
            </a:r>
            <a:endParaRPr altLang="en-US" dirty="0" lang="zh-CN">
              <a:solidFill>
                <a:schemeClr val="dk1">
                  <a:lumMod val="80000"/>
                  <a:lumOff val="20000"/>
                </a:schemeClr>
              </a:solidFill>
              <a:latin typeface="+mn-ea"/>
              <a:sym typeface="+mn-ea"/>
            </a:endParaRPr>
          </a:p>
        </p:txBody>
      </p:sp>
      <p:sp>
        <p:nvSpPr>
          <p:cNvPr id="104951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财务分析深度不够</a:t>
            </a:r>
            <a:endParaRPr altLang="en-US" dirty="0" lang="zh-CN">
              <a:solidFill>
                <a:schemeClr val="dk1">
                  <a:lumMod val="80000"/>
                  <a:lumOff val="20000"/>
                </a:schemeClr>
              </a:solidFill>
              <a:latin typeface="+mn-ea"/>
              <a:sym typeface="+mn-ea"/>
            </a:endParaRPr>
          </a:p>
        </p:txBody>
      </p:sp>
      <p:sp>
        <p:nvSpPr>
          <p:cNvPr id="104952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财务风险防范意识不足</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72" name="副标题"/>
          <p:cNvSpPr>
            <a:spLocks noGrp="1"/>
          </p:cNvSpPr>
          <p:nvPr>
            <p:ph type="body" idx="1"/>
            <p:custDataLst>
              <p:tags r:id="rId1"/>
            </p:custDataLst>
          </p:nvPr>
        </p:nvSpPr>
        <p:spPr/>
        <p:txBody>
          <a:bodyPr/>
          <a:p>
            <a:r>
              <a:rPr altLang="en-US" lang="zh-CN"/>
              <a:t>章节副标题</a:t>
            </a:r>
            <a:endParaRPr altLang="en-US" lang="zh-CN"/>
          </a:p>
        </p:txBody>
      </p:sp>
      <p:sp>
        <p:nvSpPr>
          <p:cNvPr id="1049574" name="节编号"/>
          <p:cNvSpPr>
            <a:spLocks noGrp="1"/>
          </p:cNvSpPr>
          <p:nvPr>
            <p:ph type="body" sz="quarter" idx="13"/>
            <p:custDataLst>
              <p:tags r:id="rId2"/>
            </p:custDataLst>
          </p:nvPr>
        </p:nvSpPr>
        <p:spPr>
          <a:xfrm>
            <a:off x="835025" y="1830070"/>
            <a:ext cx="1943735" cy="977901"/>
          </a:xfrm>
        </p:spPr>
        <p:txBody>
          <a:bodyPr/>
          <a:p>
            <a:r>
              <a:rPr altLang="zh-CN" lang="en-US"/>
              <a:t>04</a:t>
            </a:r>
            <a:endParaRPr altLang="zh-CN" lang="en-US"/>
          </a:p>
        </p:txBody>
      </p:sp>
      <p:sp>
        <p:nvSpPr>
          <p:cNvPr id="1049576" name="标题 1"/>
          <p:cNvSpPr>
            <a:spLocks noGrp="1"/>
          </p:cNvSpPr>
          <p:nvPr>
            <p:ph type="title"/>
            <p:custDataLst>
              <p:tags r:id="rId3"/>
            </p:custDataLst>
          </p:nvPr>
        </p:nvSpPr>
        <p:spPr/>
        <p:txBody>
          <a:bodyPr/>
          <a:p>
            <a:r>
              <a:rPr altLang="en-US" lang="zh-CN"/>
              <a:t>财务工作展望</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66" name="标题 1"/>
          <p:cNvSpPr>
            <a:spLocks noGrp="1"/>
          </p:cNvSpPr>
          <p:nvPr>
            <p:ph type="title"/>
          </p:nvPr>
        </p:nvSpPr>
        <p:spPr/>
        <p:txBody>
          <a:bodyPr/>
          <a:p>
            <a:r>
              <a:rPr altLang="en-US" lang="zh-CN"/>
              <a:t>未来发展趋势预测</a:t>
            </a:r>
            <a:endParaRPr altLang="en-US" lang="zh-CN"/>
          </a:p>
        </p:txBody>
      </p:sp>
      <p:sp>
        <p:nvSpPr>
          <p:cNvPr id="104966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7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7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数字化转型：随着科技的发展，财务工作将更加数字化，提高工作效率和准确性</a:t>
            </a:r>
            <a:endParaRPr altLang="en-US" dirty="0" sz="2000" lang="zh-CN" spc="200">
              <a:solidFill>
                <a:schemeClr val="tx1">
                  <a:lumMod val="85000"/>
                  <a:lumOff val="15000"/>
                </a:schemeClr>
              </a:solidFill>
              <a:latin typeface="+mn-ea"/>
              <a:sym typeface="+mn-ea"/>
            </a:endParaRPr>
          </a:p>
        </p:txBody>
      </p:sp>
      <p:sp>
        <p:nvSpPr>
          <p:cNvPr id="104967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7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78"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自动化和智能化：财务机器人和自动化系统将逐渐取代部分人工工作，降低成本和提高效率</a:t>
            </a:r>
            <a:endParaRPr altLang="en-US" dirty="0" sz="2000" lang="zh-CN" spc="200">
              <a:solidFill>
                <a:schemeClr val="tx1">
                  <a:lumMod val="85000"/>
                  <a:lumOff val="15000"/>
                </a:schemeClr>
              </a:solidFill>
              <a:latin typeface="+mn-ea"/>
              <a:sym typeface="+mn-ea"/>
            </a:endParaRPr>
          </a:p>
        </p:txBody>
      </p:sp>
      <p:sp>
        <p:nvSpPr>
          <p:cNvPr id="104968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8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8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云计算和大数据：云计算和大数据技术将为财务工作提供更强大的数据分析和预测能力</a:t>
            </a:r>
            <a:endParaRPr altLang="en-US" dirty="0" sz="2000" lang="zh-CN" spc="200">
              <a:solidFill>
                <a:schemeClr val="tx1">
                  <a:lumMod val="85000"/>
                  <a:lumOff val="15000"/>
                </a:schemeClr>
              </a:solidFill>
              <a:latin typeface="+mn-ea"/>
              <a:sym typeface="+mn-ea"/>
            </a:endParaRPr>
          </a:p>
        </p:txBody>
      </p:sp>
      <p:sp>
        <p:nvSpPr>
          <p:cNvPr id="104968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8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90"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风险管理：随着企业规模的扩大和市场竞争的加剧，风险管理将成为财务工作的重点之一</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30" name="标题 1"/>
          <p:cNvSpPr>
            <a:spLocks noGrp="1"/>
          </p:cNvSpPr>
          <p:nvPr>
            <p:ph type="title"/>
          </p:nvPr>
        </p:nvSpPr>
        <p:spPr/>
        <p:txBody>
          <a:bodyPr/>
          <a:p>
            <a:r>
              <a:rPr altLang="en-US" lang="zh-CN"/>
              <a:t>财务工作目标设定</a:t>
            </a:r>
            <a:endParaRPr altLang="en-US" lang="zh-CN"/>
          </a:p>
        </p:txBody>
      </p:sp>
      <p:sp>
        <p:nvSpPr>
          <p:cNvPr id="104973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降低成本：通过优化采购、生产、销售等环节，降低企业运营成本</a:t>
            </a:r>
            <a:endParaRPr altLang="en-US" dirty="0" sz="1200" lang="zh-CN" spc="150">
              <a:solidFill>
                <a:schemeClr val="tx1">
                  <a:lumMod val="85000"/>
                  <a:lumOff val="15000"/>
                </a:schemeClr>
              </a:solidFill>
              <a:latin typeface="+mn-ea"/>
              <a:sym typeface="+mn-ea"/>
            </a:endParaRPr>
          </a:p>
        </p:txBody>
      </p:sp>
      <p:sp>
        <p:nvSpPr>
          <p:cNvPr id="104973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提高效率：通过引入先进的财务管理软件和工具，提高财务工作效率</a:t>
            </a:r>
            <a:endParaRPr altLang="en-US" dirty="0" sz="1200" lang="zh-CN" spc="150">
              <a:solidFill>
                <a:schemeClr val="tx1">
                  <a:lumMod val="85000"/>
                  <a:lumOff val="15000"/>
                </a:schemeClr>
              </a:solidFill>
              <a:latin typeface="+mn-ea"/>
              <a:sym typeface="+mn-ea"/>
            </a:endParaRPr>
          </a:p>
        </p:txBody>
      </p:sp>
      <p:sp>
        <p:nvSpPr>
          <p:cNvPr id="104974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增强风险管理：加强财务风险预警和应对机制，确保企业稳健发展</a:t>
            </a:r>
            <a:endParaRPr altLang="en-US" dirty="0" sz="1200" lang="zh-CN" spc="150">
              <a:solidFill>
                <a:schemeClr val="tx1">
                  <a:lumMod val="85000"/>
                  <a:lumOff val="15000"/>
                </a:schemeClr>
              </a:solidFill>
              <a:latin typeface="+mn-ea"/>
              <a:sym typeface="+mn-ea"/>
            </a:endParaRPr>
          </a:p>
        </p:txBody>
      </p:sp>
      <p:sp>
        <p:nvSpPr>
          <p:cNvPr id="104974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促进业务增长：通过提供有价值的财务分析和建议，支持企业业务拓展和增长</a:t>
            </a:r>
            <a:endParaRPr altLang="en-US" dirty="0" sz="1200" lang="zh-CN" spc="150">
              <a:solidFill>
                <a:schemeClr val="tx1">
                  <a:lumMod val="85000"/>
                  <a:lumOff val="15000"/>
                </a:schemeClr>
              </a:solidFill>
              <a:latin typeface="+mn-ea"/>
              <a:sym typeface="+mn-ea"/>
            </a:endParaRPr>
          </a:p>
        </p:txBody>
      </p:sp>
      <p:sp>
        <p:nvSpPr>
          <p:cNvPr id="104975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94" name="标题 1"/>
          <p:cNvSpPr>
            <a:spLocks noGrp="1"/>
          </p:cNvSpPr>
          <p:nvPr>
            <p:ph type="title"/>
          </p:nvPr>
        </p:nvSpPr>
        <p:spPr/>
        <p:txBody>
          <a:bodyPr/>
          <a:p>
            <a:r>
              <a:rPr altLang="en-US" lang="zh-CN"/>
              <a:t>财务工作策略调整</a:t>
            </a:r>
            <a:endParaRPr altLang="en-US" lang="zh-CN"/>
          </a:p>
        </p:txBody>
      </p:sp>
      <p:sp>
        <p:nvSpPr>
          <p:cNvPr id="104979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优化财务管理流程：提高财务管理效率，降低成本</a:t>
            </a:r>
            <a:endParaRPr altLang="en-US" dirty="0" sz="2000" lang="zh-CN" spc="150">
              <a:solidFill>
                <a:schemeClr val="tx1">
                  <a:lumMod val="75000"/>
                  <a:lumOff val="25000"/>
                </a:schemeClr>
              </a:solidFill>
              <a:latin typeface="+mn-ea"/>
              <a:sym typeface="+mn-ea"/>
            </a:endParaRPr>
          </a:p>
        </p:txBody>
      </p:sp>
      <p:sp>
        <p:nvSpPr>
          <p:cNvPr id="104980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0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0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加强风险管理：完善风险评估机制，确保企业稳健发展</a:t>
            </a:r>
            <a:endParaRPr altLang="en-US" dirty="0" sz="2000" lang="zh-CN" spc="150">
              <a:solidFill>
                <a:schemeClr val="tx1">
                  <a:lumMod val="75000"/>
                  <a:lumOff val="25000"/>
                </a:schemeClr>
              </a:solidFill>
              <a:latin typeface="+mn-ea"/>
              <a:sym typeface="+mn-ea"/>
            </a:endParaRPr>
          </a:p>
        </p:txBody>
      </p:sp>
      <p:sp>
        <p:nvSpPr>
          <p:cNvPr id="104980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0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1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推进数字化转型：运用先进技术提高财务数据准确性</a:t>
            </a:r>
            <a:endParaRPr altLang="en-US" dirty="0" sz="2000" lang="zh-CN" spc="150">
              <a:solidFill>
                <a:schemeClr val="tx1">
                  <a:lumMod val="75000"/>
                  <a:lumOff val="25000"/>
                </a:schemeClr>
              </a:solidFill>
              <a:latin typeface="+mn-ea"/>
              <a:sym typeface="+mn-ea"/>
            </a:endParaRPr>
          </a:p>
        </p:txBody>
      </p:sp>
      <p:sp>
        <p:nvSpPr>
          <p:cNvPr id="104981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1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1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强化人才培养：提升财务团队专业素养，为企业发展提供有力支持</a:t>
            </a:r>
            <a:endParaRPr altLang="en-US" dirty="0" sz="2000" lang="zh-CN" spc="150">
              <a:solidFill>
                <a:schemeClr val="tx1">
                  <a:lumMod val="75000"/>
                  <a:lumOff val="25000"/>
                </a:schemeClr>
              </a:solidFill>
              <a:latin typeface="+mn-ea"/>
              <a:sym typeface="+mn-ea"/>
            </a:endParaRPr>
          </a:p>
        </p:txBody>
      </p:sp>
      <p:sp>
        <p:nvSpPr>
          <p:cNvPr id="104981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58" name="副标题"/>
          <p:cNvSpPr>
            <a:spLocks noGrp="1"/>
          </p:cNvSpPr>
          <p:nvPr>
            <p:ph type="subTitle" idx="1"/>
            <p:custDataLst>
              <p:tags r:id="rId1"/>
            </p:custDataLst>
          </p:nvPr>
        </p:nvSpPr>
        <p:spPr/>
        <p:txBody>
          <a:bodyPr>
            <a:normAutofit lnSpcReduction="10000"/>
          </a:bodyPr>
          <a:p>
            <a:r>
              <a:rPr altLang="zh-CN" lang="en-US"/>
              <a:t>Thank you</a:t>
            </a:r>
            <a:endParaRPr altLang="zh-CN" lang="en-US"/>
          </a:p>
        </p:txBody>
      </p:sp>
      <p:sp>
        <p:nvSpPr>
          <p:cNvPr id="1049860" name="公司名"/>
          <p:cNvSpPr>
            <a:spLocks noGrp="1"/>
          </p:cNvSpPr>
          <p:nvPr>
            <p:ph type="body" sz="quarter" idx="13"/>
            <p:custDataLst>
              <p:tags r:id="rId2"/>
            </p:custDataLst>
          </p:nvPr>
        </p:nvSpPr>
        <p:spPr/>
        <p:txBody>
          <a:bodyPr/>
          <a:p>
            <a:r>
              <a:rPr altLang="en-US" lang="zh-CN"/>
              <a:t>xxx学院</a:t>
            </a:r>
            <a:endParaRPr altLang="en-US" lang="zh-CN"/>
          </a:p>
        </p:txBody>
      </p:sp>
      <p:sp>
        <p:nvSpPr>
          <p:cNvPr id="1049862" name="标题 1"/>
          <p:cNvSpPr>
            <a:spLocks noGrp="1"/>
          </p:cNvSpPr>
          <p:nvPr>
            <p:ph type="ctrTitle"/>
            <p:custDataLst>
              <p:tags r:id="rId3"/>
            </p:custDataLst>
          </p:nvPr>
        </p:nvSpPr>
        <p:spPr/>
        <p:txBody>
          <a:bodyPr/>
          <a:p>
            <a:r>
              <a:rPr altLang="en-US" lang="zh-CN"/>
              <a:t>感谢观看</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1"/>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2"/>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UNIT_TYPE" val="i"/>
  <p:tag name="KSO_WM_UNIT_INDEX" val="5"/>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3.0"/>
  <p:tag name="KSO_WM_UNIT_TYPE" val="i"/>
  <p:tag name="KSO_WM_UNIT_INDEX" val="6"/>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3.0"/>
  <p:tag name="KSO_WM_UNIT_TYPE" val="i"/>
  <p:tag name="KSO_WM_UNIT_INDEX" val="7"/>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3.0"/>
  <p:tag name="KSO_WM_UNIT_TYPE" val="i"/>
  <p:tag name="KSO_WM_UNIT_INDEX" val="8"/>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3.0"/>
  <p:tag name="KSO_WM_UNIT_TYPE" val="i"/>
  <p:tag name="KSO_WM_UNIT_INDEX" val="9"/>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3.0"/>
  <p:tag name="KSO_WM_BEAUTIFY_FLAG" val="#wm#"/>
  <p:tag name="KSO_WM_UNIT_NOCLEAR" val="0"/>
  <p:tag name="KSO_WM_UNIT_SUBTYPE" val="c"/>
  <p:tag name="KSO_WM_UNIT_PRESET_TEXT" val="日期时间占位符"/>
  <p:tag name="KSO_WM_UNIT_VALUE" val="12"/>
  <p:tag name="KSO_WM_UNIT_TYPE" val="f"/>
  <p:tag name="KSO_WM_UNIT_INDEX" val="3"/>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UNIT_TYPE" val="i"/>
  <p:tag name="KSO_WM_UNIT_INDEX" val="1"/>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UNIT_TYPE" val="i"/>
  <p:tag name="KSO_WM_UNIT_INDEX" val="3"/>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3.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3.0"/>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3.0"/>
  <p:tag name="KSO_WM_UNIT_TYPE" val="i"/>
  <p:tag name="KSO_WM_UNIT_INDEX" val="5"/>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3.0"/>
  <p:tag name="KSO_WM_UNIT_TYPE" val="i"/>
  <p:tag name="KSO_WM_UNIT_INDEX" val="6"/>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f*1"/>
  <p:tag name="KSO_WM_UNIT_LAYERLEVEL" val="1"/>
  <p:tag name="KSO_WM_TAG_VERSION" val="3.0"/>
  <p:tag name="KSO_WM_BEAUTIFY_FLAG" val="#wm#"/>
  <p:tag name="KSO_WM_UNIT_SUBTYPE" val="a"/>
  <p:tag name="KSO_WM_UNIT_PRESET_TEXT" val="单击此处编辑母版文本样式"/>
  <p:tag name="KSO_WM_UNIT_NOCLEAR" val="0"/>
  <p:tag name="KSO_WM_UNIT_VALUE" val="29"/>
  <p:tag name="KSO_WM_UNIT_TYPE" val="f"/>
  <p:tag name="KSO_WM_UNIT_INDEX" val="1"/>
</p:tagLst>
</file>

<file path=ppt/tags/tag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UNIT_TYPE" val="i"/>
  <p:tag name="KSO_WM_UNIT_INDEX" val="2"/>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TYPE" val="i"/>
  <p:tag name="KSO_WM_UNIT_INDEX" val="4"/>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UNIT_TYPE" val="i"/>
  <p:tag name="KSO_WM_UNIT_INDEX" val="5"/>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73"/>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273"/>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1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2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UNIT_TYPE" val="i"/>
  <p:tag name="KSO_WM_UNIT_INDEX" val="1"/>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TYPE" val="i"/>
  <p:tag name="KSO_WM_UNIT_INDEX" val="4"/>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UNIT_TYPE" val="i"/>
  <p:tag name="KSO_WM_UNIT_INDEX" val="5"/>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3.0"/>
  <p:tag name="KSO_WM_UNIT_TYPE" val="i"/>
  <p:tag name="KSO_WM_UNIT_INDEX" val="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3.0"/>
  <p:tag name="KSO_WM_UNIT_TYPE" val="i"/>
  <p:tag name="KSO_WM_UNIT_INDEX" val="7"/>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3.0"/>
  <p:tag name="KSO_WM_UNIT_TYPE" val="i"/>
  <p:tag name="KSO_WM_UNIT_INDEX" val="8"/>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3.0"/>
  <p:tag name="KSO_WM_UNIT_TYPE" val="i"/>
  <p:tag name="KSO_WM_UNIT_INDEX" val="9"/>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3.0"/>
  <p:tag name="KSO_WM_UNIT_TYPE" val="i"/>
  <p:tag name="KSO_WM_UNIT_INDEX" val="10"/>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3.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3.0"/>
  <p:tag name="KSO_WM_UNIT_TYPE" val="i"/>
  <p:tag name="KSO_WM_UNIT_INDEX" val="5"/>
</p:tagLst>
</file>

<file path=ppt/tags/tag9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24"/>
  <p:tag name="KSO_WM_TEMPLATE_THUMBS_INDEX" val="1、9"/>
</p:tagLst>
</file>

<file path=ppt/tags/tag9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24_1*b*1"/>
  <p:tag name="KSO_WM_TEMPLATE_CATEGORY" val="custom"/>
  <p:tag name="KSO_WM_TEMPLATE_INDEX" val="20231224"/>
  <p:tag name="KSO_WM_UNIT_LAYERLEVEL" val="1"/>
  <p:tag name="KSO_WM_TAG_VERSION" val="3.0"/>
  <p:tag name="KSO_WM_BEAUTIFY_FLAG" val="#wm#"/>
  <p:tag name="KSO_WM_UNIT_PRESET_TEXT" val="单击此处添加副标题"/>
</p:tagLst>
</file>

<file path=ppt/tags/tag100.xml><?xml version="1.0" encoding="utf-8"?>
<p:tagLst xmlns:p="http://schemas.openxmlformats.org/presentationml/2006/main">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1224_1*f*3"/>
  <p:tag name="KSO_WM_TEMPLATE_CATEGORY" val="custom"/>
  <p:tag name="KSO_WM_TEMPLATE_INDEX" val="20231224"/>
  <p:tag name="KSO_WM_UNIT_LAYERLEVEL" val="1"/>
  <p:tag name="KSO_WM_TAG_VERSION" val="3.0"/>
  <p:tag name="KSO_WM_BEAUTIFY_FLAG" val="#wm#"/>
  <p:tag name="KSO_WM_UNIT_SUBTYPE" val="g"/>
  <p:tag name="KSO_WM_UNIT_PRESET_TEXT" val="稻壳学院"/>
</p:tagLst>
</file>

<file path=ppt/tags/tag101.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1224_1*f*1"/>
  <p:tag name="KSO_WM_TEMPLATE_CATEGORY" val="custom"/>
  <p:tag name="KSO_WM_TEMPLATE_INDEX" val="20231224"/>
  <p:tag name="KSO_WM_UNIT_LAYERLEVEL" val="1"/>
  <p:tag name="KSO_WM_TAG_VERSION" val="3.0"/>
  <p:tag name="KSO_WM_BEAUTIFY_FLAG" val="#wm#"/>
  <p:tag name="KSO_WM_UNIT_PRESET_TEXT" val="20XX/01/01"/>
</p:tagLst>
</file>

<file path=ppt/tags/tag102.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1224_1*f*2"/>
  <p:tag name="KSO_WM_TEMPLATE_CATEGORY" val="custom"/>
  <p:tag name="KSO_WM_TEMPLATE_INDEX" val="20231224"/>
  <p:tag name="KSO_WM_UNIT_LAYERLEVEL" val="1"/>
  <p:tag name="KSO_WM_TAG_VERSION" val="3.0"/>
  <p:tag name="KSO_WM_BEAUTIFY_FLAG" val="#wm#"/>
  <p:tag name="KSO_WM_UNIT_PRESET_TEXT" val="汇报人：WPS"/>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224_1*a*1"/>
  <p:tag name="KSO_WM_TEMPLATE_CATEGORY" val="custom"/>
  <p:tag name="KSO_WM_TEMPLATE_INDEX" val="20231224"/>
  <p:tag name="KSO_WM_UNIT_LAYERLEVEL" val="1"/>
  <p:tag name="KSO_WM_TAG_VERSION" val="3.0"/>
  <p:tag name="KSO_WM_BEAUTIFY_FLAG" val="#wm#"/>
  <p:tag name="KSO_WM_UNIT_VALUE" val="14"/>
  <p:tag name="KSO_WM_UNIT_PRESET_TEXT" val="单击此处 添加文档标题"/>
</p:tagLst>
</file>

<file path=ppt/tags/tag104.xml><?xml version="1.0" encoding="utf-8"?>
<p:tagLst xmlns:p="http://schemas.openxmlformats.org/presentationml/2006/main">
  <p:tag name="KSO_WM_SLIDE_ID" val="custom20231224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24"/>
  <p:tag name="KSO_WM_SLIDE_LAYOUT" val="a_b_f"/>
  <p:tag name="KSO_WM_SLIDE_LAYOUT_CNT" val="1_1_3"/>
  <p:tag name="KSO_WM_SLIDE_TYPE" val="title"/>
  <p:tag name="KSO_WM_SLIDE_SUBTYPE" val="pureTxt"/>
  <p:tag name="KSO_WM_TEMPLATE_THUMBS_INDEX" val="1、9"/>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4*a*1"/>
  <p:tag name="KSO_WM_TEMPLATE_CATEGORY" val="custom"/>
  <p:tag name="KSO_WM_TEMPLATE_INDEX" val="20231224"/>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4*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4*l_h_i*1_1_1"/>
  <p:tag name="KSO_WM_TEMPLATE_CATEGORY" val="custom"/>
  <p:tag name="KSO_WM_TEMPLATE_INDEX" val="20231224"/>
  <p:tag name="KSO_WM_UNIT_LAYERLEVEL" val="1_1_1"/>
  <p:tag name="KSO_WM_TAG_VERSION" val="3.0"/>
  <p:tag name="KSO_WM_DIAGRAM_VERSION" val="3"/>
  <p:tag name="KSO_WM_DIAGRAM_COLOR_TRICK" val="1"/>
  <p:tag name="KSO_WM_DIAGRAM_COLOR_TEXT_CAN_REMOVE" val="n"/>
  <p:tag name="KSO_WM_DIAGRAM_GROUP_CODE" val="l1-1"/>
  <p:tag name="KSO_WM_UNIT_SUBTYPE" val="d"/>
  <p:tag name="KSO_WM_UNIT_TYPE" val="l_h_i"/>
  <p:tag name="KSO_WM_UNIT_INDEX" val="1_1_1"/>
  <p:tag name="KSO_WM_UNIT_PRESET_TEXT" val="01.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4*l_h_i*1_3_1"/>
  <p:tag name="KSO_WM_TEMPLATE_CATEGORY" val="custom"/>
  <p:tag name="KSO_WM_TEMPLATE_INDEX" val="20231224"/>
  <p:tag name="KSO_WM_UNIT_LAYERLEVEL" val="1_1_1"/>
  <p:tag name="KSO_WM_TAG_VERSION" val="3.0"/>
  <p:tag name="KSO_WM_DIAGRAM_VERSION" val="3"/>
  <p:tag name="KSO_WM_DIAGRAM_COLOR_TRICK" val="1"/>
  <p:tag name="KSO_WM_DIAGRAM_COLOR_TEXT_CAN_REMOVE" val="n"/>
  <p:tag name="KSO_WM_DIAGRAM_GROUP_CODE" val="l1-1"/>
  <p:tag name="KSO_WM_UNIT_SUBTYPE" val="d"/>
  <p:tag name="KSO_WM_UNIT_TYPE" val="l_h_i"/>
  <p:tag name="KSO_WM_UNIT_INDEX" val="1_3_1"/>
  <p:tag name="KSO_WM_UNIT_PRESET_TEXT" val="03.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4*l_h_i*1_2_1"/>
  <p:tag name="KSO_WM_TEMPLATE_CATEGORY" val="custom"/>
  <p:tag name="KSO_WM_TEMPLATE_INDEX" val="20231224"/>
  <p:tag name="KSO_WM_UNIT_LAYERLEVEL" val="1_1_1"/>
  <p:tag name="KSO_WM_TAG_VERSION" val="3.0"/>
  <p:tag name="KSO_WM_DIAGRAM_VERSION" val="3"/>
  <p:tag name="KSO_WM_DIAGRAM_COLOR_TRICK" val="1"/>
  <p:tag name="KSO_WM_DIAGRAM_COLOR_TEXT_CAN_REMOVE" val="n"/>
  <p:tag name="KSO_WM_DIAGRAM_GROUP_CODE" val="l1-1"/>
  <p:tag name="KSO_WM_UNIT_SUBTYPE" val="d"/>
  <p:tag name="KSO_WM_UNIT_TYPE" val="l_h_i"/>
  <p:tag name="KSO_WM_UNIT_INDEX" val="1_2_1"/>
  <p:tag name="KSO_WM_UNIT_PRESET_TEXT" val="02.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4*l_h_i*1_4_2"/>
  <p:tag name="KSO_WM_TEMPLATE_CATEGORY" val="custom"/>
  <p:tag name="KSO_WM_TEMPLATE_INDEX" val="20231224"/>
  <p:tag name="KSO_WM_UNIT_LAYERLEVEL" val="1_1_1"/>
  <p:tag name="KSO_WM_TAG_VERSION" val="3.0"/>
  <p:tag name="KSO_WM_DIAGRAM_VERSION" val="3"/>
  <p:tag name="KSO_WM_DIAGRAM_COLOR_TRICK" val="1"/>
  <p:tag name="KSO_WM_DIAGRAM_COLOR_TEXT_CAN_REMOVE" val="n"/>
  <p:tag name="KSO_WM_DIAGRAM_GROUP_CODE" val="l1-1"/>
  <p:tag name="KSO_WM_UNIT_SUBTYPE" val="d"/>
  <p:tag name="KSO_WM_UNIT_TYPE" val="l_h_i"/>
  <p:tag name="KSO_WM_UNIT_INDEX" val="1_4_2"/>
  <p:tag name="KSO_WM_UNIT_PRESET_TEXT" val="04.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4*l_h_a*1_1_1"/>
  <p:tag name="KSO_WM_TEMPLATE_CATEGORY" val="custom"/>
  <p:tag name="KSO_WM_TEMPLATE_INDEX" val="20231224"/>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1_1"/>
  <p:tag name="KSO_WM_UNIT_VALUE" val="16"/>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4*l_h_a*1_3_1"/>
  <p:tag name="KSO_WM_TEMPLATE_CATEGORY" val="custom"/>
  <p:tag name="KSO_WM_TEMPLATE_INDEX" val="20231224"/>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3_1"/>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4*l_h_a*1_2_1"/>
  <p:tag name="KSO_WM_TEMPLATE_CATEGORY" val="custom"/>
  <p:tag name="KSO_WM_TEMPLATE_INDEX" val="20231224"/>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2_1"/>
  <p:tag name="KSO_WM_UNIT_VALUE" val="16"/>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4*l_h_a*1_4_1"/>
  <p:tag name="KSO_WM_TEMPLATE_CATEGORY" val="custom"/>
  <p:tag name="KSO_WM_TEMPLATE_INDEX" val="20231224"/>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4_1"/>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4*l_h_i*1_1_2"/>
  <p:tag name="KSO_WM_TEMPLATE_CATEGORY" val="custom"/>
  <p:tag name="KSO_WM_TEMPLATE_INDEX" val="20231224"/>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4*l_h_i*1_2_2"/>
  <p:tag name="KSO_WM_TEMPLATE_CATEGORY" val="custom"/>
  <p:tag name="KSO_WM_TEMPLATE_INDEX" val="20231224"/>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4*l_h_i*1_3_2"/>
  <p:tag name="KSO_WM_TEMPLATE_CATEGORY" val="custom"/>
  <p:tag name="KSO_WM_TEMPLATE_INDEX" val="20231224"/>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4*l_h_i*1_4_1"/>
  <p:tag name="KSO_WM_TEMPLATE_CATEGORY" val="custom"/>
  <p:tag name="KSO_WM_TEMPLATE_INDEX" val="20231224"/>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9.xml><?xml version="1.0" encoding="utf-8"?>
<p:tagLst xmlns:p="http://schemas.openxmlformats.org/presentationml/2006/main">
  <p:tag name="KSO_WM_SLIDE_ID" val="custom20231224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1224"/>
  <p:tag name="KSO_WM_SLIDE_LAYOUT" val="a_b_l"/>
  <p:tag name="KSO_WM_SLIDE_LAYOUT_CNT" val="1_1_1"/>
  <p:tag name="KSO_WM_SLIDE_TYPE" val="contents"/>
  <p:tag name="KSO_WM_SLIDE_SUBTYPE" val="diag"/>
  <p:tag name="KSO_WM_DIAGRAM_GROUP_CODE" val="l1-1"/>
  <p:tag name="KSO_WM_SLIDE_DIAGTYPE" val="l"/>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2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1"/>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23.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2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2"/>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27.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3*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3*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3*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3*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3*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3*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3*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3*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8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3"/>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87.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1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4"/>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15.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f*1"/>
  <p:tag name="KSO_WM_TEMPLATE_CATEGORY" val="custom"/>
  <p:tag name="KSO_WM_TEMPLATE_INDEX" val="20231224"/>
  <p:tag name="KSO_WM_UNIT_LAYERLEVEL" val="1"/>
  <p:tag name="KSO_WM_TAG_VERSION" val="3.0"/>
  <p:tag name="KSO_WM_BEAUTIFY_FLAG" val="#wm#"/>
  <p:tag name="KSO_WM_UNIT_NOCLEAR" val="0"/>
  <p:tag name="KSO_WM_UNIT_VALUE" val="8"/>
  <p:tag name="KSO_WM_UNIT_TYPE" val="f"/>
  <p:tag name="KSO_WM_UNIT_INDEX" val="1"/>
  <p:tag name="KSO_WM_UNIT_SUBTYPE" val="g"/>
  <p:tag name="KSO_WM_UNIT_PRESET_TEXT" val="稻壳学院"/>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255.xml><?xml version="1.0" encoding="utf-8"?>
<p:tagLst xmlns:p="http://schemas.openxmlformats.org/presentationml/2006/main">
  <p:tag name="KSO_WM_SLIDE_ID" val="custom20231224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24"/>
  <p:tag name="KSO_WM_SLIDE_TYPE" val="endPage"/>
  <p:tag name="KSO_WM_SLIDE_SUBTYPE" val="pureTxt"/>
  <p:tag name="KSO_WM_SLIDE_LAYOUT" val="a_b_f"/>
  <p:tag name="KSO_WM_SLIDE_LAYOUT_CNT" val="1_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7.30  /2">
      <a:dk1>
        <a:srgbClr val="333333"/>
      </a:dk1>
      <a:lt1>
        <a:srgbClr val="FFFFFF"/>
      </a:lt1>
      <a:dk2>
        <a:srgbClr val="000000"/>
      </a:dk2>
      <a:lt2>
        <a:srgbClr val="F4FEF8"/>
      </a:lt2>
      <a:accent1>
        <a:srgbClr val="14D663"/>
      </a:accent1>
      <a:accent2>
        <a:srgbClr val="FFCC00"/>
      </a:accent2>
      <a:accent3>
        <a:srgbClr val="1ECBF6"/>
      </a:accent3>
      <a:accent4>
        <a:srgbClr val="9AD02A"/>
      </a:accent4>
      <a:accent5>
        <a:srgbClr val="E94520"/>
      </a:accent5>
      <a:accent6>
        <a:srgbClr val="F37F3F"/>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2023-12-17T11:05:28Z</dcterms:created>
  <dcterms:modified xsi:type="dcterms:W3CDTF">2023-12-17T11:05:28Z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0a1ee10213d24b1c8162594b359b30cb_21</vt:lpwstr>
  </property>
</Properties>
</file>